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0" r:id="rId4"/>
    <p:sldId id="257" r:id="rId5"/>
    <p:sldId id="264" r:id="rId6"/>
    <p:sldId id="258" r:id="rId7"/>
    <p:sldId id="259" r:id="rId8"/>
    <p:sldId id="260" r:id="rId9"/>
    <p:sldId id="263" r:id="rId10"/>
    <p:sldId id="261" r:id="rId11"/>
    <p:sldId id="262" r:id="rId12"/>
    <p:sldId id="265" r:id="rId13"/>
    <p:sldId id="266" r:id="rId14"/>
    <p:sldId id="267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6B24"/>
    <a:srgbClr val="FFC000"/>
    <a:srgbClr val="C04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C10EE7-0AFF-45B4-B788-717ED7C43EB9}" v="174" dt="2024-10-06T18:03:19.6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" y="10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u Corlat" userId="ddc2f00c799f58d1" providerId="LiveId" clId="{C0C10EE7-0AFF-45B4-B788-717ED7C43EB9}"/>
    <pc:docChg chg="undo custSel addSld modSld sldOrd">
      <pc:chgData name="Sergiu Corlat" userId="ddc2f00c799f58d1" providerId="LiveId" clId="{C0C10EE7-0AFF-45B4-B788-717ED7C43EB9}" dt="2024-10-06T18:07:52.491" v="1956" actId="1076"/>
      <pc:docMkLst>
        <pc:docMk/>
      </pc:docMkLst>
      <pc:sldChg chg="addSp modSp mod">
        <pc:chgData name="Sergiu Corlat" userId="ddc2f00c799f58d1" providerId="LiveId" clId="{C0C10EE7-0AFF-45B4-B788-717ED7C43EB9}" dt="2024-10-06T13:28:24.230" v="1072" actId="20577"/>
        <pc:sldMkLst>
          <pc:docMk/>
          <pc:sldMk cId="2466888222" sldId="257"/>
        </pc:sldMkLst>
        <pc:spChg chg="mod">
          <ac:chgData name="Sergiu Corlat" userId="ddc2f00c799f58d1" providerId="LiveId" clId="{C0C10EE7-0AFF-45B4-B788-717ED7C43EB9}" dt="2024-10-06T12:20:51.287" v="890" actId="20577"/>
          <ac:spMkLst>
            <pc:docMk/>
            <pc:sldMk cId="2466888222" sldId="257"/>
            <ac:spMk id="2" creationId="{3A5F95B6-BCBE-D8E9-B8C2-F07712BBCA9F}"/>
          </ac:spMkLst>
        </pc:spChg>
        <pc:spChg chg="add mod">
          <ac:chgData name="Sergiu Corlat" userId="ddc2f00c799f58d1" providerId="LiveId" clId="{C0C10EE7-0AFF-45B4-B788-717ED7C43EB9}" dt="2024-10-06T13:28:24.230" v="1072" actId="20577"/>
          <ac:spMkLst>
            <pc:docMk/>
            <pc:sldMk cId="2466888222" sldId="257"/>
            <ac:spMk id="55" creationId="{E8E9E574-EFDC-7690-C738-7D57D11C49B9}"/>
          </ac:spMkLst>
        </pc:spChg>
      </pc:sldChg>
      <pc:sldChg chg="addSp delSp modSp add mod">
        <pc:chgData name="Sergiu Corlat" userId="ddc2f00c799f58d1" providerId="LiveId" clId="{C0C10EE7-0AFF-45B4-B788-717ED7C43EB9}" dt="2024-10-06T10:52:06.427" v="443" actId="1076"/>
        <pc:sldMkLst>
          <pc:docMk/>
          <pc:sldMk cId="3800671980" sldId="258"/>
        </pc:sldMkLst>
        <pc:spChg chg="mod">
          <ac:chgData name="Sergiu Corlat" userId="ddc2f00c799f58d1" providerId="LiveId" clId="{C0C10EE7-0AFF-45B4-B788-717ED7C43EB9}" dt="2024-10-06T10:31:09.224" v="210" actId="20577"/>
          <ac:spMkLst>
            <pc:docMk/>
            <pc:sldMk cId="3800671980" sldId="258"/>
            <ac:spMk id="2" creationId="{3A5F95B6-BCBE-D8E9-B8C2-F07712BBCA9F}"/>
          </ac:spMkLst>
        </pc:spChg>
        <pc:spChg chg="mod ord">
          <ac:chgData name="Sergiu Corlat" userId="ddc2f00c799f58d1" providerId="LiveId" clId="{C0C10EE7-0AFF-45B4-B788-717ED7C43EB9}" dt="2024-10-06T10:34:17.241" v="243" actId="166"/>
          <ac:spMkLst>
            <pc:docMk/>
            <pc:sldMk cId="3800671980" sldId="258"/>
            <ac:spMk id="6" creationId="{676BCB77-C058-2E78-6DB0-F6996FEF6135}"/>
          </ac:spMkLst>
        </pc:spChg>
        <pc:spChg chg="add mod ord">
          <ac:chgData name="Sergiu Corlat" userId="ddc2f00c799f58d1" providerId="LiveId" clId="{C0C10EE7-0AFF-45B4-B788-717ED7C43EB9}" dt="2024-10-06T10:41:34.759" v="294" actId="166"/>
          <ac:spMkLst>
            <pc:docMk/>
            <pc:sldMk cId="3800671980" sldId="258"/>
            <ac:spMk id="7" creationId="{CFA7F541-F414-6F1D-7D0C-B9784DA94D0D}"/>
          </ac:spMkLst>
        </pc:spChg>
        <pc:spChg chg="mod">
          <ac:chgData name="Sergiu Corlat" userId="ddc2f00c799f58d1" providerId="LiveId" clId="{C0C10EE7-0AFF-45B4-B788-717ED7C43EB9}" dt="2024-10-06T10:42:41.399" v="300" actId="1076"/>
          <ac:spMkLst>
            <pc:docMk/>
            <pc:sldMk cId="3800671980" sldId="258"/>
            <ac:spMk id="39" creationId="{FDF9EB78-FC3F-0048-3FFB-DEEF1BF7FA2F}"/>
          </ac:spMkLst>
        </pc:spChg>
        <pc:spChg chg="mod">
          <ac:chgData name="Sergiu Corlat" userId="ddc2f00c799f58d1" providerId="LiveId" clId="{C0C10EE7-0AFF-45B4-B788-717ED7C43EB9}" dt="2024-10-06T10:42:38.462" v="299" actId="1076"/>
          <ac:spMkLst>
            <pc:docMk/>
            <pc:sldMk cId="3800671980" sldId="258"/>
            <ac:spMk id="40" creationId="{BB07EAA2-2266-A7FB-BCDB-9D76AF6F8FAE}"/>
          </ac:spMkLst>
        </pc:spChg>
        <pc:spChg chg="del mod">
          <ac:chgData name="Sergiu Corlat" userId="ddc2f00c799f58d1" providerId="LiveId" clId="{C0C10EE7-0AFF-45B4-B788-717ED7C43EB9}" dt="2024-10-06T10:43:55.431" v="308" actId="478"/>
          <ac:spMkLst>
            <pc:docMk/>
            <pc:sldMk cId="3800671980" sldId="258"/>
            <ac:spMk id="41" creationId="{F12334AD-0682-0E59-C6B4-FD5CC7BC18D6}"/>
          </ac:spMkLst>
        </pc:spChg>
        <pc:spChg chg="del mod">
          <ac:chgData name="Sergiu Corlat" userId="ddc2f00c799f58d1" providerId="LiveId" clId="{C0C10EE7-0AFF-45B4-B788-717ED7C43EB9}" dt="2024-10-06T10:43:53.431" v="306" actId="478"/>
          <ac:spMkLst>
            <pc:docMk/>
            <pc:sldMk cId="3800671980" sldId="258"/>
            <ac:spMk id="42" creationId="{6B4FA123-0965-A5F4-747D-9DFE6131C67C}"/>
          </ac:spMkLst>
        </pc:spChg>
        <pc:spChg chg="mod">
          <ac:chgData name="Sergiu Corlat" userId="ddc2f00c799f58d1" providerId="LiveId" clId="{C0C10EE7-0AFF-45B4-B788-717ED7C43EB9}" dt="2024-10-06T10:43:06.806" v="305" actId="1076"/>
          <ac:spMkLst>
            <pc:docMk/>
            <pc:sldMk cId="3800671980" sldId="258"/>
            <ac:spMk id="43" creationId="{C5CDE4C1-AD0B-8FD5-7822-A2F268EEA80F}"/>
          </ac:spMkLst>
        </pc:spChg>
        <pc:spChg chg="mod">
          <ac:chgData name="Sergiu Corlat" userId="ddc2f00c799f58d1" providerId="LiveId" clId="{C0C10EE7-0AFF-45B4-B788-717ED7C43EB9}" dt="2024-10-06T10:42:51.384" v="303" actId="1076"/>
          <ac:spMkLst>
            <pc:docMk/>
            <pc:sldMk cId="3800671980" sldId="258"/>
            <ac:spMk id="44" creationId="{7F520B2A-14BF-1973-5F6F-16C5A3177007}"/>
          </ac:spMkLst>
        </pc:spChg>
        <pc:spChg chg="mod">
          <ac:chgData name="Sergiu Corlat" userId="ddc2f00c799f58d1" providerId="LiveId" clId="{C0C10EE7-0AFF-45B4-B788-717ED7C43EB9}" dt="2024-10-06T10:43:01.399" v="304" actId="1076"/>
          <ac:spMkLst>
            <pc:docMk/>
            <pc:sldMk cId="3800671980" sldId="258"/>
            <ac:spMk id="45" creationId="{52CCA692-FC84-6385-3449-89476B0F6D40}"/>
          </ac:spMkLst>
        </pc:spChg>
        <pc:spChg chg="mod ord">
          <ac:chgData name="Sergiu Corlat" userId="ddc2f00c799f58d1" providerId="LiveId" clId="{C0C10EE7-0AFF-45B4-B788-717ED7C43EB9}" dt="2024-10-06T10:42:47.868" v="302" actId="166"/>
          <ac:spMkLst>
            <pc:docMk/>
            <pc:sldMk cId="3800671980" sldId="258"/>
            <ac:spMk id="46" creationId="{C16044A4-A878-19AA-C9C3-1A49DA08F59D}"/>
          </ac:spMkLst>
        </pc:spChg>
        <pc:spChg chg="mod">
          <ac:chgData name="Sergiu Corlat" userId="ddc2f00c799f58d1" providerId="LiveId" clId="{C0C10EE7-0AFF-45B4-B788-717ED7C43EB9}" dt="2024-10-06T10:42:34.384" v="298" actId="1076"/>
          <ac:spMkLst>
            <pc:docMk/>
            <pc:sldMk cId="3800671980" sldId="258"/>
            <ac:spMk id="47" creationId="{9230B00D-5F5D-D308-C909-2159EECBCC9A}"/>
          </ac:spMkLst>
        </pc:spChg>
        <pc:spChg chg="ord">
          <ac:chgData name="Sergiu Corlat" userId="ddc2f00c799f58d1" providerId="LiveId" clId="{C0C10EE7-0AFF-45B4-B788-717ED7C43EB9}" dt="2024-10-06T10:31:43.896" v="213" actId="167"/>
          <ac:spMkLst>
            <pc:docMk/>
            <pc:sldMk cId="3800671980" sldId="258"/>
            <ac:spMk id="48" creationId="{DB787952-5862-D2D9-B259-97B3E7B70BDB}"/>
          </ac:spMkLst>
        </pc:spChg>
        <pc:spChg chg="mod">
          <ac:chgData name="Sergiu Corlat" userId="ddc2f00c799f58d1" providerId="LiveId" clId="{C0C10EE7-0AFF-45B4-B788-717ED7C43EB9}" dt="2024-10-06T10:37:19.133" v="258" actId="206"/>
          <ac:spMkLst>
            <pc:docMk/>
            <pc:sldMk cId="3800671980" sldId="258"/>
            <ac:spMk id="49" creationId="{113BF695-DB1E-CBAF-7F94-88D60DC15E42}"/>
          </ac:spMkLst>
        </pc:spChg>
        <pc:spChg chg="ord">
          <ac:chgData name="Sergiu Corlat" userId="ddc2f00c799f58d1" providerId="LiveId" clId="{C0C10EE7-0AFF-45B4-B788-717ED7C43EB9}" dt="2024-10-06T10:31:48.740" v="214" actId="167"/>
          <ac:spMkLst>
            <pc:docMk/>
            <pc:sldMk cId="3800671980" sldId="258"/>
            <ac:spMk id="50" creationId="{9C7016B6-7234-09B5-19AD-F89F07BB0A5A}"/>
          </ac:spMkLst>
        </pc:spChg>
        <pc:spChg chg="ord">
          <ac:chgData name="Sergiu Corlat" userId="ddc2f00c799f58d1" providerId="LiveId" clId="{C0C10EE7-0AFF-45B4-B788-717ED7C43EB9}" dt="2024-10-06T10:31:57.318" v="215" actId="167"/>
          <ac:spMkLst>
            <pc:docMk/>
            <pc:sldMk cId="3800671980" sldId="258"/>
            <ac:spMk id="51" creationId="{C8787774-7B90-0AA7-F739-62321EF8B7DB}"/>
          </ac:spMkLst>
        </pc:spChg>
        <pc:spChg chg="mod ord">
          <ac:chgData name="Sergiu Corlat" userId="ddc2f00c799f58d1" providerId="LiveId" clId="{C0C10EE7-0AFF-45B4-B788-717ED7C43EB9}" dt="2024-10-06T10:32:46.334" v="226" actId="1076"/>
          <ac:spMkLst>
            <pc:docMk/>
            <pc:sldMk cId="3800671980" sldId="258"/>
            <ac:spMk id="52" creationId="{2DF51EB4-7CB8-0DE4-F6F5-6F6790202C23}"/>
          </ac:spMkLst>
        </pc:spChg>
        <pc:spChg chg="ord">
          <ac:chgData name="Sergiu Corlat" userId="ddc2f00c799f58d1" providerId="LiveId" clId="{C0C10EE7-0AFF-45B4-B788-717ED7C43EB9}" dt="2024-10-06T10:33:40.209" v="231" actId="167"/>
          <ac:spMkLst>
            <pc:docMk/>
            <pc:sldMk cId="3800671980" sldId="258"/>
            <ac:spMk id="53" creationId="{9BBC9250-FF21-ACD5-7E61-B4FAA30BF8C3}"/>
          </ac:spMkLst>
        </pc:spChg>
        <pc:spChg chg="mod">
          <ac:chgData name="Sergiu Corlat" userId="ddc2f00c799f58d1" providerId="LiveId" clId="{C0C10EE7-0AFF-45B4-B788-717ED7C43EB9}" dt="2024-10-06T10:46:47.870" v="422" actId="207"/>
          <ac:spMkLst>
            <pc:docMk/>
            <pc:sldMk cId="3800671980" sldId="258"/>
            <ac:spMk id="55" creationId="{E8E9E574-EFDC-7690-C738-7D57D11C49B9}"/>
          </ac:spMkLst>
        </pc:spChg>
        <pc:spChg chg="add mod">
          <ac:chgData name="Sergiu Corlat" userId="ddc2f00c799f58d1" providerId="LiveId" clId="{C0C10EE7-0AFF-45B4-B788-717ED7C43EB9}" dt="2024-10-06T10:42:04.384" v="297" actId="1582"/>
          <ac:spMkLst>
            <pc:docMk/>
            <pc:sldMk cId="3800671980" sldId="258"/>
            <ac:spMk id="60" creationId="{36BA5077-E1C8-B16B-ACDE-E274F8E3E612}"/>
          </ac:spMkLst>
        </pc:spChg>
        <pc:picChg chg="ord">
          <ac:chgData name="Sergiu Corlat" userId="ddc2f00c799f58d1" providerId="LiveId" clId="{C0C10EE7-0AFF-45B4-B788-717ED7C43EB9}" dt="2024-10-06T10:33:43.991" v="232" actId="167"/>
          <ac:picMkLst>
            <pc:docMk/>
            <pc:sldMk cId="3800671980" sldId="258"/>
            <ac:picMk id="5" creationId="{73698D7B-150F-1594-BE44-49F36AFF519A}"/>
          </ac:picMkLst>
        </pc:picChg>
        <pc:picChg chg="add mod">
          <ac:chgData name="Sergiu Corlat" userId="ddc2f00c799f58d1" providerId="LiveId" clId="{C0C10EE7-0AFF-45B4-B788-717ED7C43EB9}" dt="2024-10-06T10:47:57.199" v="427" actId="1076"/>
          <ac:picMkLst>
            <pc:docMk/>
            <pc:sldMk cId="3800671980" sldId="258"/>
            <ac:picMk id="61" creationId="{36C487EA-15A3-D35D-8AF7-D56476A4C660}"/>
          </ac:picMkLst>
        </pc:picChg>
        <pc:picChg chg="add mod">
          <ac:chgData name="Sergiu Corlat" userId="ddc2f00c799f58d1" providerId="LiveId" clId="{C0C10EE7-0AFF-45B4-B788-717ED7C43EB9}" dt="2024-10-06T10:50:06.055" v="432" actId="1076"/>
          <ac:picMkLst>
            <pc:docMk/>
            <pc:sldMk cId="3800671980" sldId="258"/>
            <ac:picMk id="63" creationId="{C48EC1A4-9D6F-3820-6B55-4F180E3AC452}"/>
          </ac:picMkLst>
        </pc:picChg>
        <pc:picChg chg="add del">
          <ac:chgData name="Sergiu Corlat" userId="ddc2f00c799f58d1" providerId="LiveId" clId="{C0C10EE7-0AFF-45B4-B788-717ED7C43EB9}" dt="2024-10-06T10:51:12.108" v="434" actId="478"/>
          <ac:picMkLst>
            <pc:docMk/>
            <pc:sldMk cId="3800671980" sldId="258"/>
            <ac:picMk id="65" creationId="{9EA566F0-3484-5431-C2BE-916B28200C3F}"/>
          </ac:picMkLst>
        </pc:picChg>
        <pc:picChg chg="add mod modCrop">
          <ac:chgData name="Sergiu Corlat" userId="ddc2f00c799f58d1" providerId="LiveId" clId="{C0C10EE7-0AFF-45B4-B788-717ED7C43EB9}" dt="2024-10-06T10:52:06.427" v="443" actId="1076"/>
          <ac:picMkLst>
            <pc:docMk/>
            <pc:sldMk cId="3800671980" sldId="258"/>
            <ac:picMk id="66" creationId="{6E0708A4-AB42-504B-0A13-75651215FF13}"/>
          </ac:picMkLst>
        </pc:picChg>
        <pc:cxnChg chg="mod">
          <ac:chgData name="Sergiu Corlat" userId="ddc2f00c799f58d1" providerId="LiveId" clId="{C0C10EE7-0AFF-45B4-B788-717ED7C43EB9}" dt="2024-10-06T10:33:24.163" v="230" actId="14100"/>
          <ac:cxnSpMkLst>
            <pc:docMk/>
            <pc:sldMk cId="3800671980" sldId="258"/>
            <ac:cxnSpMk id="8" creationId="{A862E7E9-8C59-C580-BC54-FB7287EDCD39}"/>
          </ac:cxnSpMkLst>
        </pc:cxnChg>
        <pc:cxnChg chg="add del mod">
          <ac:chgData name="Sergiu Corlat" userId="ddc2f00c799f58d1" providerId="LiveId" clId="{C0C10EE7-0AFF-45B4-B788-717ED7C43EB9}" dt="2024-10-06T10:39:55.634" v="289" actId="478"/>
          <ac:cxnSpMkLst>
            <pc:docMk/>
            <pc:sldMk cId="3800671980" sldId="258"/>
            <ac:cxnSpMk id="12" creationId="{01280E25-88AB-B3E5-3D64-CE30844BFB74}"/>
          </ac:cxnSpMkLst>
        </pc:cxnChg>
        <pc:cxnChg chg="add del mod">
          <ac:chgData name="Sergiu Corlat" userId="ddc2f00c799f58d1" providerId="LiveId" clId="{C0C10EE7-0AFF-45B4-B788-717ED7C43EB9}" dt="2024-10-06T10:39:53.602" v="288" actId="478"/>
          <ac:cxnSpMkLst>
            <pc:docMk/>
            <pc:sldMk cId="3800671980" sldId="258"/>
            <ac:cxnSpMk id="15" creationId="{6291BD51-F57E-A555-0C72-ADD396825D9D}"/>
          </ac:cxnSpMkLst>
        </pc:cxnChg>
        <pc:cxnChg chg="add del mod">
          <ac:chgData name="Sergiu Corlat" userId="ddc2f00c799f58d1" providerId="LiveId" clId="{C0C10EE7-0AFF-45B4-B788-717ED7C43EB9}" dt="2024-10-06T10:39:50.118" v="287" actId="478"/>
          <ac:cxnSpMkLst>
            <pc:docMk/>
            <pc:sldMk cId="3800671980" sldId="258"/>
            <ac:cxnSpMk id="20" creationId="{C7CEEF9B-3632-F852-7E6E-4C0C16F7848C}"/>
          </ac:cxnSpMkLst>
        </pc:cxnChg>
        <pc:cxnChg chg="add del mod">
          <ac:chgData name="Sergiu Corlat" userId="ddc2f00c799f58d1" providerId="LiveId" clId="{C0C10EE7-0AFF-45B4-B788-717ED7C43EB9}" dt="2024-10-06T10:39:48.305" v="286" actId="478"/>
          <ac:cxnSpMkLst>
            <pc:docMk/>
            <pc:sldMk cId="3800671980" sldId="258"/>
            <ac:cxnSpMk id="23" creationId="{6A8891E1-2ACC-FE15-46DE-C809647A67FB}"/>
          </ac:cxnSpMkLst>
        </pc:cxnChg>
        <pc:cxnChg chg="add del mod">
          <ac:chgData name="Sergiu Corlat" userId="ddc2f00c799f58d1" providerId="LiveId" clId="{C0C10EE7-0AFF-45B4-B788-717ED7C43EB9}" dt="2024-10-06T10:39:46.712" v="285" actId="478"/>
          <ac:cxnSpMkLst>
            <pc:docMk/>
            <pc:sldMk cId="3800671980" sldId="258"/>
            <ac:cxnSpMk id="27" creationId="{FBD9A399-8D53-7F16-5326-0F34C595F586}"/>
          </ac:cxnSpMkLst>
        </pc:cxnChg>
        <pc:cxnChg chg="add del mod">
          <ac:chgData name="Sergiu Corlat" userId="ddc2f00c799f58d1" providerId="LiveId" clId="{C0C10EE7-0AFF-45B4-B788-717ED7C43EB9}" dt="2024-10-06T10:39:42.462" v="283" actId="478"/>
          <ac:cxnSpMkLst>
            <pc:docMk/>
            <pc:sldMk cId="3800671980" sldId="258"/>
            <ac:cxnSpMk id="32" creationId="{AD7054B3-D49E-6DA9-CB11-F552BB5AF971}"/>
          </ac:cxnSpMkLst>
        </pc:cxnChg>
        <pc:cxnChg chg="add del mod">
          <ac:chgData name="Sergiu Corlat" userId="ddc2f00c799f58d1" providerId="LiveId" clId="{C0C10EE7-0AFF-45B4-B788-717ED7C43EB9}" dt="2024-10-06T10:39:43.946" v="284" actId="478"/>
          <ac:cxnSpMkLst>
            <pc:docMk/>
            <pc:sldMk cId="3800671980" sldId="258"/>
            <ac:cxnSpMk id="33" creationId="{F7F6BFFB-C410-CC7F-405E-3CBEB3A08E1D}"/>
          </ac:cxnSpMkLst>
        </pc:cxnChg>
      </pc:sldChg>
      <pc:sldChg chg="addSp delSp modSp add mod">
        <pc:chgData name="Sergiu Corlat" userId="ddc2f00c799f58d1" providerId="LiveId" clId="{C0C10EE7-0AFF-45B4-B788-717ED7C43EB9}" dt="2024-10-06T12:14:45.879" v="777" actId="207"/>
        <pc:sldMkLst>
          <pc:docMk/>
          <pc:sldMk cId="770234227" sldId="259"/>
        </pc:sldMkLst>
        <pc:spChg chg="add del">
          <ac:chgData name="Sergiu Corlat" userId="ddc2f00c799f58d1" providerId="LiveId" clId="{C0C10EE7-0AFF-45B4-B788-717ED7C43EB9}" dt="2024-10-06T10:57:06.586" v="599" actId="478"/>
          <ac:spMkLst>
            <pc:docMk/>
            <pc:sldMk cId="770234227" sldId="259"/>
            <ac:spMk id="3" creationId="{FFC10BCD-6EF6-1DCA-24B6-811F27CB7091}"/>
          </ac:spMkLst>
        </pc:spChg>
        <pc:spChg chg="add del">
          <ac:chgData name="Sergiu Corlat" userId="ddc2f00c799f58d1" providerId="LiveId" clId="{C0C10EE7-0AFF-45B4-B788-717ED7C43EB9}" dt="2024-10-06T10:57:32.212" v="601" actId="478"/>
          <ac:spMkLst>
            <pc:docMk/>
            <pc:sldMk cId="770234227" sldId="259"/>
            <ac:spMk id="4" creationId="{00B07ECA-54F1-2F03-EDA6-149BE160E707}"/>
          </ac:spMkLst>
        </pc:spChg>
        <pc:spChg chg="add mod">
          <ac:chgData name="Sergiu Corlat" userId="ddc2f00c799f58d1" providerId="LiveId" clId="{C0C10EE7-0AFF-45B4-B788-717ED7C43EB9}" dt="2024-10-06T12:14:45.879" v="777" actId="207"/>
          <ac:spMkLst>
            <pc:docMk/>
            <pc:sldMk cId="770234227" sldId="259"/>
            <ac:spMk id="9" creationId="{90ABD1D3-3BA2-13FB-5B1E-D7F6240386A8}"/>
          </ac:spMkLst>
        </pc:spChg>
        <pc:spChg chg="del">
          <ac:chgData name="Sergiu Corlat" userId="ddc2f00c799f58d1" providerId="LiveId" clId="{C0C10EE7-0AFF-45B4-B788-717ED7C43EB9}" dt="2024-10-06T10:56:25.008" v="596" actId="478"/>
          <ac:spMkLst>
            <pc:docMk/>
            <pc:sldMk cId="770234227" sldId="259"/>
            <ac:spMk id="45" creationId="{52CCA692-FC84-6385-3449-89476B0F6D40}"/>
          </ac:spMkLst>
        </pc:spChg>
        <pc:spChg chg="del">
          <ac:chgData name="Sergiu Corlat" userId="ddc2f00c799f58d1" providerId="LiveId" clId="{C0C10EE7-0AFF-45B4-B788-717ED7C43EB9}" dt="2024-10-06T10:56:29.539" v="597" actId="478"/>
          <ac:spMkLst>
            <pc:docMk/>
            <pc:sldMk cId="770234227" sldId="259"/>
            <ac:spMk id="47" creationId="{9230B00D-5F5D-D308-C909-2159EECBCC9A}"/>
          </ac:spMkLst>
        </pc:spChg>
        <pc:spChg chg="del mod">
          <ac:chgData name="Sergiu Corlat" userId="ddc2f00c799f58d1" providerId="LiveId" clId="{C0C10EE7-0AFF-45B4-B788-717ED7C43EB9}" dt="2024-10-06T10:58:31.743" v="608" actId="478"/>
          <ac:spMkLst>
            <pc:docMk/>
            <pc:sldMk cId="770234227" sldId="259"/>
            <ac:spMk id="48" creationId="{DB787952-5862-D2D9-B259-97B3E7B70BDB}"/>
          </ac:spMkLst>
        </pc:spChg>
        <pc:spChg chg="mod">
          <ac:chgData name="Sergiu Corlat" userId="ddc2f00c799f58d1" providerId="LiveId" clId="{C0C10EE7-0AFF-45B4-B788-717ED7C43EB9}" dt="2024-10-06T10:54:41.461" v="530" actId="20577"/>
          <ac:spMkLst>
            <pc:docMk/>
            <pc:sldMk cId="770234227" sldId="259"/>
            <ac:spMk id="55" creationId="{E8E9E574-EFDC-7690-C738-7D57D11C49B9}"/>
          </ac:spMkLst>
        </pc:spChg>
      </pc:sldChg>
      <pc:sldChg chg="addSp delSp modSp add mod">
        <pc:chgData name="Sergiu Corlat" userId="ddc2f00c799f58d1" providerId="LiveId" clId="{C0C10EE7-0AFF-45B4-B788-717ED7C43EB9}" dt="2024-10-06T12:14:34.691" v="776" actId="207"/>
        <pc:sldMkLst>
          <pc:docMk/>
          <pc:sldMk cId="3766739215" sldId="260"/>
        </pc:sldMkLst>
        <pc:spChg chg="add del mod">
          <ac:chgData name="Sergiu Corlat" userId="ddc2f00c799f58d1" providerId="LiveId" clId="{C0C10EE7-0AFF-45B4-B788-717ED7C43EB9}" dt="2024-10-06T12:14:34.691" v="776" actId="207"/>
          <ac:spMkLst>
            <pc:docMk/>
            <pc:sldMk cId="3766739215" sldId="260"/>
            <ac:spMk id="9" creationId="{90ABD1D3-3BA2-13FB-5B1E-D7F6240386A8}"/>
          </ac:spMkLst>
        </pc:spChg>
        <pc:spChg chg="del">
          <ac:chgData name="Sergiu Corlat" userId="ddc2f00c799f58d1" providerId="LiveId" clId="{C0C10EE7-0AFF-45B4-B788-717ED7C43EB9}" dt="2024-10-06T11:02:51.072" v="669" actId="478"/>
          <ac:spMkLst>
            <pc:docMk/>
            <pc:sldMk cId="3766739215" sldId="260"/>
            <ac:spMk id="43" creationId="{C5CDE4C1-AD0B-8FD5-7822-A2F268EEA80F}"/>
          </ac:spMkLst>
        </pc:spChg>
        <pc:spChg chg="del">
          <ac:chgData name="Sergiu Corlat" userId="ddc2f00c799f58d1" providerId="LiveId" clId="{C0C10EE7-0AFF-45B4-B788-717ED7C43EB9}" dt="2024-10-06T11:02:54.182" v="670" actId="478"/>
          <ac:spMkLst>
            <pc:docMk/>
            <pc:sldMk cId="3766739215" sldId="260"/>
            <ac:spMk id="44" creationId="{7F520B2A-14BF-1973-5F6F-16C5A3177007}"/>
          </ac:spMkLst>
        </pc:spChg>
        <pc:spChg chg="del">
          <ac:chgData name="Sergiu Corlat" userId="ddc2f00c799f58d1" providerId="LiveId" clId="{C0C10EE7-0AFF-45B4-B788-717ED7C43EB9}" dt="2024-10-06T11:02:48.853" v="668" actId="478"/>
          <ac:spMkLst>
            <pc:docMk/>
            <pc:sldMk cId="3766739215" sldId="260"/>
            <ac:spMk id="52" creationId="{2DF51EB4-7CB8-0DE4-F6F5-6F6790202C23}"/>
          </ac:spMkLst>
        </pc:spChg>
        <pc:spChg chg="mod">
          <ac:chgData name="Sergiu Corlat" userId="ddc2f00c799f58d1" providerId="LiveId" clId="{C0C10EE7-0AFF-45B4-B788-717ED7C43EB9}" dt="2024-10-06T11:02:32.072" v="667" actId="20577"/>
          <ac:spMkLst>
            <pc:docMk/>
            <pc:sldMk cId="3766739215" sldId="260"/>
            <ac:spMk id="55" creationId="{E8E9E574-EFDC-7690-C738-7D57D11C49B9}"/>
          </ac:spMkLst>
        </pc:spChg>
      </pc:sldChg>
      <pc:sldChg chg="modSp add mod">
        <pc:chgData name="Sergiu Corlat" userId="ddc2f00c799f58d1" providerId="LiveId" clId="{C0C10EE7-0AFF-45B4-B788-717ED7C43EB9}" dt="2024-10-06T12:17:17.879" v="818" actId="207"/>
        <pc:sldMkLst>
          <pc:docMk/>
          <pc:sldMk cId="459893349" sldId="261"/>
        </pc:sldMkLst>
        <pc:spChg chg="mod">
          <ac:chgData name="Sergiu Corlat" userId="ddc2f00c799f58d1" providerId="LiveId" clId="{C0C10EE7-0AFF-45B4-B788-717ED7C43EB9}" dt="2024-10-06T12:15:11.567" v="778" actId="6549"/>
          <ac:spMkLst>
            <pc:docMk/>
            <pc:sldMk cId="459893349" sldId="261"/>
            <ac:spMk id="2" creationId="{3A5F95B6-BCBE-D8E9-B8C2-F07712BBCA9F}"/>
          </ac:spMkLst>
        </pc:spChg>
        <pc:spChg chg="mod">
          <ac:chgData name="Sergiu Corlat" userId="ddc2f00c799f58d1" providerId="LiveId" clId="{C0C10EE7-0AFF-45B4-B788-717ED7C43EB9}" dt="2024-10-06T12:14:19.363" v="775" actId="207"/>
          <ac:spMkLst>
            <pc:docMk/>
            <pc:sldMk cId="459893349" sldId="261"/>
            <ac:spMk id="9" creationId="{90ABD1D3-3BA2-13FB-5B1E-D7F6240386A8}"/>
          </ac:spMkLst>
        </pc:spChg>
        <pc:spChg chg="mod">
          <ac:chgData name="Sergiu Corlat" userId="ddc2f00c799f58d1" providerId="LiveId" clId="{C0C10EE7-0AFF-45B4-B788-717ED7C43EB9}" dt="2024-10-06T12:17:17.879" v="818" actId="207"/>
          <ac:spMkLst>
            <pc:docMk/>
            <pc:sldMk cId="459893349" sldId="261"/>
            <ac:spMk id="49" creationId="{113BF695-DB1E-CBAF-7F94-88D60DC15E42}"/>
          </ac:spMkLst>
        </pc:spChg>
        <pc:spChg chg="mod">
          <ac:chgData name="Sergiu Corlat" userId="ddc2f00c799f58d1" providerId="LiveId" clId="{C0C10EE7-0AFF-45B4-B788-717ED7C43EB9}" dt="2024-10-06T12:16:23.848" v="816" actId="20577"/>
          <ac:spMkLst>
            <pc:docMk/>
            <pc:sldMk cId="459893349" sldId="261"/>
            <ac:spMk id="55" creationId="{E8E9E574-EFDC-7690-C738-7D57D11C49B9}"/>
          </ac:spMkLst>
        </pc:spChg>
      </pc:sldChg>
      <pc:sldChg chg="addSp delSp modSp add mod">
        <pc:chgData name="Sergiu Corlat" userId="ddc2f00c799f58d1" providerId="LiveId" clId="{C0C10EE7-0AFF-45B4-B788-717ED7C43EB9}" dt="2024-10-06T14:12:29.231" v="1315" actId="478"/>
        <pc:sldMkLst>
          <pc:docMk/>
          <pc:sldMk cId="812835244" sldId="262"/>
        </pc:sldMkLst>
        <pc:spChg chg="add del mod">
          <ac:chgData name="Sergiu Corlat" userId="ddc2f00c799f58d1" providerId="LiveId" clId="{C0C10EE7-0AFF-45B4-B788-717ED7C43EB9}" dt="2024-10-06T14:12:29.231" v="1315" actId="478"/>
          <ac:spMkLst>
            <pc:docMk/>
            <pc:sldMk cId="812835244" sldId="262"/>
            <ac:spMk id="4" creationId="{20322E0A-5F43-6407-D281-509EC5D21356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6" creationId="{676BCB77-C058-2E78-6DB0-F6996FEF6135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7" creationId="{CFA7F541-F414-6F1D-7D0C-B9784DA94D0D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9" creationId="{90ABD1D3-3BA2-13FB-5B1E-D7F6240386A8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39" creationId="{FDF9EB78-FC3F-0048-3FFB-DEEF1BF7FA2F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40" creationId="{BB07EAA2-2266-A7FB-BCDB-9D76AF6F8FAE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46" creationId="{C16044A4-A878-19AA-C9C3-1A49DA08F59D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49" creationId="{113BF695-DB1E-CBAF-7F94-88D60DC15E42}"/>
          </ac:spMkLst>
        </pc:spChg>
        <pc:spChg chg="del">
          <ac:chgData name="Sergiu Corlat" userId="ddc2f00c799f58d1" providerId="LiveId" clId="{C0C10EE7-0AFF-45B4-B788-717ED7C43EB9}" dt="2024-10-06T14:12:23.622" v="1313" actId="478"/>
          <ac:spMkLst>
            <pc:docMk/>
            <pc:sldMk cId="812835244" sldId="262"/>
            <ac:spMk id="50" creationId="{9C7016B6-7234-09B5-19AD-F89F07BB0A5A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51" creationId="{C8787774-7B90-0AA7-F739-62321EF8B7DB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53" creationId="{9BBC9250-FF21-ACD5-7E61-B4FAA30BF8C3}"/>
          </ac:spMkLst>
        </pc:spChg>
        <pc:spChg chg="mod">
          <ac:chgData name="Sergiu Corlat" userId="ddc2f00c799f58d1" providerId="LiveId" clId="{C0C10EE7-0AFF-45B4-B788-717ED7C43EB9}" dt="2024-10-06T13:40:11.496" v="1311" actId="20577"/>
          <ac:spMkLst>
            <pc:docMk/>
            <pc:sldMk cId="812835244" sldId="262"/>
            <ac:spMk id="55" creationId="{E8E9E574-EFDC-7690-C738-7D57D11C49B9}"/>
          </ac:spMkLst>
        </pc:spChg>
        <pc:spChg chg="del">
          <ac:chgData name="Sergiu Corlat" userId="ddc2f00c799f58d1" providerId="LiveId" clId="{C0C10EE7-0AFF-45B4-B788-717ED7C43EB9}" dt="2024-10-06T14:12:26.028" v="1314" actId="478"/>
          <ac:spMkLst>
            <pc:docMk/>
            <pc:sldMk cId="812835244" sldId="262"/>
            <ac:spMk id="60" creationId="{36BA5077-E1C8-B16B-ACDE-E274F8E3E612}"/>
          </ac:spMkLst>
        </pc:spChg>
        <pc:picChg chg="del">
          <ac:chgData name="Sergiu Corlat" userId="ddc2f00c799f58d1" providerId="LiveId" clId="{C0C10EE7-0AFF-45B4-B788-717ED7C43EB9}" dt="2024-10-06T14:12:21.481" v="1312" actId="478"/>
          <ac:picMkLst>
            <pc:docMk/>
            <pc:sldMk cId="812835244" sldId="262"/>
            <ac:picMk id="5" creationId="{73698D7B-150F-1594-BE44-49F36AFF519A}"/>
          </ac:picMkLst>
        </pc:picChg>
        <pc:picChg chg="del">
          <ac:chgData name="Sergiu Corlat" userId="ddc2f00c799f58d1" providerId="LiveId" clId="{C0C10EE7-0AFF-45B4-B788-717ED7C43EB9}" dt="2024-10-06T14:12:26.028" v="1314" actId="478"/>
          <ac:picMkLst>
            <pc:docMk/>
            <pc:sldMk cId="812835244" sldId="262"/>
            <ac:picMk id="61" creationId="{36C487EA-15A3-D35D-8AF7-D56476A4C660}"/>
          </ac:picMkLst>
        </pc:picChg>
        <pc:picChg chg="del">
          <ac:chgData name="Sergiu Corlat" userId="ddc2f00c799f58d1" providerId="LiveId" clId="{C0C10EE7-0AFF-45B4-B788-717ED7C43EB9}" dt="2024-10-06T14:12:26.028" v="1314" actId="478"/>
          <ac:picMkLst>
            <pc:docMk/>
            <pc:sldMk cId="812835244" sldId="262"/>
            <ac:picMk id="63" creationId="{C48EC1A4-9D6F-3820-6B55-4F180E3AC452}"/>
          </ac:picMkLst>
        </pc:picChg>
        <pc:picChg chg="del">
          <ac:chgData name="Sergiu Corlat" userId="ddc2f00c799f58d1" providerId="LiveId" clId="{C0C10EE7-0AFF-45B4-B788-717ED7C43EB9}" dt="2024-10-06T14:12:26.028" v="1314" actId="478"/>
          <ac:picMkLst>
            <pc:docMk/>
            <pc:sldMk cId="812835244" sldId="262"/>
            <ac:picMk id="66" creationId="{6E0708A4-AB42-504B-0A13-75651215FF13}"/>
          </ac:picMkLst>
        </pc:picChg>
        <pc:cxnChg chg="del mod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8" creationId="{A862E7E9-8C59-C580-BC54-FB7287EDCD39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11" creationId="{96485D37-0774-2D0D-BC5D-F3F8869F8CF9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14" creationId="{E418A89B-19FC-8571-CDD1-85353C9535CD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17" creationId="{187B24CA-F719-374F-3F69-9BC9E0614343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19" creationId="{587B3019-9531-5BAB-F932-507536E6244F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22" creationId="{0DA1EFA8-B903-7569-5446-A2ED3EEDCB2F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25" creationId="{CC20D22F-BD9D-B017-D6E4-9D13BA874519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28" creationId="{A74763EF-5A87-AE0E-5B69-B811A5B6C2EE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30" creationId="{14AD939E-30B7-B16E-F54F-DC1045DF143C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34" creationId="{D07C9D5B-07B0-E722-57E6-B9FC12A64700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36" creationId="{2E9F8B1F-0EBA-695C-4851-803EB8515A81}"/>
          </ac:cxnSpMkLst>
        </pc:cxnChg>
        <pc:cxnChg chg="del">
          <ac:chgData name="Sergiu Corlat" userId="ddc2f00c799f58d1" providerId="LiveId" clId="{C0C10EE7-0AFF-45B4-B788-717ED7C43EB9}" dt="2024-10-06T14:12:26.028" v="1314" actId="478"/>
          <ac:cxnSpMkLst>
            <pc:docMk/>
            <pc:sldMk cId="812835244" sldId="262"/>
            <ac:cxnSpMk id="38" creationId="{54AD7557-31D5-CCE8-1125-AE96183E4C93}"/>
          </ac:cxnSpMkLst>
        </pc:cxnChg>
      </pc:sldChg>
      <pc:sldChg chg="addSp delSp modSp add mod">
        <pc:chgData name="Sergiu Corlat" userId="ddc2f00c799f58d1" providerId="LiveId" clId="{C0C10EE7-0AFF-45B4-B788-717ED7C43EB9}" dt="2024-10-06T13:35:30.120" v="1167" actId="14100"/>
        <pc:sldMkLst>
          <pc:docMk/>
          <pc:sldMk cId="1775535821" sldId="263"/>
        </pc:sldMkLst>
        <pc:spChg chg="add del mod">
          <ac:chgData name="Sergiu Corlat" userId="ddc2f00c799f58d1" providerId="LiveId" clId="{C0C10EE7-0AFF-45B4-B788-717ED7C43EB9}" dt="2024-10-06T12:20:06.287" v="876" actId="478"/>
          <ac:spMkLst>
            <pc:docMk/>
            <pc:sldMk cId="1775535821" sldId="263"/>
            <ac:spMk id="4" creationId="{AD6F6C94-135A-0D57-C5BD-55B09CF75856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6" creationId="{676BCB77-C058-2E78-6DB0-F6996FEF6135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7" creationId="{CFA7F541-F414-6F1D-7D0C-B9784DA94D0D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9" creationId="{90ABD1D3-3BA2-13FB-5B1E-D7F6240386A8}"/>
          </ac:spMkLst>
        </pc:spChg>
        <pc:spChg chg="add mod">
          <ac:chgData name="Sergiu Corlat" userId="ddc2f00c799f58d1" providerId="LiveId" clId="{C0C10EE7-0AFF-45B4-B788-717ED7C43EB9}" dt="2024-10-06T13:32:54.808" v="1147"/>
          <ac:spMkLst>
            <pc:docMk/>
            <pc:sldMk cId="1775535821" sldId="263"/>
            <ac:spMk id="13" creationId="{425FF4BF-534A-55BC-D732-5346161CD53F}"/>
          </ac:spMkLst>
        </pc:spChg>
        <pc:spChg chg="add mod">
          <ac:chgData name="Sergiu Corlat" userId="ddc2f00c799f58d1" providerId="LiveId" clId="{C0C10EE7-0AFF-45B4-B788-717ED7C43EB9}" dt="2024-10-06T13:35:10.948" v="1166" actId="20577"/>
          <ac:spMkLst>
            <pc:docMk/>
            <pc:sldMk cId="1775535821" sldId="263"/>
            <ac:spMk id="15" creationId="{98BC3160-73F5-8AA1-3D16-B3C58836ED69}"/>
          </ac:spMkLst>
        </pc:spChg>
        <pc:spChg chg="add mod">
          <ac:chgData name="Sergiu Corlat" userId="ddc2f00c799f58d1" providerId="LiveId" clId="{C0C10EE7-0AFF-45B4-B788-717ED7C43EB9}" dt="2024-10-06T13:32:54.808" v="1147"/>
          <ac:spMkLst>
            <pc:docMk/>
            <pc:sldMk cId="1775535821" sldId="263"/>
            <ac:spMk id="16" creationId="{24E80DC0-1355-110E-5F86-449820B74F4D}"/>
          </ac:spMkLst>
        </pc:spChg>
        <pc:spChg chg="add mod">
          <ac:chgData name="Sergiu Corlat" userId="ddc2f00c799f58d1" providerId="LiveId" clId="{C0C10EE7-0AFF-45B4-B788-717ED7C43EB9}" dt="2024-10-06T13:32:54.808" v="1147"/>
          <ac:spMkLst>
            <pc:docMk/>
            <pc:sldMk cId="1775535821" sldId="263"/>
            <ac:spMk id="18" creationId="{7C5AB52C-A9BC-DA17-3D67-0355115CE4E2}"/>
          </ac:spMkLst>
        </pc:spChg>
        <pc:spChg chg="add mod ord">
          <ac:chgData name="Sergiu Corlat" userId="ddc2f00c799f58d1" providerId="LiveId" clId="{C0C10EE7-0AFF-45B4-B788-717ED7C43EB9}" dt="2024-10-06T13:34:44.917" v="1165" actId="166"/>
          <ac:spMkLst>
            <pc:docMk/>
            <pc:sldMk cId="1775535821" sldId="263"/>
            <ac:spMk id="20" creationId="{B049612E-659C-77B7-BEB0-A475840348FA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39" creationId="{FDF9EB78-FC3F-0048-3FFB-DEEF1BF7FA2F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40" creationId="{BB07EAA2-2266-A7FB-BCDB-9D76AF6F8FAE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46" creationId="{C16044A4-A878-19AA-C9C3-1A49DA08F59D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49" creationId="{113BF695-DB1E-CBAF-7F94-88D60DC15E42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50" creationId="{9C7016B6-7234-09B5-19AD-F89F07BB0A5A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51" creationId="{C8787774-7B90-0AA7-F739-62321EF8B7DB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53" creationId="{9BBC9250-FF21-ACD5-7E61-B4FAA30BF8C3}"/>
          </ac:spMkLst>
        </pc:spChg>
        <pc:spChg chg="mod">
          <ac:chgData name="Sergiu Corlat" userId="ddc2f00c799f58d1" providerId="LiveId" clId="{C0C10EE7-0AFF-45B4-B788-717ED7C43EB9}" dt="2024-10-06T13:32:20.433" v="1146" actId="20577"/>
          <ac:spMkLst>
            <pc:docMk/>
            <pc:sldMk cId="1775535821" sldId="263"/>
            <ac:spMk id="55" creationId="{E8E9E574-EFDC-7690-C738-7D57D11C49B9}"/>
          </ac:spMkLst>
        </pc:spChg>
        <pc:spChg chg="del">
          <ac:chgData name="Sergiu Corlat" userId="ddc2f00c799f58d1" providerId="LiveId" clId="{C0C10EE7-0AFF-45B4-B788-717ED7C43EB9}" dt="2024-10-06T12:20:02.771" v="875" actId="478"/>
          <ac:spMkLst>
            <pc:docMk/>
            <pc:sldMk cId="1775535821" sldId="263"/>
            <ac:spMk id="60" creationId="{36BA5077-E1C8-B16B-ACDE-E274F8E3E612}"/>
          </ac:spMkLst>
        </pc:spChg>
        <pc:picChg chg="del">
          <ac:chgData name="Sergiu Corlat" userId="ddc2f00c799f58d1" providerId="LiveId" clId="{C0C10EE7-0AFF-45B4-B788-717ED7C43EB9}" dt="2024-10-06T12:19:59.505" v="874" actId="478"/>
          <ac:picMkLst>
            <pc:docMk/>
            <pc:sldMk cId="1775535821" sldId="263"/>
            <ac:picMk id="5" creationId="{73698D7B-150F-1594-BE44-49F36AFF519A}"/>
          </ac:picMkLst>
        </pc:picChg>
        <pc:picChg chg="add mod">
          <ac:chgData name="Sergiu Corlat" userId="ddc2f00c799f58d1" providerId="LiveId" clId="{C0C10EE7-0AFF-45B4-B788-717ED7C43EB9}" dt="2024-10-06T13:32:54.808" v="1147"/>
          <ac:picMkLst>
            <pc:docMk/>
            <pc:sldMk cId="1775535821" sldId="263"/>
            <ac:picMk id="12" creationId="{BF4F5EDB-3D2B-9ACE-171F-DEB7B29EEBF7}"/>
          </ac:picMkLst>
        </pc:picChg>
        <pc:picChg chg="del">
          <ac:chgData name="Sergiu Corlat" userId="ddc2f00c799f58d1" providerId="LiveId" clId="{C0C10EE7-0AFF-45B4-B788-717ED7C43EB9}" dt="2024-10-06T12:20:02.771" v="875" actId="478"/>
          <ac:picMkLst>
            <pc:docMk/>
            <pc:sldMk cId="1775535821" sldId="263"/>
            <ac:picMk id="61" creationId="{36C487EA-15A3-D35D-8AF7-D56476A4C660}"/>
          </ac:picMkLst>
        </pc:picChg>
        <pc:picChg chg="del">
          <ac:chgData name="Sergiu Corlat" userId="ddc2f00c799f58d1" providerId="LiveId" clId="{C0C10EE7-0AFF-45B4-B788-717ED7C43EB9}" dt="2024-10-06T12:20:02.771" v="875" actId="478"/>
          <ac:picMkLst>
            <pc:docMk/>
            <pc:sldMk cId="1775535821" sldId="263"/>
            <ac:picMk id="63" creationId="{C48EC1A4-9D6F-3820-6B55-4F180E3AC452}"/>
          </ac:picMkLst>
        </pc:picChg>
        <pc:picChg chg="del">
          <ac:chgData name="Sergiu Corlat" userId="ddc2f00c799f58d1" providerId="LiveId" clId="{C0C10EE7-0AFF-45B4-B788-717ED7C43EB9}" dt="2024-10-06T12:20:02.771" v="875" actId="478"/>
          <ac:picMkLst>
            <pc:docMk/>
            <pc:sldMk cId="1775535821" sldId="263"/>
            <ac:picMk id="66" creationId="{6E0708A4-AB42-504B-0A13-75651215FF13}"/>
          </ac:picMkLst>
        </pc:picChg>
        <pc:cxnChg chg="del mod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8" creationId="{A862E7E9-8C59-C580-BC54-FB7287EDCD39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11" creationId="{96485D37-0774-2D0D-BC5D-F3F8869F8CF9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14" creationId="{E418A89B-19FC-8571-CDD1-85353C9535CD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17" creationId="{187B24CA-F719-374F-3F69-9BC9E0614343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19" creationId="{587B3019-9531-5BAB-F932-507536E6244F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22" creationId="{0DA1EFA8-B903-7569-5446-A2ED3EEDCB2F}"/>
          </ac:cxnSpMkLst>
        </pc:cxnChg>
        <pc:cxnChg chg="add mod">
          <ac:chgData name="Sergiu Corlat" userId="ddc2f00c799f58d1" providerId="LiveId" clId="{C0C10EE7-0AFF-45B4-B788-717ED7C43EB9}" dt="2024-10-06T13:35:30.120" v="1167" actId="14100"/>
          <ac:cxnSpMkLst>
            <pc:docMk/>
            <pc:sldMk cId="1775535821" sldId="263"/>
            <ac:cxnSpMk id="23" creationId="{AD7982DF-3550-B0B6-D5C4-6D2BD15A357C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25" creationId="{CC20D22F-BD9D-B017-D6E4-9D13BA874519}"/>
          </ac:cxnSpMkLst>
        </pc:cxnChg>
        <pc:cxnChg chg="add mod">
          <ac:chgData name="Sergiu Corlat" userId="ddc2f00c799f58d1" providerId="LiveId" clId="{C0C10EE7-0AFF-45B4-B788-717ED7C43EB9}" dt="2024-10-06T13:33:57.465" v="1158" actId="14100"/>
          <ac:cxnSpMkLst>
            <pc:docMk/>
            <pc:sldMk cId="1775535821" sldId="263"/>
            <ac:cxnSpMk id="27" creationId="{6A570BEF-9F5E-3913-997B-CCCD5FF9D741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28" creationId="{A74763EF-5A87-AE0E-5B69-B811A5B6C2EE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30" creationId="{14AD939E-30B7-B16E-F54F-DC1045DF143C}"/>
          </ac:cxnSpMkLst>
        </pc:cxnChg>
        <pc:cxnChg chg="add mod">
          <ac:chgData name="Sergiu Corlat" userId="ddc2f00c799f58d1" providerId="LiveId" clId="{C0C10EE7-0AFF-45B4-B788-717ED7C43EB9}" dt="2024-10-06T13:34:26.776" v="1161" actId="14100"/>
          <ac:cxnSpMkLst>
            <pc:docMk/>
            <pc:sldMk cId="1775535821" sldId="263"/>
            <ac:cxnSpMk id="33" creationId="{8EDA8A00-FE9C-9055-1EF7-4B430FBCDB89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34" creationId="{D07C9D5B-07B0-E722-57E6-B9FC12A64700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36" creationId="{2E9F8B1F-0EBA-695C-4851-803EB8515A81}"/>
          </ac:cxnSpMkLst>
        </pc:cxnChg>
        <pc:cxnChg chg="add mod">
          <ac:chgData name="Sergiu Corlat" userId="ddc2f00c799f58d1" providerId="LiveId" clId="{C0C10EE7-0AFF-45B4-B788-717ED7C43EB9}" dt="2024-10-06T13:34:40.245" v="1164" actId="14100"/>
          <ac:cxnSpMkLst>
            <pc:docMk/>
            <pc:sldMk cId="1775535821" sldId="263"/>
            <ac:cxnSpMk id="37" creationId="{1F50C305-B0B3-734B-A425-72D1DE28F2FF}"/>
          </ac:cxnSpMkLst>
        </pc:cxnChg>
        <pc:cxnChg chg="del">
          <ac:chgData name="Sergiu Corlat" userId="ddc2f00c799f58d1" providerId="LiveId" clId="{C0C10EE7-0AFF-45B4-B788-717ED7C43EB9}" dt="2024-10-06T12:20:02.771" v="875" actId="478"/>
          <ac:cxnSpMkLst>
            <pc:docMk/>
            <pc:sldMk cId="1775535821" sldId="263"/>
            <ac:cxnSpMk id="38" creationId="{54AD7557-31D5-CCE8-1125-AE96183E4C93}"/>
          </ac:cxnSpMkLst>
        </pc:cxnChg>
      </pc:sldChg>
      <pc:sldChg chg="addSp delSp modSp add mod">
        <pc:chgData name="Sergiu Corlat" userId="ddc2f00c799f58d1" providerId="LiveId" clId="{C0C10EE7-0AFF-45B4-B788-717ED7C43EB9}" dt="2024-10-06T13:28:18.167" v="1068" actId="20577"/>
        <pc:sldMkLst>
          <pc:docMk/>
          <pc:sldMk cId="3945074109" sldId="264"/>
        </pc:sldMkLst>
        <pc:spChg chg="mod">
          <ac:chgData name="Sergiu Corlat" userId="ddc2f00c799f58d1" providerId="LiveId" clId="{C0C10EE7-0AFF-45B4-B788-717ED7C43EB9}" dt="2024-10-06T12:21:30.788" v="906" actId="20577"/>
          <ac:spMkLst>
            <pc:docMk/>
            <pc:sldMk cId="3945074109" sldId="264"/>
            <ac:spMk id="2" creationId="{3A5F95B6-BCBE-D8E9-B8C2-F07712BBCA9F}"/>
          </ac:spMkLst>
        </pc:spChg>
        <pc:spChg chg="add del mod">
          <ac:chgData name="Sergiu Corlat" userId="ddc2f00c799f58d1" providerId="LiveId" clId="{C0C10EE7-0AFF-45B4-B788-717ED7C43EB9}" dt="2024-10-06T12:22:15.319" v="913" actId="478"/>
          <ac:spMkLst>
            <pc:docMk/>
            <pc:sldMk cId="3945074109" sldId="264"/>
            <ac:spMk id="4" creationId="{3D6F586B-6E11-6DC7-0276-203D32FA512C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6" creationId="{676BCB77-C058-2E78-6DB0-F6996FEF6135}"/>
          </ac:spMkLst>
        </pc:spChg>
        <pc:spChg chg="add mod">
          <ac:chgData name="Sergiu Corlat" userId="ddc2f00c799f58d1" providerId="LiveId" clId="{C0C10EE7-0AFF-45B4-B788-717ED7C43EB9}" dt="2024-10-06T12:53:07.854" v="931" actId="3064"/>
          <ac:spMkLst>
            <pc:docMk/>
            <pc:sldMk cId="3945074109" sldId="264"/>
            <ac:spMk id="12" creationId="{9CC7B264-A7D5-24F1-D1AD-C8E3A56FDCAA}"/>
          </ac:spMkLst>
        </pc:spChg>
        <pc:spChg chg="add mod">
          <ac:chgData name="Sergiu Corlat" userId="ddc2f00c799f58d1" providerId="LiveId" clId="{C0C10EE7-0AFF-45B4-B788-717ED7C43EB9}" dt="2024-10-06T13:21:52.338" v="965" actId="20577"/>
          <ac:spMkLst>
            <pc:docMk/>
            <pc:sldMk cId="3945074109" sldId="264"/>
            <ac:spMk id="13" creationId="{D7F9B0EC-614C-898A-D5CA-82AFCE9177FF}"/>
          </ac:spMkLst>
        </pc:spChg>
        <pc:spChg chg="add mod">
          <ac:chgData name="Sergiu Corlat" userId="ddc2f00c799f58d1" providerId="LiveId" clId="{C0C10EE7-0AFF-45B4-B788-717ED7C43EB9}" dt="2024-10-06T13:22:12.197" v="970" actId="206"/>
          <ac:spMkLst>
            <pc:docMk/>
            <pc:sldMk cId="3945074109" sldId="264"/>
            <ac:spMk id="15" creationId="{29B376E2-BB98-E59D-F5DF-881AE6099C9D}"/>
          </ac:spMkLst>
        </pc:spChg>
        <pc:spChg chg="add mod">
          <ac:chgData name="Sergiu Corlat" userId="ddc2f00c799f58d1" providerId="LiveId" clId="{C0C10EE7-0AFF-45B4-B788-717ED7C43EB9}" dt="2024-10-06T13:23:18.697" v="980" actId="113"/>
          <ac:spMkLst>
            <pc:docMk/>
            <pc:sldMk cId="3945074109" sldId="264"/>
            <ac:spMk id="16" creationId="{0A241A5D-FE93-D22F-717B-B8C524E9D844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39" creationId="{FDF9EB78-FC3F-0048-3FFB-DEEF1BF7FA2F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0" creationId="{BB07EAA2-2266-A7FB-BCDB-9D76AF6F8FAE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1" creationId="{F12334AD-0682-0E59-C6B4-FD5CC7BC18D6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2" creationId="{6B4FA123-0965-A5F4-747D-9DFE6131C67C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3" creationId="{C5CDE4C1-AD0B-8FD5-7822-A2F268EEA80F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4" creationId="{7F520B2A-14BF-1973-5F6F-16C5A3177007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5" creationId="{52CCA692-FC84-6385-3449-89476B0F6D40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6" creationId="{C16044A4-A878-19AA-C9C3-1A49DA08F59D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7" creationId="{9230B00D-5F5D-D308-C909-2159EECBCC9A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8" creationId="{DB787952-5862-D2D9-B259-97B3E7B70BDB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49" creationId="{113BF695-DB1E-CBAF-7F94-88D60DC15E42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50" creationId="{9C7016B6-7234-09B5-19AD-F89F07BB0A5A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51" creationId="{C8787774-7B90-0AA7-F739-62321EF8B7DB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52" creationId="{2DF51EB4-7CB8-0DE4-F6F5-6F6790202C23}"/>
          </ac:spMkLst>
        </pc:spChg>
        <pc:spChg chg="del">
          <ac:chgData name="Sergiu Corlat" userId="ddc2f00c799f58d1" providerId="LiveId" clId="{C0C10EE7-0AFF-45B4-B788-717ED7C43EB9}" dt="2024-10-06T12:22:11.788" v="912" actId="478"/>
          <ac:spMkLst>
            <pc:docMk/>
            <pc:sldMk cId="3945074109" sldId="264"/>
            <ac:spMk id="53" creationId="{9BBC9250-FF21-ACD5-7E61-B4FAA30BF8C3}"/>
          </ac:spMkLst>
        </pc:spChg>
        <pc:spChg chg="mod">
          <ac:chgData name="Sergiu Corlat" userId="ddc2f00c799f58d1" providerId="LiveId" clId="{C0C10EE7-0AFF-45B4-B788-717ED7C43EB9}" dt="2024-10-06T13:28:18.167" v="1068" actId="20577"/>
          <ac:spMkLst>
            <pc:docMk/>
            <pc:sldMk cId="3945074109" sldId="264"/>
            <ac:spMk id="55" creationId="{E8E9E574-EFDC-7690-C738-7D57D11C49B9}"/>
          </ac:spMkLst>
        </pc:spChg>
        <pc:spChg chg="add mod">
          <ac:chgData name="Sergiu Corlat" userId="ddc2f00c799f58d1" providerId="LiveId" clId="{C0C10EE7-0AFF-45B4-B788-717ED7C43EB9}" dt="2024-10-06T13:27:08.573" v="1038" actId="1076"/>
          <ac:spMkLst>
            <pc:docMk/>
            <pc:sldMk cId="3945074109" sldId="264"/>
            <ac:spMk id="57" creationId="{3623144C-DCFA-3579-DB9A-434C326AEFFE}"/>
          </ac:spMkLst>
        </pc:spChg>
        <pc:picChg chg="del">
          <ac:chgData name="Sergiu Corlat" userId="ddc2f00c799f58d1" providerId="LiveId" clId="{C0C10EE7-0AFF-45B4-B788-717ED7C43EB9}" dt="2024-10-06T12:22:07.757" v="911" actId="478"/>
          <ac:picMkLst>
            <pc:docMk/>
            <pc:sldMk cId="3945074109" sldId="264"/>
            <ac:picMk id="5" creationId="{73698D7B-150F-1594-BE44-49F36AFF519A}"/>
          </ac:picMkLst>
        </pc:picChg>
        <pc:picChg chg="add mod">
          <ac:chgData name="Sergiu Corlat" userId="ddc2f00c799f58d1" providerId="LiveId" clId="{C0C10EE7-0AFF-45B4-B788-717ED7C43EB9}" dt="2024-10-06T12:51:50.042" v="915" actId="1076"/>
          <ac:picMkLst>
            <pc:docMk/>
            <pc:sldMk cId="3945074109" sldId="264"/>
            <ac:picMk id="9" creationId="{80465BF9-8BA7-56FA-145C-671081B903B8}"/>
          </ac:picMkLst>
        </pc:picChg>
        <pc:cxnChg chg="del mod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8" creationId="{A862E7E9-8C59-C580-BC54-FB7287EDCD39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11" creationId="{96485D37-0774-2D0D-BC5D-F3F8869F8CF9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14" creationId="{E418A89B-19FC-8571-CDD1-85353C9535CD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17" creationId="{187B24CA-F719-374F-3F69-9BC9E0614343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19" creationId="{587B3019-9531-5BAB-F932-507536E6244F}"/>
          </ac:cxnSpMkLst>
        </pc:cxnChg>
        <pc:cxnChg chg="add del mod">
          <ac:chgData name="Sergiu Corlat" userId="ddc2f00c799f58d1" providerId="LiveId" clId="{C0C10EE7-0AFF-45B4-B788-717ED7C43EB9}" dt="2024-10-06T13:27:33.714" v="1043" actId="478"/>
          <ac:cxnSpMkLst>
            <pc:docMk/>
            <pc:sldMk cId="3945074109" sldId="264"/>
            <ac:cxnSpMk id="20" creationId="{7C5149F7-F2E6-BA5B-82AA-95A7CB720EAE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22" creationId="{0DA1EFA8-B903-7569-5446-A2ED3EEDCB2F}"/>
          </ac:cxnSpMkLst>
        </pc:cxnChg>
        <pc:cxnChg chg="add del mod">
          <ac:chgData name="Sergiu Corlat" userId="ddc2f00c799f58d1" providerId="LiveId" clId="{C0C10EE7-0AFF-45B4-B788-717ED7C43EB9}" dt="2024-10-06T13:27:24.089" v="1039" actId="478"/>
          <ac:cxnSpMkLst>
            <pc:docMk/>
            <pc:sldMk cId="3945074109" sldId="264"/>
            <ac:cxnSpMk id="23" creationId="{FC9E4470-91C3-6EDE-D7DE-BCC38723809D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25" creationId="{CC20D22F-BD9D-B017-D6E4-9D13BA874519}"/>
          </ac:cxnSpMkLst>
        </pc:cxnChg>
        <pc:cxnChg chg="add del mod">
          <ac:chgData name="Sergiu Corlat" userId="ddc2f00c799f58d1" providerId="LiveId" clId="{C0C10EE7-0AFF-45B4-B788-717ED7C43EB9}" dt="2024-10-06T13:27:26.151" v="1040" actId="478"/>
          <ac:cxnSpMkLst>
            <pc:docMk/>
            <pc:sldMk cId="3945074109" sldId="264"/>
            <ac:cxnSpMk id="27" creationId="{298960A2-CC04-2364-B686-3D71176EFAF0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28" creationId="{A74763EF-5A87-AE0E-5B69-B811A5B6C2EE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30" creationId="{14AD939E-30B7-B16E-F54F-DC1045DF143C}"/>
          </ac:cxnSpMkLst>
        </pc:cxnChg>
        <pc:cxnChg chg="add del mod">
          <ac:chgData name="Sergiu Corlat" userId="ddc2f00c799f58d1" providerId="LiveId" clId="{C0C10EE7-0AFF-45B4-B788-717ED7C43EB9}" dt="2024-10-06T13:27:27.807" v="1041" actId="478"/>
          <ac:cxnSpMkLst>
            <pc:docMk/>
            <pc:sldMk cId="3945074109" sldId="264"/>
            <ac:cxnSpMk id="33" creationId="{F48D0381-AD11-19F8-2013-9BCBE6BF8AFF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34" creationId="{D07C9D5B-07B0-E722-57E6-B9FC12A64700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36" creationId="{2E9F8B1F-0EBA-695C-4851-803EB8515A81}"/>
          </ac:cxnSpMkLst>
        </pc:cxnChg>
        <pc:cxnChg chg="add del mod">
          <ac:chgData name="Sergiu Corlat" userId="ddc2f00c799f58d1" providerId="LiveId" clId="{C0C10EE7-0AFF-45B4-B788-717ED7C43EB9}" dt="2024-10-06T13:27:29.635" v="1042" actId="478"/>
          <ac:cxnSpMkLst>
            <pc:docMk/>
            <pc:sldMk cId="3945074109" sldId="264"/>
            <ac:cxnSpMk id="37" creationId="{240B9777-3692-964E-0688-4960C7AD76D9}"/>
          </ac:cxnSpMkLst>
        </pc:cxnChg>
        <pc:cxnChg chg="del">
          <ac:chgData name="Sergiu Corlat" userId="ddc2f00c799f58d1" providerId="LiveId" clId="{C0C10EE7-0AFF-45B4-B788-717ED7C43EB9}" dt="2024-10-06T12:22:11.788" v="912" actId="478"/>
          <ac:cxnSpMkLst>
            <pc:docMk/>
            <pc:sldMk cId="3945074109" sldId="264"/>
            <ac:cxnSpMk id="38" creationId="{54AD7557-31D5-CCE8-1125-AE96183E4C93}"/>
          </ac:cxnSpMkLst>
        </pc:cxnChg>
      </pc:sldChg>
      <pc:sldChg chg="addSp delSp modSp add mod">
        <pc:chgData name="Sergiu Corlat" userId="ddc2f00c799f58d1" providerId="LiveId" clId="{C0C10EE7-0AFF-45B4-B788-717ED7C43EB9}" dt="2024-10-06T16:52:12.712" v="1517" actId="207"/>
        <pc:sldMkLst>
          <pc:docMk/>
          <pc:sldMk cId="714910175" sldId="265"/>
        </pc:sldMkLst>
        <pc:spChg chg="mod">
          <ac:chgData name="Sergiu Corlat" userId="ddc2f00c799f58d1" providerId="LiveId" clId="{C0C10EE7-0AFF-45B4-B788-717ED7C43EB9}" dt="2024-10-06T16:48:19.252" v="1331" actId="26606"/>
          <ac:spMkLst>
            <pc:docMk/>
            <pc:sldMk cId="714910175" sldId="265"/>
            <ac:spMk id="2" creationId="{3A5F95B6-BCBE-D8E9-B8C2-F07712BBCA9F}"/>
          </ac:spMkLst>
        </pc:spChg>
        <pc:spChg chg="add del">
          <ac:chgData name="Sergiu Corlat" userId="ddc2f00c799f58d1" providerId="LiveId" clId="{C0C10EE7-0AFF-45B4-B788-717ED7C43EB9}" dt="2024-10-06T16:48:19.252" v="1331" actId="26606"/>
          <ac:spMkLst>
            <pc:docMk/>
            <pc:sldMk cId="714910175" sldId="265"/>
            <ac:spMk id="10" creationId="{D12DDE76-C203-4047-9998-63900085B5E8}"/>
          </ac:spMkLst>
        </pc:spChg>
        <pc:spChg chg="mod">
          <ac:chgData name="Sergiu Corlat" userId="ddc2f00c799f58d1" providerId="LiveId" clId="{C0C10EE7-0AFF-45B4-B788-717ED7C43EB9}" dt="2024-10-06T16:52:12.712" v="1517" actId="207"/>
          <ac:spMkLst>
            <pc:docMk/>
            <pc:sldMk cId="714910175" sldId="265"/>
            <ac:spMk id="55" creationId="{E8E9E574-EFDC-7690-C738-7D57D11C49B9}"/>
          </ac:spMkLst>
        </pc:spChg>
        <pc:spChg chg="add del">
          <ac:chgData name="Sergiu Corlat" userId="ddc2f00c799f58d1" providerId="LiveId" clId="{C0C10EE7-0AFF-45B4-B788-717ED7C43EB9}" dt="2024-10-06T16:48:14.252" v="1328" actId="26606"/>
          <ac:spMkLst>
            <pc:docMk/>
            <pc:sldMk cId="714910175" sldId="265"/>
            <ac:spMk id="60" creationId="{4F7EBAE4-9945-4473-9E34-B2C66EA0F03D}"/>
          </ac:spMkLst>
        </pc:spChg>
        <pc:spChg chg="add del">
          <ac:chgData name="Sergiu Corlat" userId="ddc2f00c799f58d1" providerId="LiveId" clId="{C0C10EE7-0AFF-45B4-B788-717ED7C43EB9}" dt="2024-10-06T16:48:14.252" v="1328" actId="26606"/>
          <ac:spMkLst>
            <pc:docMk/>
            <pc:sldMk cId="714910175" sldId="265"/>
            <ac:spMk id="62" creationId="{70BEB1E7-2F88-40BC-B73D-42E5B6F80BFC}"/>
          </ac:spMkLst>
        </pc:spChg>
        <pc:spChg chg="add del">
          <ac:chgData name="Sergiu Corlat" userId="ddc2f00c799f58d1" providerId="LiveId" clId="{C0C10EE7-0AFF-45B4-B788-717ED7C43EB9}" dt="2024-10-06T16:48:14.252" v="1328" actId="26606"/>
          <ac:spMkLst>
            <pc:docMk/>
            <pc:sldMk cId="714910175" sldId="265"/>
            <ac:spMk id="64" creationId="{A7B99495-F43F-4D80-A44F-2CB4764EB90B}"/>
          </ac:spMkLst>
        </pc:spChg>
        <pc:spChg chg="add del">
          <ac:chgData name="Sergiu Corlat" userId="ddc2f00c799f58d1" providerId="LiveId" clId="{C0C10EE7-0AFF-45B4-B788-717ED7C43EB9}" dt="2024-10-06T16:48:19.252" v="1330" actId="26606"/>
          <ac:spMkLst>
            <pc:docMk/>
            <pc:sldMk cId="714910175" sldId="265"/>
            <ac:spMk id="66" creationId="{04812C46-200A-4DEB-A05E-3ED6C68C2387}"/>
          </ac:spMkLst>
        </pc:spChg>
        <pc:spChg chg="add del">
          <ac:chgData name="Sergiu Corlat" userId="ddc2f00c799f58d1" providerId="LiveId" clId="{C0C10EE7-0AFF-45B4-B788-717ED7C43EB9}" dt="2024-10-06T16:48:19.252" v="1330" actId="26606"/>
          <ac:spMkLst>
            <pc:docMk/>
            <pc:sldMk cId="714910175" sldId="265"/>
            <ac:spMk id="67" creationId="{D1EA859B-E555-4109-94F3-6700E046E008}"/>
          </ac:spMkLst>
        </pc:spChg>
        <pc:spChg chg="add">
          <ac:chgData name="Sergiu Corlat" userId="ddc2f00c799f58d1" providerId="LiveId" clId="{C0C10EE7-0AFF-45B4-B788-717ED7C43EB9}" dt="2024-10-06T16:48:19.252" v="1331" actId="26606"/>
          <ac:spMkLst>
            <pc:docMk/>
            <pc:sldMk cId="714910175" sldId="265"/>
            <ac:spMk id="69" creationId="{04812C46-200A-4DEB-A05E-3ED6C68C2387}"/>
          </ac:spMkLst>
        </pc:spChg>
        <pc:spChg chg="add">
          <ac:chgData name="Sergiu Corlat" userId="ddc2f00c799f58d1" providerId="LiveId" clId="{C0C10EE7-0AFF-45B4-B788-717ED7C43EB9}" dt="2024-10-06T16:48:19.252" v="1331" actId="26606"/>
          <ac:spMkLst>
            <pc:docMk/>
            <pc:sldMk cId="714910175" sldId="265"/>
            <ac:spMk id="70" creationId="{D1EA859B-E555-4109-94F3-6700E046E008}"/>
          </ac:spMkLst>
        </pc:spChg>
        <pc:picChg chg="add mod ord">
          <ac:chgData name="Sergiu Corlat" userId="ddc2f00c799f58d1" providerId="LiveId" clId="{C0C10EE7-0AFF-45B4-B788-717ED7C43EB9}" dt="2024-10-06T16:48:19.252" v="1331" actId="26606"/>
          <ac:picMkLst>
            <pc:docMk/>
            <pc:sldMk cId="714910175" sldId="265"/>
            <ac:picMk id="3" creationId="{A52732CE-D658-F754-5D34-84B2749F275D}"/>
          </ac:picMkLst>
        </pc:picChg>
      </pc:sldChg>
      <pc:sldChg chg="addSp delSp modSp add mod">
        <pc:chgData name="Sergiu Corlat" userId="ddc2f00c799f58d1" providerId="LiveId" clId="{C0C10EE7-0AFF-45B4-B788-717ED7C43EB9}" dt="2024-10-06T17:33:57.739" v="1560" actId="207"/>
        <pc:sldMkLst>
          <pc:docMk/>
          <pc:sldMk cId="688626837" sldId="266"/>
        </pc:sldMkLst>
        <pc:spChg chg="del mod">
          <ac:chgData name="Sergiu Corlat" userId="ddc2f00c799f58d1" providerId="LiveId" clId="{C0C10EE7-0AFF-45B4-B788-717ED7C43EB9}" dt="2024-10-06T17:08:54.741" v="1520" actId="478"/>
          <ac:spMkLst>
            <pc:docMk/>
            <pc:sldMk cId="688626837" sldId="266"/>
            <ac:spMk id="2" creationId="{3A5F95B6-BCBE-D8E9-B8C2-F07712BBCA9F}"/>
          </ac:spMkLst>
        </pc:spChg>
        <pc:spChg chg="add del mod">
          <ac:chgData name="Sergiu Corlat" userId="ddc2f00c799f58d1" providerId="LiveId" clId="{C0C10EE7-0AFF-45B4-B788-717ED7C43EB9}" dt="2024-10-06T17:08:56.335" v="1521" actId="478"/>
          <ac:spMkLst>
            <pc:docMk/>
            <pc:sldMk cId="688626837" sldId="266"/>
            <ac:spMk id="5" creationId="{AFB9DE9E-DA48-6A03-81C9-0CCDDE5A5C1A}"/>
          </ac:spMkLst>
        </pc:spChg>
        <pc:spChg chg="add mod">
          <ac:chgData name="Sergiu Corlat" userId="ddc2f00c799f58d1" providerId="LiveId" clId="{C0C10EE7-0AFF-45B4-B788-717ED7C43EB9}" dt="2024-10-06T17:33:57.739" v="1560" actId="207"/>
          <ac:spMkLst>
            <pc:docMk/>
            <pc:sldMk cId="688626837" sldId="266"/>
            <ac:spMk id="11" creationId="{8C7AF7C7-C4B5-D7B3-54B8-C93512A65FB7}"/>
          </ac:spMkLst>
        </pc:spChg>
        <pc:spChg chg="del">
          <ac:chgData name="Sergiu Corlat" userId="ddc2f00c799f58d1" providerId="LiveId" clId="{C0C10EE7-0AFF-45B4-B788-717ED7C43EB9}" dt="2024-10-06T17:08:58.022" v="1522" actId="478"/>
          <ac:spMkLst>
            <pc:docMk/>
            <pc:sldMk cId="688626837" sldId="266"/>
            <ac:spMk id="55" creationId="{E8E9E574-EFDC-7690-C738-7D57D11C49B9}"/>
          </ac:spMkLst>
        </pc:spChg>
        <pc:spChg chg="del">
          <ac:chgData name="Sergiu Corlat" userId="ddc2f00c799f58d1" providerId="LiveId" clId="{C0C10EE7-0AFF-45B4-B788-717ED7C43EB9}" dt="2024-10-06T17:12:19.619" v="1529" actId="26606"/>
          <ac:spMkLst>
            <pc:docMk/>
            <pc:sldMk cId="688626837" sldId="266"/>
            <ac:spMk id="69" creationId="{04812C46-200A-4DEB-A05E-3ED6C68C2387}"/>
          </ac:spMkLst>
        </pc:spChg>
        <pc:spChg chg="del">
          <ac:chgData name="Sergiu Corlat" userId="ddc2f00c799f58d1" providerId="LiveId" clId="{C0C10EE7-0AFF-45B4-B788-717ED7C43EB9}" dt="2024-10-06T17:12:19.619" v="1529" actId="26606"/>
          <ac:spMkLst>
            <pc:docMk/>
            <pc:sldMk cId="688626837" sldId="266"/>
            <ac:spMk id="70" creationId="{D1EA859B-E555-4109-94F3-6700E046E008}"/>
          </ac:spMkLst>
        </pc:spChg>
        <pc:spChg chg="add">
          <ac:chgData name="Sergiu Corlat" userId="ddc2f00c799f58d1" providerId="LiveId" clId="{C0C10EE7-0AFF-45B4-B788-717ED7C43EB9}" dt="2024-10-06T17:12:19.619" v="1529" actId="26606"/>
          <ac:spMkLst>
            <pc:docMk/>
            <pc:sldMk cId="688626837" sldId="266"/>
            <ac:spMk id="75" creationId="{A9F529C3-C941-49FD-8C67-82F134F64BDB}"/>
          </ac:spMkLst>
        </pc:spChg>
        <pc:spChg chg="add">
          <ac:chgData name="Sergiu Corlat" userId="ddc2f00c799f58d1" providerId="LiveId" clId="{C0C10EE7-0AFF-45B4-B788-717ED7C43EB9}" dt="2024-10-06T17:12:19.619" v="1529" actId="26606"/>
          <ac:spMkLst>
            <pc:docMk/>
            <pc:sldMk cId="688626837" sldId="266"/>
            <ac:spMk id="77" creationId="{20586029-32A0-47E5-9AEC-AE3ABA6B94D0}"/>
          </ac:spMkLst>
        </pc:spChg>
        <pc:picChg chg="del">
          <ac:chgData name="Sergiu Corlat" userId="ddc2f00c799f58d1" providerId="LiveId" clId="{C0C10EE7-0AFF-45B4-B788-717ED7C43EB9}" dt="2024-10-06T17:08:58.851" v="1523" actId="478"/>
          <ac:picMkLst>
            <pc:docMk/>
            <pc:sldMk cId="688626837" sldId="266"/>
            <ac:picMk id="3" creationId="{A52732CE-D658-F754-5D34-84B2749F275D}"/>
          </ac:picMkLst>
        </pc:picChg>
        <pc:picChg chg="add mod modCrop">
          <ac:chgData name="Sergiu Corlat" userId="ddc2f00c799f58d1" providerId="LiveId" clId="{C0C10EE7-0AFF-45B4-B788-717ED7C43EB9}" dt="2024-10-06T17:13:12.873" v="1539" actId="1076"/>
          <ac:picMkLst>
            <pc:docMk/>
            <pc:sldMk cId="688626837" sldId="266"/>
            <ac:picMk id="6" creationId="{5B2CACB3-3453-DEED-3E19-45793B36A1C2}"/>
          </ac:picMkLst>
        </pc:picChg>
        <pc:picChg chg="add mod">
          <ac:chgData name="Sergiu Corlat" userId="ddc2f00c799f58d1" providerId="LiveId" clId="{C0C10EE7-0AFF-45B4-B788-717ED7C43EB9}" dt="2024-10-06T17:13:08.248" v="1538" actId="14100"/>
          <ac:picMkLst>
            <pc:docMk/>
            <pc:sldMk cId="688626837" sldId="266"/>
            <ac:picMk id="8" creationId="{89A14672-C27D-975F-AFDE-F27DBD4AF635}"/>
          </ac:picMkLst>
        </pc:picChg>
        <pc:picChg chg="add mod">
          <ac:chgData name="Sergiu Corlat" userId="ddc2f00c799f58d1" providerId="LiveId" clId="{C0C10EE7-0AFF-45B4-B788-717ED7C43EB9}" dt="2024-10-06T17:32:15.283" v="1544" actId="1076"/>
          <ac:picMkLst>
            <pc:docMk/>
            <pc:sldMk cId="688626837" sldId="266"/>
            <ac:picMk id="10" creationId="{5B35B6D2-40B0-BD01-8973-CB61C5C4569C}"/>
          </ac:picMkLst>
        </pc:picChg>
        <pc:cxnChg chg="add">
          <ac:chgData name="Sergiu Corlat" userId="ddc2f00c799f58d1" providerId="LiveId" clId="{C0C10EE7-0AFF-45B4-B788-717ED7C43EB9}" dt="2024-10-06T17:12:19.619" v="1529" actId="26606"/>
          <ac:cxnSpMkLst>
            <pc:docMk/>
            <pc:sldMk cId="688626837" sldId="266"/>
            <ac:cxnSpMk id="79" creationId="{8C730EAB-A532-4295-A302-FB4B90DB9F5E}"/>
          </ac:cxnSpMkLst>
        </pc:cxnChg>
      </pc:sldChg>
      <pc:sldChg chg="addSp delSp modSp add mod ord">
        <pc:chgData name="Sergiu Corlat" userId="ddc2f00c799f58d1" providerId="LiveId" clId="{C0C10EE7-0AFF-45B4-B788-717ED7C43EB9}" dt="2024-10-06T17:53:32.484" v="1800" actId="14100"/>
        <pc:sldMkLst>
          <pc:docMk/>
          <pc:sldMk cId="2809132991" sldId="267"/>
        </pc:sldMkLst>
        <pc:spChg chg="mod">
          <ac:chgData name="Sergiu Corlat" userId="ddc2f00c799f58d1" providerId="LiveId" clId="{C0C10EE7-0AFF-45B4-B788-717ED7C43EB9}" dt="2024-10-06T17:46:39.082" v="1758" actId="26606"/>
          <ac:spMkLst>
            <pc:docMk/>
            <pc:sldMk cId="2809132991" sldId="267"/>
            <ac:spMk id="2" creationId="{3A5F95B6-BCBE-D8E9-B8C2-F07712BBCA9F}"/>
          </ac:spMkLst>
        </pc:spChg>
        <pc:spChg chg="add mod">
          <ac:chgData name="Sergiu Corlat" userId="ddc2f00c799f58d1" providerId="LiveId" clId="{C0C10EE7-0AFF-45B4-B788-717ED7C43EB9}" dt="2024-10-06T17:47:21.849" v="1764" actId="1076"/>
          <ac:spMkLst>
            <pc:docMk/>
            <pc:sldMk cId="2809132991" sldId="267"/>
            <ac:spMk id="5" creationId="{46270D2C-4E48-798E-2418-869E17028CC1}"/>
          </ac:spMkLst>
        </pc:spChg>
        <pc:spChg chg="add mod">
          <ac:chgData name="Sergiu Corlat" userId="ddc2f00c799f58d1" providerId="LiveId" clId="{C0C10EE7-0AFF-45B4-B788-717ED7C43EB9}" dt="2024-10-06T17:47:29.771" v="1766" actId="1076"/>
          <ac:spMkLst>
            <pc:docMk/>
            <pc:sldMk cId="2809132991" sldId="267"/>
            <ac:spMk id="6" creationId="{337EBD01-6B8A-4EE5-95B7-D22E9F4CC129}"/>
          </ac:spMkLst>
        </pc:spChg>
        <pc:spChg chg="add mod">
          <ac:chgData name="Sergiu Corlat" userId="ddc2f00c799f58d1" providerId="LiveId" clId="{C0C10EE7-0AFF-45B4-B788-717ED7C43EB9}" dt="2024-10-06T17:47:34.068" v="1768" actId="1076"/>
          <ac:spMkLst>
            <pc:docMk/>
            <pc:sldMk cId="2809132991" sldId="267"/>
            <ac:spMk id="7" creationId="{071F9EF2-B45E-2BC8-473B-AB43D4D535ED}"/>
          </ac:spMkLst>
        </pc:spChg>
        <pc:spChg chg="add mod">
          <ac:chgData name="Sergiu Corlat" userId="ddc2f00c799f58d1" providerId="LiveId" clId="{C0C10EE7-0AFF-45B4-B788-717ED7C43EB9}" dt="2024-10-06T17:47:39.724" v="1770" actId="1076"/>
          <ac:spMkLst>
            <pc:docMk/>
            <pc:sldMk cId="2809132991" sldId="267"/>
            <ac:spMk id="8" creationId="{931621CB-0E52-7C0A-0116-FA577E3D340E}"/>
          </ac:spMkLst>
        </pc:spChg>
        <pc:spChg chg="add mod">
          <ac:chgData name="Sergiu Corlat" userId="ddc2f00c799f58d1" providerId="LiveId" clId="{C0C10EE7-0AFF-45B4-B788-717ED7C43EB9}" dt="2024-10-06T17:47:47.272" v="1772" actId="1076"/>
          <ac:spMkLst>
            <pc:docMk/>
            <pc:sldMk cId="2809132991" sldId="267"/>
            <ac:spMk id="9" creationId="{C009072D-ABC5-D719-348A-3DA541EFF069}"/>
          </ac:spMkLst>
        </pc:spChg>
        <pc:spChg chg="add del">
          <ac:chgData name="Sergiu Corlat" userId="ddc2f00c799f58d1" providerId="LiveId" clId="{C0C10EE7-0AFF-45B4-B788-717ED7C43EB9}" dt="2024-10-06T17:46:39.082" v="1758" actId="26606"/>
          <ac:spMkLst>
            <pc:docMk/>
            <pc:sldMk cId="2809132991" sldId="267"/>
            <ac:spMk id="10" creationId="{D12DDE76-C203-4047-9998-63900085B5E8}"/>
          </ac:spMkLst>
        </pc:spChg>
        <pc:spChg chg="add mod">
          <ac:chgData name="Sergiu Corlat" userId="ddc2f00c799f58d1" providerId="LiveId" clId="{C0C10EE7-0AFF-45B4-B788-717ED7C43EB9}" dt="2024-10-06T17:47:53.319" v="1774" actId="1076"/>
          <ac:spMkLst>
            <pc:docMk/>
            <pc:sldMk cId="2809132991" sldId="267"/>
            <ac:spMk id="11" creationId="{26FD4D8D-618C-2837-AE03-5B50F855A239}"/>
          </ac:spMkLst>
        </pc:spChg>
        <pc:spChg chg="add mod">
          <ac:chgData name="Sergiu Corlat" userId="ddc2f00c799f58d1" providerId="LiveId" clId="{C0C10EE7-0AFF-45B4-B788-717ED7C43EB9}" dt="2024-10-06T17:48:44.523" v="1778" actId="1076"/>
          <ac:spMkLst>
            <pc:docMk/>
            <pc:sldMk cId="2809132991" sldId="267"/>
            <ac:spMk id="12" creationId="{F8CEC5D3-F292-8064-0B2F-DF4846507434}"/>
          </ac:spMkLst>
        </pc:spChg>
        <pc:spChg chg="mod ord">
          <ac:chgData name="Sergiu Corlat" userId="ddc2f00c799f58d1" providerId="LiveId" clId="{C0C10EE7-0AFF-45B4-B788-717ED7C43EB9}" dt="2024-10-06T17:46:39.082" v="1758" actId="26606"/>
          <ac:spMkLst>
            <pc:docMk/>
            <pc:sldMk cId="2809132991" sldId="267"/>
            <ac:spMk id="55" creationId="{E8E9E574-EFDC-7690-C738-7D57D11C49B9}"/>
          </ac:spMkLst>
        </pc:spChg>
        <pc:spChg chg="add del">
          <ac:chgData name="Sergiu Corlat" userId="ddc2f00c799f58d1" providerId="LiveId" clId="{C0C10EE7-0AFF-45B4-B788-717ED7C43EB9}" dt="2024-10-06T17:46:32.925" v="1755" actId="26606"/>
          <ac:spMkLst>
            <pc:docMk/>
            <pc:sldMk cId="2809132991" sldId="267"/>
            <ac:spMk id="60" creationId="{F13C74B1-5B17-4795-BED0-7140497B445A}"/>
          </ac:spMkLst>
        </pc:spChg>
        <pc:spChg chg="add del">
          <ac:chgData name="Sergiu Corlat" userId="ddc2f00c799f58d1" providerId="LiveId" clId="{C0C10EE7-0AFF-45B4-B788-717ED7C43EB9}" dt="2024-10-06T17:46:32.925" v="1755" actId="26606"/>
          <ac:spMkLst>
            <pc:docMk/>
            <pc:sldMk cId="2809132991" sldId="267"/>
            <ac:spMk id="62" creationId="{D4974D33-8DC5-464E-8C6D-BE58F0669C17}"/>
          </ac:spMkLst>
        </pc:spChg>
        <pc:spChg chg="add del">
          <ac:chgData name="Sergiu Corlat" userId="ddc2f00c799f58d1" providerId="LiveId" clId="{C0C10EE7-0AFF-45B4-B788-717ED7C43EB9}" dt="2024-10-06T17:46:39.082" v="1757" actId="26606"/>
          <ac:spMkLst>
            <pc:docMk/>
            <pc:sldMk cId="2809132991" sldId="267"/>
            <ac:spMk id="64" creationId="{B210AC1D-4063-4C6E-9528-FA9C4C0C18E6}"/>
          </ac:spMkLst>
        </pc:spChg>
        <pc:spChg chg="add del">
          <ac:chgData name="Sergiu Corlat" userId="ddc2f00c799f58d1" providerId="LiveId" clId="{C0C10EE7-0AFF-45B4-B788-717ED7C43EB9}" dt="2024-10-06T17:46:39.082" v="1757" actId="26606"/>
          <ac:spMkLst>
            <pc:docMk/>
            <pc:sldMk cId="2809132991" sldId="267"/>
            <ac:spMk id="65" creationId="{02F8C595-E68C-4306-AED8-DC7826A0A506}"/>
          </ac:spMkLst>
        </pc:spChg>
        <pc:spChg chg="add">
          <ac:chgData name="Sergiu Corlat" userId="ddc2f00c799f58d1" providerId="LiveId" clId="{C0C10EE7-0AFF-45B4-B788-717ED7C43EB9}" dt="2024-10-06T17:46:39.082" v="1758" actId="26606"/>
          <ac:spMkLst>
            <pc:docMk/>
            <pc:sldMk cId="2809132991" sldId="267"/>
            <ac:spMk id="67" creationId="{F13C74B1-5B17-4795-BED0-7140497B445A}"/>
          </ac:spMkLst>
        </pc:spChg>
        <pc:spChg chg="add">
          <ac:chgData name="Sergiu Corlat" userId="ddc2f00c799f58d1" providerId="LiveId" clId="{C0C10EE7-0AFF-45B4-B788-717ED7C43EB9}" dt="2024-10-06T17:46:39.082" v="1758" actId="26606"/>
          <ac:spMkLst>
            <pc:docMk/>
            <pc:sldMk cId="2809132991" sldId="267"/>
            <ac:spMk id="68" creationId="{D4974D33-8DC5-464E-8C6D-BE58F0669C17}"/>
          </ac:spMkLst>
        </pc:spChg>
        <pc:picChg chg="add mod">
          <ac:chgData name="Sergiu Corlat" userId="ddc2f00c799f58d1" providerId="LiveId" clId="{C0C10EE7-0AFF-45B4-B788-717ED7C43EB9}" dt="2024-10-06T17:47:03.364" v="1760" actId="27614"/>
          <ac:picMkLst>
            <pc:docMk/>
            <pc:sldMk cId="2809132991" sldId="267"/>
            <ac:picMk id="4" creationId="{DA6629ED-ACA6-3D1D-3859-CD0723707C3F}"/>
          </ac:picMkLst>
        </pc:picChg>
        <pc:cxnChg chg="add mod">
          <ac:chgData name="Sergiu Corlat" userId="ddc2f00c799f58d1" providerId="LiveId" clId="{C0C10EE7-0AFF-45B4-B788-717ED7C43EB9}" dt="2024-10-06T17:53:17.343" v="1797" actId="14100"/>
          <ac:cxnSpMkLst>
            <pc:docMk/>
            <pc:sldMk cId="2809132991" sldId="267"/>
            <ac:cxnSpMk id="14" creationId="{7FC0808D-26D5-1ADE-FED5-8E6C4C0EF738}"/>
          </ac:cxnSpMkLst>
        </pc:cxnChg>
        <pc:cxnChg chg="add mod">
          <ac:chgData name="Sergiu Corlat" userId="ddc2f00c799f58d1" providerId="LiveId" clId="{C0C10EE7-0AFF-45B4-B788-717ED7C43EB9}" dt="2024-10-06T17:52:48.108" v="1791" actId="14100"/>
          <ac:cxnSpMkLst>
            <pc:docMk/>
            <pc:sldMk cId="2809132991" sldId="267"/>
            <ac:cxnSpMk id="18" creationId="{6D585C50-F198-7D01-C6AE-8261C4FF74B6}"/>
          </ac:cxnSpMkLst>
        </pc:cxnChg>
        <pc:cxnChg chg="add mod">
          <ac:chgData name="Sergiu Corlat" userId="ddc2f00c799f58d1" providerId="LiveId" clId="{C0C10EE7-0AFF-45B4-B788-717ED7C43EB9}" dt="2024-10-06T17:52:40.451" v="1790" actId="14100"/>
          <ac:cxnSpMkLst>
            <pc:docMk/>
            <pc:sldMk cId="2809132991" sldId="267"/>
            <ac:cxnSpMk id="21" creationId="{157AA2F3-D763-8299-B30E-AC9F9D007729}"/>
          </ac:cxnSpMkLst>
        </pc:cxnChg>
        <pc:cxnChg chg="add mod">
          <ac:chgData name="Sergiu Corlat" userId="ddc2f00c799f58d1" providerId="LiveId" clId="{C0C10EE7-0AFF-45B4-B788-717ED7C43EB9}" dt="2024-10-06T17:53:32.484" v="1800" actId="14100"/>
          <ac:cxnSpMkLst>
            <pc:docMk/>
            <pc:sldMk cId="2809132991" sldId="267"/>
            <ac:cxnSpMk id="24" creationId="{1669AC15-8D98-08F9-534F-D24F19FC17F7}"/>
          </ac:cxnSpMkLst>
        </pc:cxnChg>
        <pc:cxnChg chg="add mod">
          <ac:chgData name="Sergiu Corlat" userId="ddc2f00c799f58d1" providerId="LiveId" clId="{C0C10EE7-0AFF-45B4-B788-717ED7C43EB9}" dt="2024-10-06T17:53:05.999" v="1796" actId="1076"/>
          <ac:cxnSpMkLst>
            <pc:docMk/>
            <pc:sldMk cId="2809132991" sldId="267"/>
            <ac:cxnSpMk id="26" creationId="{83EC5C1F-8CB9-6886-B287-6C848FA59668}"/>
          </ac:cxnSpMkLst>
        </pc:cxnChg>
      </pc:sldChg>
      <pc:sldChg chg="addSp delSp modSp new mod">
        <pc:chgData name="Sergiu Corlat" userId="ddc2f00c799f58d1" providerId="LiveId" clId="{C0C10EE7-0AFF-45B4-B788-717ED7C43EB9}" dt="2024-10-06T18:07:52.491" v="1956" actId="1076"/>
        <pc:sldMkLst>
          <pc:docMk/>
          <pc:sldMk cId="332790619" sldId="268"/>
        </pc:sldMkLst>
        <pc:spChg chg="mod">
          <ac:chgData name="Sergiu Corlat" userId="ddc2f00c799f58d1" providerId="LiveId" clId="{C0C10EE7-0AFF-45B4-B788-717ED7C43EB9}" dt="2024-10-06T18:07:10.130" v="1953" actId="20577"/>
          <ac:spMkLst>
            <pc:docMk/>
            <pc:sldMk cId="332790619" sldId="268"/>
            <ac:spMk id="2" creationId="{E51FFF00-39D4-2408-CC37-74DD210173E1}"/>
          </ac:spMkLst>
        </pc:spChg>
        <pc:graphicFrameChg chg="add del mod modGraphic">
          <ac:chgData name="Sergiu Corlat" userId="ddc2f00c799f58d1" providerId="LiveId" clId="{C0C10EE7-0AFF-45B4-B788-717ED7C43EB9}" dt="2024-10-06T18:07:25.318" v="1954" actId="478"/>
          <ac:graphicFrameMkLst>
            <pc:docMk/>
            <pc:sldMk cId="332790619" sldId="268"/>
            <ac:graphicFrameMk id="3" creationId="{6405C254-D00C-4533-661C-10634714E325}"/>
          </ac:graphicFrameMkLst>
        </pc:graphicFrameChg>
        <pc:graphicFrameChg chg="add mod modGraphic">
          <ac:chgData name="Sergiu Corlat" userId="ddc2f00c799f58d1" providerId="LiveId" clId="{C0C10EE7-0AFF-45B4-B788-717ED7C43EB9}" dt="2024-10-06T18:07:52.491" v="1956" actId="1076"/>
          <ac:graphicFrameMkLst>
            <pc:docMk/>
            <pc:sldMk cId="332790619" sldId="268"/>
            <ac:graphicFrameMk id="4" creationId="{91B2D54A-9FDB-0C00-0277-B64BCC7E076F}"/>
          </ac:graphicFrameMkLst>
        </pc:graphicFrameChg>
      </pc:sldChg>
      <pc:sldChg chg="add">
        <pc:chgData name="Sergiu Corlat" userId="ddc2f00c799f58d1" providerId="LiveId" clId="{C0C10EE7-0AFF-45B4-B788-717ED7C43EB9}" dt="2024-10-06T18:06:18.645" v="1917" actId="2890"/>
        <pc:sldMkLst>
          <pc:docMk/>
          <pc:sldMk cId="2839462175" sldId="269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8A0D4C-DF4D-4196-B5A2-084B09A4F434}" type="doc">
      <dgm:prSet loTypeId="urn:microsoft.com/office/officeart/2005/8/layout/radial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E7D460-5B85-46A2-B29F-B28EA753C054}">
      <dgm:prSet phldrT="[Text]"/>
      <dgm:spPr>
        <a:solidFill>
          <a:srgbClr val="00B050"/>
        </a:solidFill>
      </dgm:spPr>
      <dgm:t>
        <a:bodyPr/>
        <a:lstStyle/>
        <a:p>
          <a:r>
            <a:rPr lang="ro-RO" b="1" dirty="0">
              <a:solidFill>
                <a:schemeClr val="bg1">
                  <a:lumMod val="85000"/>
                </a:schemeClr>
              </a:solidFill>
            </a:rPr>
            <a:t>RENAM</a:t>
          </a:r>
          <a:endParaRPr lang="en-US" b="1" dirty="0">
            <a:solidFill>
              <a:schemeClr val="bg1">
                <a:lumMod val="85000"/>
              </a:schemeClr>
            </a:solidFill>
          </a:endParaRPr>
        </a:p>
      </dgm:t>
    </dgm:pt>
    <dgm:pt modelId="{B7A68A30-5BAF-46E1-A47D-EA240673D235}" type="parTrans" cxnId="{61B961B6-C0C9-4BF4-9562-3EE41535755E}">
      <dgm:prSet/>
      <dgm:spPr/>
      <dgm:t>
        <a:bodyPr/>
        <a:lstStyle/>
        <a:p>
          <a:endParaRPr lang="en-US"/>
        </a:p>
      </dgm:t>
    </dgm:pt>
    <dgm:pt modelId="{427A7710-7F86-4D2D-B67B-852F6244D31A}" type="sibTrans" cxnId="{61B961B6-C0C9-4BF4-9562-3EE41535755E}">
      <dgm:prSet/>
      <dgm:spPr/>
      <dgm:t>
        <a:bodyPr/>
        <a:lstStyle/>
        <a:p>
          <a:endParaRPr lang="en-US"/>
        </a:p>
      </dgm:t>
    </dgm:pt>
    <dgm:pt modelId="{876AD160-E899-460F-BDFE-59C840F095D8}">
      <dgm:prSet phldrT="[Text]"/>
      <dgm:spPr/>
      <dgm:t>
        <a:bodyPr/>
        <a:lstStyle/>
        <a:p>
          <a:r>
            <a:rPr lang="ro-RO" b="1" dirty="0">
              <a:solidFill>
                <a:schemeClr val="bg1">
                  <a:lumMod val="85000"/>
                </a:schemeClr>
              </a:solidFill>
            </a:rPr>
            <a:t>GEANT</a:t>
          </a:r>
          <a:endParaRPr lang="en-US" b="1" dirty="0">
            <a:solidFill>
              <a:schemeClr val="bg1">
                <a:lumMod val="85000"/>
              </a:schemeClr>
            </a:solidFill>
          </a:endParaRPr>
        </a:p>
      </dgm:t>
    </dgm:pt>
    <dgm:pt modelId="{A35AE992-296E-4207-A569-A0E05EDD713D}" type="parTrans" cxnId="{0C121910-5E53-46D7-81E0-7F5E7F6DFC42}">
      <dgm:prSet/>
      <dgm:spPr/>
      <dgm:t>
        <a:bodyPr/>
        <a:lstStyle/>
        <a:p>
          <a:endParaRPr lang="en-US"/>
        </a:p>
      </dgm:t>
    </dgm:pt>
    <dgm:pt modelId="{5F532B5D-2AC1-49E2-9715-4FFDA919C304}" type="sibTrans" cxnId="{0C121910-5E53-46D7-81E0-7F5E7F6DFC42}">
      <dgm:prSet/>
      <dgm:spPr/>
      <dgm:t>
        <a:bodyPr/>
        <a:lstStyle/>
        <a:p>
          <a:endParaRPr lang="en-US"/>
        </a:p>
      </dgm:t>
    </dgm:pt>
    <dgm:pt modelId="{0B51B61E-FA93-4071-988A-E7CE2B48A108}">
      <dgm:prSet phldrT="[Text]" custT="1"/>
      <dgm:spPr>
        <a:solidFill>
          <a:srgbClr val="FF0000"/>
        </a:solidFill>
      </dgm:spPr>
      <dgm:t>
        <a:bodyPr/>
        <a:lstStyle/>
        <a:p>
          <a:r>
            <a:rPr lang="ro-RO" sz="4000" b="1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dirty="0">
              <a:solidFill>
                <a:schemeClr val="bg1">
                  <a:lumMod val="85000"/>
                </a:schemeClr>
              </a:solidFill>
            </a:rPr>
            <a:t>EDUCATION</a:t>
          </a:r>
          <a:endParaRPr lang="en-US" sz="1400" dirty="0">
            <a:solidFill>
              <a:schemeClr val="bg1">
                <a:lumMod val="85000"/>
              </a:schemeClr>
            </a:solidFill>
          </a:endParaRPr>
        </a:p>
      </dgm:t>
    </dgm:pt>
    <dgm:pt modelId="{D13D7E55-4450-4B1A-B565-96196E37B226}" type="parTrans" cxnId="{25862E7A-F1C7-4FD4-84B3-C6B4E2E6CC23}">
      <dgm:prSet/>
      <dgm:spPr/>
      <dgm:t>
        <a:bodyPr/>
        <a:lstStyle/>
        <a:p>
          <a:endParaRPr lang="en-US"/>
        </a:p>
      </dgm:t>
    </dgm:pt>
    <dgm:pt modelId="{7C1CDAFA-E199-46ED-8A41-E8EC8B7CA0EE}" type="sibTrans" cxnId="{25862E7A-F1C7-4FD4-84B3-C6B4E2E6CC23}">
      <dgm:prSet/>
      <dgm:spPr/>
      <dgm:t>
        <a:bodyPr/>
        <a:lstStyle/>
        <a:p>
          <a:endParaRPr lang="en-US"/>
        </a:p>
      </dgm:t>
    </dgm:pt>
    <dgm:pt modelId="{A41C3ED4-6122-48E8-A3C9-6958D4F0C7BA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o-RO" sz="3600" b="1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dirty="0">
              <a:solidFill>
                <a:schemeClr val="bg1">
                  <a:lumMod val="85000"/>
                </a:schemeClr>
              </a:solidFill>
            </a:rPr>
            <a:t>COMMUNICATION</a:t>
          </a:r>
          <a:endParaRPr lang="en-US" sz="1400" dirty="0">
            <a:solidFill>
              <a:schemeClr val="bg1">
                <a:lumMod val="85000"/>
              </a:schemeClr>
            </a:solidFill>
          </a:endParaRPr>
        </a:p>
      </dgm:t>
    </dgm:pt>
    <dgm:pt modelId="{F79CC3FF-9BF6-4577-9CD3-10D5E89168A4}" type="parTrans" cxnId="{CDC62A6F-7D33-4518-A930-8533CFE0A1FE}">
      <dgm:prSet/>
      <dgm:spPr/>
      <dgm:t>
        <a:bodyPr/>
        <a:lstStyle/>
        <a:p>
          <a:endParaRPr lang="en-US"/>
        </a:p>
      </dgm:t>
    </dgm:pt>
    <dgm:pt modelId="{8F191AF8-EFBB-4B1F-A5A7-8BB1F615E252}" type="sibTrans" cxnId="{CDC62A6F-7D33-4518-A930-8533CFE0A1FE}">
      <dgm:prSet/>
      <dgm:spPr/>
      <dgm:t>
        <a:bodyPr/>
        <a:lstStyle/>
        <a:p>
          <a:endParaRPr lang="en-US"/>
        </a:p>
      </dgm:t>
    </dgm:pt>
    <dgm:pt modelId="{A80596BE-DEDD-40E9-9244-7C05FAB56D09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o-RO" sz="4000" b="1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dirty="0">
              <a:solidFill>
                <a:schemeClr val="bg1">
                  <a:lumMod val="85000"/>
                </a:schemeClr>
              </a:solidFill>
            </a:rPr>
            <a:t>SCIENCE</a:t>
          </a:r>
          <a:endParaRPr lang="en-US" sz="1400" dirty="0">
            <a:solidFill>
              <a:schemeClr val="bg1">
                <a:lumMod val="85000"/>
              </a:schemeClr>
            </a:solidFill>
          </a:endParaRPr>
        </a:p>
      </dgm:t>
    </dgm:pt>
    <dgm:pt modelId="{70735A93-2AE2-48E9-848F-D0ECBE121C4A}" type="parTrans" cxnId="{201BC01B-AE72-4638-84AB-D5D82A554BE6}">
      <dgm:prSet/>
      <dgm:spPr/>
      <dgm:t>
        <a:bodyPr/>
        <a:lstStyle/>
        <a:p>
          <a:endParaRPr lang="en-US"/>
        </a:p>
      </dgm:t>
    </dgm:pt>
    <dgm:pt modelId="{7EEA2968-EE19-452E-B49D-3EEAAEF98ADA}" type="sibTrans" cxnId="{201BC01B-AE72-4638-84AB-D5D82A554BE6}">
      <dgm:prSet/>
      <dgm:spPr/>
      <dgm:t>
        <a:bodyPr/>
        <a:lstStyle/>
        <a:p>
          <a:endParaRPr lang="en-US"/>
        </a:p>
      </dgm:t>
    </dgm:pt>
    <dgm:pt modelId="{9C8F437A-3234-4D92-AFBB-2CF0D5118EB8}" type="pres">
      <dgm:prSet presAssocID="{C08A0D4C-DF4D-4196-B5A2-084B09A4F434}" presName="composite" presStyleCnt="0">
        <dgm:presLayoutVars>
          <dgm:chMax val="1"/>
          <dgm:dir/>
          <dgm:resizeHandles val="exact"/>
        </dgm:presLayoutVars>
      </dgm:prSet>
      <dgm:spPr/>
    </dgm:pt>
    <dgm:pt modelId="{49D0B7B2-3B93-4280-8D2E-39D3628223BA}" type="pres">
      <dgm:prSet presAssocID="{C08A0D4C-DF4D-4196-B5A2-084B09A4F434}" presName="radial" presStyleCnt="0">
        <dgm:presLayoutVars>
          <dgm:animLvl val="ctr"/>
        </dgm:presLayoutVars>
      </dgm:prSet>
      <dgm:spPr/>
    </dgm:pt>
    <dgm:pt modelId="{97EEA4E1-BB62-44D1-B031-670CD9E05981}" type="pres">
      <dgm:prSet presAssocID="{54E7D460-5B85-46A2-B29F-B28EA753C054}" presName="centerShape" presStyleLbl="vennNode1" presStyleIdx="0" presStyleCnt="5" custScaleX="84507" custScaleY="81972"/>
      <dgm:spPr/>
    </dgm:pt>
    <dgm:pt modelId="{3C3F99E1-4923-4CCA-8D11-CB89B260FB24}" type="pres">
      <dgm:prSet presAssocID="{876AD160-E899-460F-BDFE-59C840F095D8}" presName="node" presStyleLbl="vennNode1" presStyleIdx="1" presStyleCnt="5" custScaleX="135827" custScaleY="133732">
        <dgm:presLayoutVars>
          <dgm:bulletEnabled val="1"/>
        </dgm:presLayoutVars>
      </dgm:prSet>
      <dgm:spPr/>
    </dgm:pt>
    <dgm:pt modelId="{D6BD80A7-BD73-4D0D-8D00-681D0F77634F}" type="pres">
      <dgm:prSet presAssocID="{0B51B61E-FA93-4071-988A-E7CE2B48A108}" presName="node" presStyleLbl="vennNode1" presStyleIdx="2" presStyleCnt="5" custScaleX="139647" custScaleY="132676">
        <dgm:presLayoutVars>
          <dgm:bulletEnabled val="1"/>
        </dgm:presLayoutVars>
      </dgm:prSet>
      <dgm:spPr/>
    </dgm:pt>
    <dgm:pt modelId="{4453387A-594A-4267-BA2F-7BBA85952D85}" type="pres">
      <dgm:prSet presAssocID="{A41C3ED4-6122-48E8-A3C9-6958D4F0C7BA}" presName="node" presStyleLbl="vennNode1" presStyleIdx="3" presStyleCnt="5" custScaleX="143433" custScaleY="142992">
        <dgm:presLayoutVars>
          <dgm:bulletEnabled val="1"/>
        </dgm:presLayoutVars>
      </dgm:prSet>
      <dgm:spPr/>
    </dgm:pt>
    <dgm:pt modelId="{45AF5056-EE46-4632-BD2C-E77B5395861A}" type="pres">
      <dgm:prSet presAssocID="{A80596BE-DEDD-40E9-9244-7C05FAB56D09}" presName="node" presStyleLbl="vennNode1" presStyleIdx="4" presStyleCnt="5" custScaleX="134119" custScaleY="136056">
        <dgm:presLayoutVars>
          <dgm:bulletEnabled val="1"/>
        </dgm:presLayoutVars>
      </dgm:prSet>
      <dgm:spPr/>
    </dgm:pt>
  </dgm:ptLst>
  <dgm:cxnLst>
    <dgm:cxn modelId="{0C121910-5E53-46D7-81E0-7F5E7F6DFC42}" srcId="{54E7D460-5B85-46A2-B29F-B28EA753C054}" destId="{876AD160-E899-460F-BDFE-59C840F095D8}" srcOrd="0" destOrd="0" parTransId="{A35AE992-296E-4207-A569-A0E05EDD713D}" sibTransId="{5F532B5D-2AC1-49E2-9715-4FFDA919C304}"/>
    <dgm:cxn modelId="{8FA76A1B-59A1-484D-B0C7-392E99D54C88}" type="presOf" srcId="{54E7D460-5B85-46A2-B29F-B28EA753C054}" destId="{97EEA4E1-BB62-44D1-B031-670CD9E05981}" srcOrd="0" destOrd="0" presId="urn:microsoft.com/office/officeart/2005/8/layout/radial3"/>
    <dgm:cxn modelId="{201BC01B-AE72-4638-84AB-D5D82A554BE6}" srcId="{54E7D460-5B85-46A2-B29F-B28EA753C054}" destId="{A80596BE-DEDD-40E9-9244-7C05FAB56D09}" srcOrd="3" destOrd="0" parTransId="{70735A93-2AE2-48E9-848F-D0ECBE121C4A}" sibTransId="{7EEA2968-EE19-452E-B49D-3EEAAEF98ADA}"/>
    <dgm:cxn modelId="{18B98F1C-0015-4305-A95C-61ECC123F4FF}" type="presOf" srcId="{A41C3ED4-6122-48E8-A3C9-6958D4F0C7BA}" destId="{4453387A-594A-4267-BA2F-7BBA85952D85}" srcOrd="0" destOrd="0" presId="urn:microsoft.com/office/officeart/2005/8/layout/radial3"/>
    <dgm:cxn modelId="{79C5A35F-D600-4AEB-9798-173904D907E3}" type="presOf" srcId="{A80596BE-DEDD-40E9-9244-7C05FAB56D09}" destId="{45AF5056-EE46-4632-BD2C-E77B5395861A}" srcOrd="0" destOrd="0" presId="urn:microsoft.com/office/officeart/2005/8/layout/radial3"/>
    <dgm:cxn modelId="{CDC62A6F-7D33-4518-A930-8533CFE0A1FE}" srcId="{54E7D460-5B85-46A2-B29F-B28EA753C054}" destId="{A41C3ED4-6122-48E8-A3C9-6958D4F0C7BA}" srcOrd="2" destOrd="0" parTransId="{F79CC3FF-9BF6-4577-9CD3-10D5E89168A4}" sibTransId="{8F191AF8-EFBB-4B1F-A5A7-8BB1F615E252}"/>
    <dgm:cxn modelId="{3A680074-EC96-4934-A48C-865C3AAD5285}" type="presOf" srcId="{C08A0D4C-DF4D-4196-B5A2-084B09A4F434}" destId="{9C8F437A-3234-4D92-AFBB-2CF0D5118EB8}" srcOrd="0" destOrd="0" presId="urn:microsoft.com/office/officeart/2005/8/layout/radial3"/>
    <dgm:cxn modelId="{25862E7A-F1C7-4FD4-84B3-C6B4E2E6CC23}" srcId="{54E7D460-5B85-46A2-B29F-B28EA753C054}" destId="{0B51B61E-FA93-4071-988A-E7CE2B48A108}" srcOrd="1" destOrd="0" parTransId="{D13D7E55-4450-4B1A-B565-96196E37B226}" sibTransId="{7C1CDAFA-E199-46ED-8A41-E8EC8B7CA0EE}"/>
    <dgm:cxn modelId="{61B961B6-C0C9-4BF4-9562-3EE41535755E}" srcId="{C08A0D4C-DF4D-4196-B5A2-084B09A4F434}" destId="{54E7D460-5B85-46A2-B29F-B28EA753C054}" srcOrd="0" destOrd="0" parTransId="{B7A68A30-5BAF-46E1-A47D-EA240673D235}" sibTransId="{427A7710-7F86-4D2D-B67B-852F6244D31A}"/>
    <dgm:cxn modelId="{4FB081C2-548A-4930-B976-7CC311CD4A23}" type="presOf" srcId="{876AD160-E899-460F-BDFE-59C840F095D8}" destId="{3C3F99E1-4923-4CCA-8D11-CB89B260FB24}" srcOrd="0" destOrd="0" presId="urn:microsoft.com/office/officeart/2005/8/layout/radial3"/>
    <dgm:cxn modelId="{B10600FF-D112-4B9F-BD45-3E7F656807E1}" type="presOf" srcId="{0B51B61E-FA93-4071-988A-E7CE2B48A108}" destId="{D6BD80A7-BD73-4D0D-8D00-681D0F77634F}" srcOrd="0" destOrd="0" presId="urn:microsoft.com/office/officeart/2005/8/layout/radial3"/>
    <dgm:cxn modelId="{F530D25D-E1D6-4C2E-9FA0-77FB0518F11D}" type="presParOf" srcId="{9C8F437A-3234-4D92-AFBB-2CF0D5118EB8}" destId="{49D0B7B2-3B93-4280-8D2E-39D3628223BA}" srcOrd="0" destOrd="0" presId="urn:microsoft.com/office/officeart/2005/8/layout/radial3"/>
    <dgm:cxn modelId="{9B796D6C-32E7-41A3-9131-3F0FDE3DBCF8}" type="presParOf" srcId="{49D0B7B2-3B93-4280-8D2E-39D3628223BA}" destId="{97EEA4E1-BB62-44D1-B031-670CD9E05981}" srcOrd="0" destOrd="0" presId="urn:microsoft.com/office/officeart/2005/8/layout/radial3"/>
    <dgm:cxn modelId="{53E9527D-2258-4060-BD72-A9DC60B04B30}" type="presParOf" srcId="{49D0B7B2-3B93-4280-8D2E-39D3628223BA}" destId="{3C3F99E1-4923-4CCA-8D11-CB89B260FB24}" srcOrd="1" destOrd="0" presId="urn:microsoft.com/office/officeart/2005/8/layout/radial3"/>
    <dgm:cxn modelId="{95F08714-E6EB-4BCF-A064-D610DE7EF836}" type="presParOf" srcId="{49D0B7B2-3B93-4280-8D2E-39D3628223BA}" destId="{D6BD80A7-BD73-4D0D-8D00-681D0F77634F}" srcOrd="2" destOrd="0" presId="urn:microsoft.com/office/officeart/2005/8/layout/radial3"/>
    <dgm:cxn modelId="{F93865FB-16D0-4EA4-9A1E-5E0E7F2AFC4F}" type="presParOf" srcId="{49D0B7B2-3B93-4280-8D2E-39D3628223BA}" destId="{4453387A-594A-4267-BA2F-7BBA85952D85}" srcOrd="3" destOrd="0" presId="urn:microsoft.com/office/officeart/2005/8/layout/radial3"/>
    <dgm:cxn modelId="{623DA121-B2AC-4F1D-A56C-C635388D5B4C}" type="presParOf" srcId="{49D0B7B2-3B93-4280-8D2E-39D3628223BA}" destId="{45AF5056-EE46-4632-BD2C-E77B5395861A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EEA4E1-BB62-44D1-B031-670CD9E05981}">
      <dsp:nvSpPr>
        <dsp:cNvPr id="0" name=""/>
        <dsp:cNvSpPr/>
      </dsp:nvSpPr>
      <dsp:spPr>
        <a:xfrm>
          <a:off x="2747831" y="1442640"/>
          <a:ext cx="2539998" cy="2463805"/>
        </a:xfrm>
        <a:prstGeom prst="ellipse">
          <a:avLst/>
        </a:prstGeom>
        <a:solidFill>
          <a:srgbClr val="00B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900" b="1" kern="1200" dirty="0">
              <a:solidFill>
                <a:schemeClr val="bg1">
                  <a:lumMod val="85000"/>
                </a:schemeClr>
              </a:solidFill>
            </a:rPr>
            <a:t>RENAM</a:t>
          </a:r>
          <a:endParaRPr lang="en-US" sz="3900" b="1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3119805" y="1803456"/>
        <a:ext cx="1796050" cy="1742173"/>
      </dsp:txXfrm>
    </dsp:sp>
    <dsp:sp modelId="{3C3F99E1-4923-4CCA-8D11-CB89B260FB24}">
      <dsp:nvSpPr>
        <dsp:cNvPr id="0" name=""/>
        <dsp:cNvSpPr/>
      </dsp:nvSpPr>
      <dsp:spPr>
        <a:xfrm>
          <a:off x="2997204" y="-287721"/>
          <a:ext cx="2041253" cy="200976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400" b="1" kern="1200" dirty="0">
              <a:solidFill>
                <a:schemeClr val="bg1">
                  <a:lumMod val="85000"/>
                </a:schemeClr>
              </a:solidFill>
            </a:rPr>
            <a:t>GEANT</a:t>
          </a:r>
          <a:endParaRPr lang="en-US" sz="3400" b="1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3296139" y="6603"/>
        <a:ext cx="1443383" cy="1421121"/>
      </dsp:txXfrm>
    </dsp:sp>
    <dsp:sp modelId="{D6BD80A7-BD73-4D0D-8D00-681D0F77634F}">
      <dsp:nvSpPr>
        <dsp:cNvPr id="0" name=""/>
        <dsp:cNvSpPr/>
      </dsp:nvSpPr>
      <dsp:spPr>
        <a:xfrm>
          <a:off x="4925880" y="1677593"/>
          <a:ext cx="2098661" cy="1993899"/>
        </a:xfrm>
        <a:prstGeom prst="ellipse">
          <a:avLst/>
        </a:prstGeom>
        <a:solidFill>
          <a:srgbClr val="FF00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4000" b="1" kern="1200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kern="12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kern="1200" dirty="0">
              <a:solidFill>
                <a:schemeClr val="bg1">
                  <a:lumMod val="85000"/>
                </a:schemeClr>
              </a:solidFill>
            </a:rPr>
            <a:t>EDUCATION</a:t>
          </a:r>
          <a:endParaRPr lang="en-US" sz="14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5233222" y="1969593"/>
        <a:ext cx="1483977" cy="1409899"/>
      </dsp:txXfrm>
    </dsp:sp>
    <dsp:sp modelId="{4453387A-594A-4267-BA2F-7BBA85952D85}">
      <dsp:nvSpPr>
        <dsp:cNvPr id="0" name=""/>
        <dsp:cNvSpPr/>
      </dsp:nvSpPr>
      <dsp:spPr>
        <a:xfrm>
          <a:off x="2940051" y="3557457"/>
          <a:ext cx="2155559" cy="2148931"/>
        </a:xfrm>
        <a:prstGeom prst="ellipse">
          <a:avLst/>
        </a:prstGeom>
        <a:solidFill>
          <a:schemeClr val="accent5">
            <a:lumMod val="40000"/>
            <a:lumOff val="6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3600" b="1" kern="1200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kern="12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kern="1200" dirty="0">
              <a:solidFill>
                <a:schemeClr val="bg1">
                  <a:lumMod val="85000"/>
                </a:schemeClr>
              </a:solidFill>
            </a:rPr>
            <a:t>COMMUNICATION</a:t>
          </a:r>
          <a:endParaRPr lang="en-US" sz="14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3255725" y="3872161"/>
        <a:ext cx="1524211" cy="1519523"/>
      </dsp:txXfrm>
    </dsp:sp>
    <dsp:sp modelId="{45AF5056-EE46-4632-BD2C-E77B5395861A}">
      <dsp:nvSpPr>
        <dsp:cNvPr id="0" name=""/>
        <dsp:cNvSpPr/>
      </dsp:nvSpPr>
      <dsp:spPr>
        <a:xfrm>
          <a:off x="1052657" y="1652195"/>
          <a:ext cx="2015585" cy="204469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4000" b="1" kern="1200" dirty="0">
              <a:solidFill>
                <a:schemeClr val="bg1">
                  <a:lumMod val="85000"/>
                </a:schemeClr>
              </a:solidFill>
            </a:rPr>
            <a:t>MSU</a:t>
          </a:r>
          <a:br>
            <a:rPr lang="ro-RO" sz="1400" kern="1200" dirty="0">
              <a:solidFill>
                <a:schemeClr val="bg1">
                  <a:lumMod val="85000"/>
                </a:schemeClr>
              </a:solidFill>
            </a:rPr>
          </a:br>
          <a:r>
            <a:rPr lang="ro-RO" sz="1400" kern="1200" dirty="0">
              <a:solidFill>
                <a:schemeClr val="bg1">
                  <a:lumMod val="85000"/>
                </a:schemeClr>
              </a:solidFill>
            </a:rPr>
            <a:t>SCIENCE</a:t>
          </a:r>
          <a:endParaRPr lang="en-US" sz="1400" kern="1200" dirty="0">
            <a:solidFill>
              <a:schemeClr val="bg1">
                <a:lumMod val="85000"/>
              </a:schemeClr>
            </a:solidFill>
          </a:endParaRPr>
        </a:p>
      </dsp:txBody>
      <dsp:txXfrm>
        <a:off x="1347833" y="1951634"/>
        <a:ext cx="1425233" cy="14458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4BEA2E4-9358-0A59-C978-9AC06A078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889784A6-F58E-8950-CAF3-A8CC2FF8C4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o-RO"/>
              <a:t>Faceți clic pentru a edita stilul de subtitlu coordonator</a:t>
            </a:r>
            <a:endParaRPr lang="en-US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940CADE9-F32F-76CB-571C-D3B0E4E5C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88D78210-097B-87C2-8214-D10B3D15E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28535E4-7FD0-B078-D3EE-A4B06E168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662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847880A5-31EB-277B-B285-680B8E86D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C178D5F5-605F-BE18-3A39-98B245195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42A2B38-93F8-FCA7-03A3-544BFDBE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52BED205-1BB2-3E9F-AF15-F7A4D5235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5A7C31F-DEB8-5B32-8311-26CF11FFC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5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>
            <a:extLst>
              <a:ext uri="{FF2B5EF4-FFF2-40B4-BE49-F238E27FC236}">
                <a16:creationId xmlns:a16="http://schemas.microsoft.com/office/drawing/2014/main" id="{9FF7B839-025A-473B-5A47-7B5A43F47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>
            <a:extLst>
              <a:ext uri="{FF2B5EF4-FFF2-40B4-BE49-F238E27FC236}">
                <a16:creationId xmlns:a16="http://schemas.microsoft.com/office/drawing/2014/main" id="{A4DFDF3A-2ED4-8A3C-FA9E-C80310BD77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91D28582-EE6D-1746-25D6-EB3E184FA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18C69BDA-A5F6-BD6D-8F6D-2E392775D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5438EFFE-DE3D-0394-2113-2008B48F4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02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816219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8076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40411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21233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899673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391061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5229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3793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347CD58-5E13-56BB-18F0-B7C37B415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52643964-2F78-64D0-8D4E-8D7D498211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9BA870B4-9D0E-8624-5C7F-F919252BD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F9D2F7C7-B14B-53B1-8C9D-DFC89E29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8E9E5C38-6E0A-DF2C-877B-4D364CF6C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66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259293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724813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9777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53A34A91-42F0-BD53-92A4-DFDA40D94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36874D2-A89D-56FD-31DE-65E39B68A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8782029F-063C-2A7F-F10C-31B337839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FEC2C1E9-7422-9A39-DF83-C4A54B501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637C304A-E63F-2E26-3168-7B4E604C1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3AF7B69E-27CB-80D0-2395-D8CC21F51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1AD0AC43-4BD2-0399-02C8-CFB4016A63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5C432789-3BAB-720A-3D68-8F76F2811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3F5DB502-6B0B-FBD1-364A-42EDBA3B6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1AAA6FA1-7622-DA8C-4048-AFB414EB0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FD655899-4589-0B3C-8139-179A17B17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6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4309D3F7-55C9-70D9-B171-4FBE6D3F9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956E19C3-41AF-14C1-F6AE-FF0F078B2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4" name="Substituent conținut 3">
            <a:extLst>
              <a:ext uri="{FF2B5EF4-FFF2-40B4-BE49-F238E27FC236}">
                <a16:creationId xmlns:a16="http://schemas.microsoft.com/office/drawing/2014/main" id="{76078751-06D3-B4F1-C997-4CA721422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Substituent text 4">
            <a:extLst>
              <a:ext uri="{FF2B5EF4-FFF2-40B4-BE49-F238E27FC236}">
                <a16:creationId xmlns:a16="http://schemas.microsoft.com/office/drawing/2014/main" id="{2D14EF4E-A741-7D90-A784-380CB2F922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6" name="Substituent conținut 5">
            <a:extLst>
              <a:ext uri="{FF2B5EF4-FFF2-40B4-BE49-F238E27FC236}">
                <a16:creationId xmlns:a16="http://schemas.microsoft.com/office/drawing/2014/main" id="{745C02A5-3DD3-5072-0430-84BA14657B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7" name="Substituent dată 6">
            <a:extLst>
              <a:ext uri="{FF2B5EF4-FFF2-40B4-BE49-F238E27FC236}">
                <a16:creationId xmlns:a16="http://schemas.microsoft.com/office/drawing/2014/main" id="{99315DD9-E41C-BF7B-130A-6F3CA0880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8" name="Substituent subsol 7">
            <a:extLst>
              <a:ext uri="{FF2B5EF4-FFF2-40B4-BE49-F238E27FC236}">
                <a16:creationId xmlns:a16="http://schemas.microsoft.com/office/drawing/2014/main" id="{ACD5CE9D-9142-BACD-F0B0-44F479438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>
            <a:extLst>
              <a:ext uri="{FF2B5EF4-FFF2-40B4-BE49-F238E27FC236}">
                <a16:creationId xmlns:a16="http://schemas.microsoft.com/office/drawing/2014/main" id="{2A62F934-31AA-CF07-FF0A-DC80CD6F2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8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28BBE15C-9596-732B-CAF5-F9261B892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>
            <a:extLst>
              <a:ext uri="{FF2B5EF4-FFF2-40B4-BE49-F238E27FC236}">
                <a16:creationId xmlns:a16="http://schemas.microsoft.com/office/drawing/2014/main" id="{CE33FF99-6136-703B-C718-634B8DF51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4" name="Substituent subsol 3">
            <a:extLst>
              <a:ext uri="{FF2B5EF4-FFF2-40B4-BE49-F238E27FC236}">
                <a16:creationId xmlns:a16="http://schemas.microsoft.com/office/drawing/2014/main" id="{7BB9FECA-703A-35B6-5945-A5CDA1B1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>
            <a:extLst>
              <a:ext uri="{FF2B5EF4-FFF2-40B4-BE49-F238E27FC236}">
                <a16:creationId xmlns:a16="http://schemas.microsoft.com/office/drawing/2014/main" id="{C612A89B-6F34-4A6C-C39C-31F09229B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05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>
            <a:extLst>
              <a:ext uri="{FF2B5EF4-FFF2-40B4-BE49-F238E27FC236}">
                <a16:creationId xmlns:a16="http://schemas.microsoft.com/office/drawing/2014/main" id="{DFD03278-3F91-32EF-C2C0-2D9763998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3" name="Substituent subsol 2">
            <a:extLst>
              <a:ext uri="{FF2B5EF4-FFF2-40B4-BE49-F238E27FC236}">
                <a16:creationId xmlns:a16="http://schemas.microsoft.com/office/drawing/2014/main" id="{EEE73AA5-6D3B-D508-6783-208E51494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>
            <a:extLst>
              <a:ext uri="{FF2B5EF4-FFF2-40B4-BE49-F238E27FC236}">
                <a16:creationId xmlns:a16="http://schemas.microsoft.com/office/drawing/2014/main" id="{95C1EBB9-2C53-070A-4EB2-7A0CC2DF7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49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B9E36FE-F64A-BC39-2EBA-18111738A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>
            <a:extLst>
              <a:ext uri="{FF2B5EF4-FFF2-40B4-BE49-F238E27FC236}">
                <a16:creationId xmlns:a16="http://schemas.microsoft.com/office/drawing/2014/main" id="{C17F10B4-E590-5A91-F8A5-FE220765C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8DD63999-F55E-FBAA-DAE9-67513D18B3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0CB5BEFB-B0AB-4258-B65B-77DE8217D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832A15DF-F1D5-6BD8-813C-D6EB626D2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C66632F7-2C03-9362-8A16-22D83EE90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4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92CD1FA5-39FE-C66A-C15E-7C64535F8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>
            <a:extLst>
              <a:ext uri="{FF2B5EF4-FFF2-40B4-BE49-F238E27FC236}">
                <a16:creationId xmlns:a16="http://schemas.microsoft.com/office/drawing/2014/main" id="{0D09E206-84E3-BF7F-F9CA-FF7D491F14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>
            <a:extLst>
              <a:ext uri="{FF2B5EF4-FFF2-40B4-BE49-F238E27FC236}">
                <a16:creationId xmlns:a16="http://schemas.microsoft.com/office/drawing/2014/main" id="{77527F40-CCBD-4685-5DF2-CFFD70D1F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o-RO"/>
              <a:t>Faceţi clic pentru a edita Master stiluri text</a:t>
            </a:r>
          </a:p>
        </p:txBody>
      </p:sp>
      <p:sp>
        <p:nvSpPr>
          <p:cNvPr id="5" name="Substituent dată 4">
            <a:extLst>
              <a:ext uri="{FF2B5EF4-FFF2-40B4-BE49-F238E27FC236}">
                <a16:creationId xmlns:a16="http://schemas.microsoft.com/office/drawing/2014/main" id="{1553DD4D-FAA1-9101-43BB-79A7C9BD6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6" name="Substituent subsol 5">
            <a:extLst>
              <a:ext uri="{FF2B5EF4-FFF2-40B4-BE49-F238E27FC236}">
                <a16:creationId xmlns:a16="http://schemas.microsoft.com/office/drawing/2014/main" id="{DAD27AF4-AFC2-44B8-2F44-C940EDE00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>
            <a:extLst>
              <a:ext uri="{FF2B5EF4-FFF2-40B4-BE49-F238E27FC236}">
                <a16:creationId xmlns:a16="http://schemas.microsoft.com/office/drawing/2014/main" id="{13AD7C92-53F2-3654-C5C4-396DA20E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7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>
            <a:extLst>
              <a:ext uri="{FF2B5EF4-FFF2-40B4-BE49-F238E27FC236}">
                <a16:creationId xmlns:a16="http://schemas.microsoft.com/office/drawing/2014/main" id="{F3D2EE93-BD35-8543-0158-DC606F2B7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>
            <a:extLst>
              <a:ext uri="{FF2B5EF4-FFF2-40B4-BE49-F238E27FC236}">
                <a16:creationId xmlns:a16="http://schemas.microsoft.com/office/drawing/2014/main" id="{0D5E2CC6-0AE7-72B9-4A1A-B3B285C12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Faceţi clic pentru a edita Master stiluri text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>
            <a:extLst>
              <a:ext uri="{FF2B5EF4-FFF2-40B4-BE49-F238E27FC236}">
                <a16:creationId xmlns:a16="http://schemas.microsoft.com/office/drawing/2014/main" id="{5FDE59A6-5F06-15F7-F0E6-B596BC10CB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FFF264-E658-4444-9713-ED0F42A8B926}" type="datetimeFigureOut">
              <a:rPr lang="en-US" smtClean="0"/>
              <a:t>10/7/2024</a:t>
            </a:fld>
            <a:endParaRPr lang="en-US"/>
          </a:p>
        </p:txBody>
      </p:sp>
      <p:sp>
        <p:nvSpPr>
          <p:cNvPr id="5" name="Substituent subsol 4">
            <a:extLst>
              <a:ext uri="{FF2B5EF4-FFF2-40B4-BE49-F238E27FC236}">
                <a16:creationId xmlns:a16="http://schemas.microsoft.com/office/drawing/2014/main" id="{96951825-BACE-58D7-C098-1DF0B38A4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>
            <a:extLst>
              <a:ext uri="{FF2B5EF4-FFF2-40B4-BE49-F238E27FC236}">
                <a16:creationId xmlns:a16="http://schemas.microsoft.com/office/drawing/2014/main" id="{F84EF507-B949-FDAA-276A-693AEAB7DF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9D1B9D-DDB7-4889-B97C-4CFEFC946C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29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Clic pentru editare stil titlu</a:t>
            </a:r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Clic pentru editare stiluri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62368-3329-498A-BC40-F35B54098038}" type="datetimeFigureOut">
              <a:rPr lang="ro-RO" smtClean="0"/>
              <a:t>08.10.2024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849B4-BA83-486E-9F66-F420FE798E91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3510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062E66B7-F0FA-34E3-52D0-4F8354FBF5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u 2">
            <a:extLst>
              <a:ext uri="{FF2B5EF4-FFF2-40B4-BE49-F238E27FC236}">
                <a16:creationId xmlns:a16="http://schemas.microsoft.com/office/drawing/2014/main" id="{1BD47806-AD70-067B-B26E-9B924B3E33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123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2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extension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Universitary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DataCenter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2024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746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UP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25000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concurrent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active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users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Computing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cluster,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based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on HCI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Storage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capacities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University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information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services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B: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rgbClr val="FF0000"/>
                </a:solidFill>
                <a:latin typeface="+mj-lt"/>
              </a:rPr>
              <a:t>DataCenter</a:t>
            </a:r>
            <a:endParaRPr lang="ro-RO" b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A7501AF7-C593-6C4C-2344-9A6A0291B2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401"/>
          <a:stretch/>
        </p:blipFill>
        <p:spPr>
          <a:xfrm>
            <a:off x="4247611" y="0"/>
            <a:ext cx="7957809" cy="649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835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5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ine 2">
            <a:extLst>
              <a:ext uri="{FF2B5EF4-FFF2-40B4-BE49-F238E27FC236}">
                <a16:creationId xmlns:a16="http://schemas.microsoft.com/office/drawing/2014/main" id="{A52732CE-D658-F754-5D34-84B2749F27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882" b="-1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70" name="Rectangle 6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/>
              <a:t>STEP 2</a:t>
            </a:r>
            <a:br>
              <a:rPr lang="en-US" sz="4000" b="1"/>
            </a:br>
            <a:br>
              <a:rPr lang="en-US" sz="4000" b="1"/>
            </a:br>
            <a:r>
              <a:rPr lang="en-US" sz="4000" b="1"/>
              <a:t>EJOI 2024</a:t>
            </a:r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838200" y="2434201"/>
            <a:ext cx="4413250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FF0000"/>
                </a:solidFill>
              </a:rPr>
              <a:t>26</a:t>
            </a:r>
            <a:r>
              <a:rPr lang="ro-RO" sz="2000" b="1" dirty="0"/>
              <a:t> </a:t>
            </a:r>
            <a:r>
              <a:rPr lang="ro-RO" sz="2000" b="1" dirty="0" err="1"/>
              <a:t>countries</a:t>
            </a:r>
            <a:endParaRPr lang="ro-RO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FF0000"/>
                </a:solidFill>
              </a:rPr>
              <a:t>100</a:t>
            </a:r>
            <a:r>
              <a:rPr lang="ro-RO" sz="2000" b="1" dirty="0"/>
              <a:t> </a:t>
            </a:r>
            <a:r>
              <a:rPr lang="ro-RO" sz="2000" b="1" dirty="0" err="1"/>
              <a:t>concurents</a:t>
            </a:r>
            <a:endParaRPr lang="en-US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FF0000"/>
                </a:solidFill>
              </a:rPr>
              <a:t>3</a:t>
            </a:r>
            <a:r>
              <a:rPr lang="ro-RO" sz="2000" b="1" dirty="0"/>
              <a:t> </a:t>
            </a:r>
            <a:r>
              <a:rPr lang="ro-RO" sz="2000" b="1" dirty="0" err="1"/>
              <a:t>competition</a:t>
            </a:r>
            <a:r>
              <a:rPr lang="ro-RO" sz="2000" b="1" dirty="0"/>
              <a:t> </a:t>
            </a:r>
            <a:r>
              <a:rPr lang="ro-RO" sz="2000" b="1" dirty="0" err="1"/>
              <a:t>sessions</a:t>
            </a:r>
            <a:r>
              <a:rPr lang="ro-RO" sz="2000" b="1" dirty="0"/>
              <a:t> </a:t>
            </a:r>
            <a:br>
              <a:rPr lang="ro-RO" sz="2000" b="1" dirty="0"/>
            </a:br>
            <a:r>
              <a:rPr lang="ro-RO" sz="2000" b="1" dirty="0"/>
              <a:t>of </a:t>
            </a:r>
            <a:r>
              <a:rPr lang="ro-RO" sz="2000" b="1" dirty="0">
                <a:solidFill>
                  <a:srgbClr val="FF0000"/>
                </a:solidFill>
              </a:rPr>
              <a:t>4</a:t>
            </a:r>
            <a:r>
              <a:rPr lang="ro-RO" sz="2000" b="1" dirty="0"/>
              <a:t> </a:t>
            </a:r>
            <a:r>
              <a:rPr lang="ro-RO" sz="2000" b="1" dirty="0" err="1"/>
              <a:t>hours</a:t>
            </a:r>
            <a:r>
              <a:rPr lang="ro-RO" sz="2000" b="1" dirty="0"/>
              <a:t> </a:t>
            </a:r>
            <a:r>
              <a:rPr lang="ro-RO" sz="2000" b="1" dirty="0" err="1"/>
              <a:t>each</a:t>
            </a:r>
            <a:endParaRPr lang="ro-RO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 err="1"/>
              <a:t>secured</a:t>
            </a:r>
            <a:r>
              <a:rPr lang="ro-RO" sz="2000" b="1" dirty="0"/>
              <a:t> intranet</a:t>
            </a:r>
            <a:endParaRPr lang="en-US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>
                <a:solidFill>
                  <a:srgbClr val="FF0000"/>
                </a:solidFill>
              </a:rPr>
              <a:t>0</a:t>
            </a:r>
            <a:r>
              <a:rPr lang="ro-RO" sz="2000" b="1" dirty="0"/>
              <a:t> </a:t>
            </a:r>
            <a:r>
              <a:rPr lang="ro-RO" sz="2000" b="1" dirty="0" err="1"/>
              <a:t>incidents</a:t>
            </a:r>
            <a:endParaRPr lang="ro-RO" sz="20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sz="2000" b="1" dirty="0" err="1"/>
              <a:t>max</a:t>
            </a:r>
            <a:r>
              <a:rPr lang="ro-RO" sz="2000" b="1" dirty="0"/>
              <a:t> </a:t>
            </a:r>
            <a:r>
              <a:rPr lang="ro-RO" sz="2000" b="1" dirty="0">
                <a:solidFill>
                  <a:srgbClr val="FF0000"/>
                </a:solidFill>
              </a:rPr>
              <a:t>2 sec </a:t>
            </a:r>
            <a:r>
              <a:rPr lang="ro-RO" sz="2000" b="1" dirty="0" err="1"/>
              <a:t>delay</a:t>
            </a:r>
            <a:r>
              <a:rPr lang="ro-RO" sz="2000" b="1" dirty="0"/>
              <a:t> for </a:t>
            </a:r>
            <a:r>
              <a:rPr lang="ro-RO" sz="2000" b="1" dirty="0" err="1"/>
              <a:t>evaluation</a:t>
            </a:r>
            <a:r>
              <a:rPr lang="ro-RO" sz="2000" b="1" dirty="0"/>
              <a:t> </a:t>
            </a:r>
            <a:br>
              <a:rPr lang="ro-RO" sz="2000" b="1" dirty="0"/>
            </a:br>
            <a:r>
              <a:rPr lang="ro-RO" sz="2000" b="1" dirty="0"/>
              <a:t>per </a:t>
            </a:r>
            <a:r>
              <a:rPr lang="ro-RO" sz="2000" b="1" dirty="0" err="1"/>
              <a:t>submission</a:t>
            </a:r>
            <a:r>
              <a:rPr lang="ro-RO" sz="2000" b="1" dirty="0"/>
              <a:t> (on </a:t>
            </a:r>
            <a:r>
              <a:rPr lang="ro-RO" sz="2000" b="1" dirty="0">
                <a:solidFill>
                  <a:srgbClr val="FF0000"/>
                </a:solidFill>
              </a:rPr>
              <a:t>100 </a:t>
            </a:r>
            <a:r>
              <a:rPr lang="ro-RO" sz="2000" b="1" dirty="0" err="1">
                <a:solidFill>
                  <a:srgbClr val="FF0000"/>
                </a:solidFill>
              </a:rPr>
              <a:t>testcases</a:t>
            </a:r>
            <a:r>
              <a:rPr lang="ro-RO" sz="2000" b="1" dirty="0"/>
              <a:t>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14910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ine 5">
            <a:extLst>
              <a:ext uri="{FF2B5EF4-FFF2-40B4-BE49-F238E27FC236}">
                <a16:creationId xmlns:a16="http://schemas.microsoft.com/office/drawing/2014/main" id="{5B2CACB3-3453-DEED-3E19-45793B36A1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550" t="21999" r="19926" b="20763"/>
          <a:stretch/>
        </p:blipFill>
        <p:spPr>
          <a:xfrm>
            <a:off x="637300" y="662941"/>
            <a:ext cx="2015464" cy="1092201"/>
          </a:xfrm>
          <a:prstGeom prst="rect">
            <a:avLst/>
          </a:prstGeom>
        </p:spPr>
      </p:pic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ine 7">
            <a:extLst>
              <a:ext uri="{FF2B5EF4-FFF2-40B4-BE49-F238E27FC236}">
                <a16:creationId xmlns:a16="http://schemas.microsoft.com/office/drawing/2014/main" id="{89A14672-C27D-975F-AFDE-F27DBD4AF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3051" y="662941"/>
            <a:ext cx="8735482" cy="5678064"/>
          </a:xfrm>
          <a:prstGeom prst="rect">
            <a:avLst/>
          </a:prstGeom>
        </p:spPr>
      </p:pic>
      <p:pic>
        <p:nvPicPr>
          <p:cNvPr id="10" name="Imagine 9">
            <a:extLst>
              <a:ext uri="{FF2B5EF4-FFF2-40B4-BE49-F238E27FC236}">
                <a16:creationId xmlns:a16="http://schemas.microsoft.com/office/drawing/2014/main" id="{5B35B6D2-40B0-BD01-8973-CB61C5C456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38" y="2588246"/>
            <a:ext cx="2189069" cy="1827453"/>
          </a:xfrm>
          <a:prstGeom prst="rect">
            <a:avLst/>
          </a:prstGeom>
        </p:spPr>
      </p:pic>
      <p:sp>
        <p:nvSpPr>
          <p:cNvPr id="11" name="Dreptunghi 10">
            <a:extLst>
              <a:ext uri="{FF2B5EF4-FFF2-40B4-BE49-F238E27FC236}">
                <a16:creationId xmlns:a16="http://schemas.microsoft.com/office/drawing/2014/main" id="{8C7AF7C7-C4B5-D7B3-54B8-C93512A65FB7}"/>
              </a:ext>
            </a:extLst>
          </p:cNvPr>
          <p:cNvSpPr/>
          <p:nvPr/>
        </p:nvSpPr>
        <p:spPr>
          <a:xfrm>
            <a:off x="958849" y="3841750"/>
            <a:ext cx="1377189" cy="1841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dirty="0">
                <a:solidFill>
                  <a:srgbClr val="FFC000"/>
                </a:solidFill>
              </a:rPr>
              <a:t>Black Box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626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5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2200" b="1"/>
              <a:t>STEP 3</a:t>
            </a:r>
            <a:br>
              <a:rPr lang="en-US" sz="2200" b="1"/>
            </a:br>
            <a:br>
              <a:rPr lang="en-US" sz="2200" b="1"/>
            </a:br>
            <a:r>
              <a:rPr lang="en-US" sz="2200" b="1"/>
              <a:t>New generation network – extension</a:t>
            </a:r>
            <a:br>
              <a:rPr lang="en-US" sz="2200" b="1"/>
            </a:br>
            <a:r>
              <a:rPr lang="en-US" sz="2200" b="1"/>
              <a:t>Research Institutes connection - 2024</a:t>
            </a:r>
          </a:p>
        </p:txBody>
      </p:sp>
      <p:sp>
        <p:nvSpPr>
          <p:cNvPr id="6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640080" y="2872899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12 new locations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Old </a:t>
            </a:r>
            <a:r>
              <a:rPr lang="ro-MD" sz="2000" b="1" dirty="0"/>
              <a:t>or </a:t>
            </a:r>
            <a:r>
              <a:rPr lang="ro-MD" sz="2000" b="1" dirty="0" err="1"/>
              <a:t>missing</a:t>
            </a:r>
            <a:r>
              <a:rPr lang="ro-MD" sz="2000" b="1" dirty="0"/>
              <a:t> </a:t>
            </a:r>
            <a:r>
              <a:rPr lang="en-US" sz="2000" b="1" dirty="0"/>
              <a:t>local network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Non-</a:t>
            </a:r>
            <a:r>
              <a:rPr lang="en-US" sz="2000" b="1" dirty="0" err="1"/>
              <a:t>autonome</a:t>
            </a:r>
            <a:r>
              <a:rPr lang="en-US" sz="2000" b="1" dirty="0"/>
              <a:t> network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STAGE A: 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Reconnect to adequate provider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Mount own hardware (network equipment)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/>
              <a:t>Reconnect endpoints</a:t>
            </a:r>
          </a:p>
        </p:txBody>
      </p:sp>
      <p:pic>
        <p:nvPicPr>
          <p:cNvPr id="4" name="Imagine 3" descr="O imagine care conține hartă, text, atlas&#10;&#10;Descriere generată automat">
            <a:extLst>
              <a:ext uri="{FF2B5EF4-FFF2-40B4-BE49-F238E27FC236}">
                <a16:creationId xmlns:a16="http://schemas.microsoft.com/office/drawing/2014/main" id="{DA6629ED-ACA6-3D1D-3859-CD0723707C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" b="2297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6270D2C-4E48-798E-2418-869E17028CC1}"/>
              </a:ext>
            </a:extLst>
          </p:cNvPr>
          <p:cNvSpPr/>
          <p:nvPr/>
        </p:nvSpPr>
        <p:spPr>
          <a:xfrm>
            <a:off x="5416550" y="2430657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37EBD01-6B8A-4EE5-95B7-D22E9F4CC129}"/>
              </a:ext>
            </a:extLst>
          </p:cNvPr>
          <p:cNvSpPr/>
          <p:nvPr/>
        </p:nvSpPr>
        <p:spPr>
          <a:xfrm>
            <a:off x="5719570" y="2648339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71F9EF2-B45E-2BC8-473B-AB43D4D535ED}"/>
              </a:ext>
            </a:extLst>
          </p:cNvPr>
          <p:cNvSpPr/>
          <p:nvPr/>
        </p:nvSpPr>
        <p:spPr>
          <a:xfrm>
            <a:off x="5399282" y="2835188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1621CB-0E52-7C0A-0116-FA577E3D340E}"/>
              </a:ext>
            </a:extLst>
          </p:cNvPr>
          <p:cNvSpPr/>
          <p:nvPr/>
        </p:nvSpPr>
        <p:spPr>
          <a:xfrm>
            <a:off x="5718837" y="3052870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09072D-ABC5-D719-348A-3DA541EFF069}"/>
              </a:ext>
            </a:extLst>
          </p:cNvPr>
          <p:cNvSpPr/>
          <p:nvPr/>
        </p:nvSpPr>
        <p:spPr>
          <a:xfrm>
            <a:off x="11086642" y="6318552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6FD4D8D-618C-2837-AE03-5B50F855A239}"/>
              </a:ext>
            </a:extLst>
          </p:cNvPr>
          <p:cNvSpPr/>
          <p:nvPr/>
        </p:nvSpPr>
        <p:spPr>
          <a:xfrm>
            <a:off x="10523376" y="6493177"/>
            <a:ext cx="349250" cy="3492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8CEC5D3-F292-8064-0B2F-DF4846507434}"/>
              </a:ext>
            </a:extLst>
          </p:cNvPr>
          <p:cNvSpPr/>
          <p:nvPr/>
        </p:nvSpPr>
        <p:spPr>
          <a:xfrm>
            <a:off x="6154784" y="280918"/>
            <a:ext cx="684166" cy="69063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7FC0808D-26D5-1ADE-FED5-8E6C4C0EF738}"/>
              </a:ext>
            </a:extLst>
          </p:cNvPr>
          <p:cNvCxnSpPr>
            <a:cxnSpLocks/>
          </p:cNvCxnSpPr>
          <p:nvPr/>
        </p:nvCxnSpPr>
        <p:spPr>
          <a:xfrm flipH="1">
            <a:off x="5598347" y="626233"/>
            <a:ext cx="898506" cy="19790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rept 17">
            <a:extLst>
              <a:ext uri="{FF2B5EF4-FFF2-40B4-BE49-F238E27FC236}">
                <a16:creationId xmlns:a16="http://schemas.microsoft.com/office/drawing/2014/main" id="{6D585C50-F198-7D01-C6AE-8261C4FF74B6}"/>
              </a:ext>
            </a:extLst>
          </p:cNvPr>
          <p:cNvCxnSpPr>
            <a:cxnSpLocks/>
          </p:cNvCxnSpPr>
          <p:nvPr/>
        </p:nvCxnSpPr>
        <p:spPr>
          <a:xfrm flipH="1" flipV="1">
            <a:off x="5573907" y="2586994"/>
            <a:ext cx="5687360" cy="39061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rept 20">
            <a:extLst>
              <a:ext uri="{FF2B5EF4-FFF2-40B4-BE49-F238E27FC236}">
                <a16:creationId xmlns:a16="http://schemas.microsoft.com/office/drawing/2014/main" id="{157AA2F3-D763-8299-B30E-AC9F9D007729}"/>
              </a:ext>
            </a:extLst>
          </p:cNvPr>
          <p:cNvCxnSpPr>
            <a:cxnSpLocks/>
          </p:cNvCxnSpPr>
          <p:nvPr/>
        </p:nvCxnSpPr>
        <p:spPr>
          <a:xfrm flipH="1">
            <a:off x="10699009" y="6493177"/>
            <a:ext cx="562258" cy="2490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rept 23">
            <a:extLst>
              <a:ext uri="{FF2B5EF4-FFF2-40B4-BE49-F238E27FC236}">
                <a16:creationId xmlns:a16="http://schemas.microsoft.com/office/drawing/2014/main" id="{1669AC15-8D98-08F9-534F-D24F19FC17F7}"/>
              </a:ext>
            </a:extLst>
          </p:cNvPr>
          <p:cNvCxnSpPr>
            <a:cxnSpLocks/>
          </p:cNvCxnSpPr>
          <p:nvPr/>
        </p:nvCxnSpPr>
        <p:spPr>
          <a:xfrm>
            <a:off x="5572382" y="2605282"/>
            <a:ext cx="320536" cy="6222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rept 25">
            <a:extLst>
              <a:ext uri="{FF2B5EF4-FFF2-40B4-BE49-F238E27FC236}">
                <a16:creationId xmlns:a16="http://schemas.microsoft.com/office/drawing/2014/main" id="{83EC5C1F-8CB9-6886-B287-6C848FA59668}"/>
              </a:ext>
            </a:extLst>
          </p:cNvPr>
          <p:cNvCxnSpPr>
            <a:cxnSpLocks/>
          </p:cNvCxnSpPr>
          <p:nvPr/>
        </p:nvCxnSpPr>
        <p:spPr>
          <a:xfrm flipH="1">
            <a:off x="5560936" y="2586177"/>
            <a:ext cx="36049" cy="4914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132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>
            <a:extLst>
              <a:ext uri="{FF2B5EF4-FFF2-40B4-BE49-F238E27FC236}">
                <a16:creationId xmlns:a16="http://schemas.microsoft.com/office/drawing/2014/main" id="{E51FFF00-39D4-2408-CC37-74DD21017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err="1">
                <a:solidFill>
                  <a:srgbClr val="C00000"/>
                </a:solidFill>
              </a:rPr>
              <a:t>What</a:t>
            </a:r>
            <a:r>
              <a:rPr lang="ro-RO" b="1" dirty="0">
                <a:solidFill>
                  <a:srgbClr val="C00000"/>
                </a:solidFill>
              </a:rPr>
              <a:t> </a:t>
            </a:r>
            <a:r>
              <a:rPr lang="ro-RO" b="1" dirty="0" err="1">
                <a:solidFill>
                  <a:srgbClr val="C00000"/>
                </a:solidFill>
              </a:rPr>
              <a:t>next</a:t>
            </a:r>
            <a:r>
              <a:rPr lang="ro-RO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Nomogramă 2">
            <a:extLst>
              <a:ext uri="{FF2B5EF4-FFF2-40B4-BE49-F238E27FC236}">
                <a16:creationId xmlns:a16="http://schemas.microsoft.com/office/drawing/2014/main" id="{6405C254-D00C-4533-661C-10634714E325}"/>
              </a:ext>
            </a:extLst>
          </p:cNvPr>
          <p:cNvGraphicFramePr/>
          <p:nvPr/>
        </p:nvGraphicFramePr>
        <p:xfrm>
          <a:off x="4114800" y="821266"/>
          <a:ext cx="80772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9462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u 1">
            <a:extLst>
              <a:ext uri="{FF2B5EF4-FFF2-40B4-BE49-F238E27FC236}">
                <a16:creationId xmlns:a16="http://schemas.microsoft.com/office/drawing/2014/main" id="{7DCEE718-97B6-4835-8BE0-18F53829DF75}"/>
              </a:ext>
            </a:extLst>
          </p:cNvPr>
          <p:cNvSpPr txBox="1">
            <a:spLocks/>
          </p:cNvSpPr>
          <p:nvPr/>
        </p:nvSpPr>
        <p:spPr>
          <a:xfrm>
            <a:off x="1219200" y="1740337"/>
            <a:ext cx="10769600" cy="1772907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1219170"/>
            <a:r>
              <a:rPr lang="ro-RO" sz="4800" b="1" dirty="0">
                <a:solidFill>
                  <a:srgbClr val="0A392C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UNIVERSITATEA DE STAT DIN MOLDOVA</a:t>
            </a:r>
            <a:endParaRPr lang="ro-RO" sz="5867" b="1" spc="933" dirty="0">
              <a:solidFill>
                <a:srgbClr val="0A392C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3" name="Imagine 2" descr="O imagine care conține text, miniatură&#10;&#10;Descriere generată automat">
            <a:extLst>
              <a:ext uri="{FF2B5EF4-FFF2-40B4-BE49-F238E27FC236}">
                <a16:creationId xmlns:a16="http://schemas.microsoft.com/office/drawing/2014/main" id="{04947E95-E1CF-478B-EDDD-E31709F0D5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1905000"/>
            <a:ext cx="764673" cy="1320800"/>
          </a:xfrm>
          <a:prstGeom prst="rect">
            <a:avLst/>
          </a:prstGeom>
        </p:spPr>
      </p:pic>
      <p:sp>
        <p:nvSpPr>
          <p:cNvPr id="8" name="Dreptunghi 7">
            <a:extLst>
              <a:ext uri="{FF2B5EF4-FFF2-40B4-BE49-F238E27FC236}">
                <a16:creationId xmlns:a16="http://schemas.microsoft.com/office/drawing/2014/main" id="{9137320E-3FCE-0724-FF40-1A93340546DF}"/>
              </a:ext>
            </a:extLst>
          </p:cNvPr>
          <p:cNvSpPr/>
          <p:nvPr/>
        </p:nvSpPr>
        <p:spPr>
          <a:xfrm>
            <a:off x="0" y="0"/>
            <a:ext cx="12192000" cy="1888360"/>
          </a:xfrm>
          <a:prstGeom prst="rect">
            <a:avLst/>
          </a:prstGeom>
          <a:solidFill>
            <a:srgbClr val="0A3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Dreptunghi 8">
            <a:extLst>
              <a:ext uri="{FF2B5EF4-FFF2-40B4-BE49-F238E27FC236}">
                <a16:creationId xmlns:a16="http://schemas.microsoft.com/office/drawing/2014/main" id="{3D6C7D57-74EB-0076-39BD-96C54D45BC26}"/>
              </a:ext>
            </a:extLst>
          </p:cNvPr>
          <p:cNvSpPr/>
          <p:nvPr/>
        </p:nvSpPr>
        <p:spPr>
          <a:xfrm>
            <a:off x="0" y="3242441"/>
            <a:ext cx="12192000" cy="3615559"/>
          </a:xfrm>
          <a:prstGeom prst="rect">
            <a:avLst/>
          </a:prstGeom>
          <a:solidFill>
            <a:srgbClr val="0A39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en-US" sz="240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4340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73698D7B-150F-1594-BE44-49F36AFF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42" y="7725"/>
            <a:ext cx="7155223" cy="6779574"/>
          </a:xfrm>
          <a:prstGeom prst="rect">
            <a:avLst/>
          </a:prstGeom>
        </p:spPr>
      </p:pic>
      <p:sp>
        <p:nvSpPr>
          <p:cNvPr id="49" name="Formă liberă: formă 48">
            <a:extLst>
              <a:ext uri="{FF2B5EF4-FFF2-40B4-BE49-F238E27FC236}">
                <a16:creationId xmlns:a16="http://schemas.microsoft.com/office/drawing/2014/main" id="{113BF695-DB1E-CBAF-7F94-88D60DC15E42}"/>
              </a:ext>
            </a:extLst>
          </p:cNvPr>
          <p:cNvSpPr/>
          <p:nvPr/>
        </p:nvSpPr>
        <p:spPr>
          <a:xfrm>
            <a:off x="8355944" y="2059645"/>
            <a:ext cx="1628567" cy="1561822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1908893"/>
              <a:gd name="connsiteX1" fmla="*/ 293676 w 2022360"/>
              <a:gd name="connsiteY1" fmla="*/ 1067913 h 1908893"/>
              <a:gd name="connsiteX2" fmla="*/ 614050 w 2022360"/>
              <a:gd name="connsiteY2" fmla="*/ 780912 h 1908893"/>
              <a:gd name="connsiteX3" fmla="*/ 1294842 w 2022360"/>
              <a:gd name="connsiteY3" fmla="*/ 1435007 h 1908893"/>
              <a:gd name="connsiteX4" fmla="*/ 840982 w 2022360"/>
              <a:gd name="connsiteY4" fmla="*/ 1908893 h 1908893"/>
              <a:gd name="connsiteX5" fmla="*/ 1628566 w 2022360"/>
              <a:gd name="connsiteY5" fmla="*/ 1561822 h 1908893"/>
              <a:gd name="connsiteX6" fmla="*/ 2022360 w 2022360"/>
              <a:gd name="connsiteY6" fmla="*/ 1161355 h 1908893"/>
              <a:gd name="connsiteX7" fmla="*/ 820958 w 2022360"/>
              <a:gd name="connsiteY7" fmla="*/ 0 h 1908893"/>
              <a:gd name="connsiteX8" fmla="*/ 0 w 2022360"/>
              <a:gd name="connsiteY8" fmla="*/ 734190 h 1908893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294842 w 2022360"/>
              <a:gd name="connsiteY3" fmla="*/ 1435007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700817 w 2022360"/>
              <a:gd name="connsiteY1" fmla="*/ 674120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1628567"/>
              <a:gd name="connsiteY0" fmla="*/ 433839 h 1561822"/>
              <a:gd name="connsiteX1" fmla="*/ 307024 w 1628567"/>
              <a:gd name="connsiteY1" fmla="*/ 674120 h 1561822"/>
              <a:gd name="connsiteX2" fmla="*/ 307025 w 1628567"/>
              <a:gd name="connsiteY2" fmla="*/ 674121 h 1561822"/>
              <a:gd name="connsiteX3" fmla="*/ 961119 w 1628567"/>
              <a:gd name="connsiteY3" fmla="*/ 1348239 h 1561822"/>
              <a:gd name="connsiteX4" fmla="*/ 954448 w 1628567"/>
              <a:gd name="connsiteY4" fmla="*/ 1348239 h 1561822"/>
              <a:gd name="connsiteX5" fmla="*/ 1234773 w 1628567"/>
              <a:gd name="connsiteY5" fmla="*/ 1561822 h 1561822"/>
              <a:gd name="connsiteX6" fmla="*/ 1628567 w 1628567"/>
              <a:gd name="connsiteY6" fmla="*/ 1161355 h 1561822"/>
              <a:gd name="connsiteX7" fmla="*/ 427165 w 1628567"/>
              <a:gd name="connsiteY7" fmla="*/ 0 h 1561822"/>
              <a:gd name="connsiteX8" fmla="*/ 0 w 1628567"/>
              <a:gd name="connsiteY8" fmla="*/ 433839 h 1561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8567" h="1561822">
                <a:moveTo>
                  <a:pt x="0" y="433839"/>
                </a:moveTo>
                <a:lnTo>
                  <a:pt x="307024" y="674120"/>
                </a:lnTo>
                <a:lnTo>
                  <a:pt x="307025" y="674121"/>
                </a:lnTo>
                <a:lnTo>
                  <a:pt x="961119" y="1348239"/>
                </a:lnTo>
                <a:lnTo>
                  <a:pt x="954448" y="1348239"/>
                </a:lnTo>
                <a:lnTo>
                  <a:pt x="1234773" y="1561822"/>
                </a:lnTo>
                <a:lnTo>
                  <a:pt x="1628567" y="1161355"/>
                </a:lnTo>
                <a:lnTo>
                  <a:pt x="427165" y="0"/>
                </a:lnTo>
                <a:lnTo>
                  <a:pt x="0" y="433839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2011 – 2021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Main campus</a:t>
            </a:r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6BCB77-C058-2E78-6DB0-F6996FEF6135}"/>
              </a:ext>
            </a:extLst>
          </p:cNvPr>
          <p:cNvSpPr/>
          <p:nvPr/>
        </p:nvSpPr>
        <p:spPr>
          <a:xfrm>
            <a:off x="7777558" y="3264493"/>
            <a:ext cx="805594" cy="805596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600" b="1" dirty="0"/>
              <a:t>IDN</a:t>
            </a:r>
            <a:endParaRPr lang="en-US" sz="1600" b="1" dirty="0"/>
          </a:p>
        </p:txBody>
      </p:sp>
      <p:cxnSp>
        <p:nvCxnSpPr>
          <p:cNvPr id="8" name="Conector drept 7">
            <a:extLst>
              <a:ext uri="{FF2B5EF4-FFF2-40B4-BE49-F238E27FC236}">
                <a16:creationId xmlns:a16="http://schemas.microsoft.com/office/drawing/2014/main" id="{A862E7E9-8C59-C580-BC54-FB7287EDCD39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4841" y="3952112"/>
            <a:ext cx="460694" cy="320785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>
            <a:extLst>
              <a:ext uri="{FF2B5EF4-FFF2-40B4-BE49-F238E27FC236}">
                <a16:creationId xmlns:a16="http://schemas.microsoft.com/office/drawing/2014/main" id="{96485D37-0774-2D0D-BC5D-F3F8869F8CF9}"/>
              </a:ext>
            </a:extLst>
          </p:cNvPr>
          <p:cNvCxnSpPr>
            <a:cxnSpLocks/>
          </p:cNvCxnSpPr>
          <p:nvPr/>
        </p:nvCxnSpPr>
        <p:spPr>
          <a:xfrm flipH="1" flipV="1">
            <a:off x="7434841" y="4272897"/>
            <a:ext cx="1239140" cy="163224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E418A89B-19FC-8571-CDD1-85353C9535CD}"/>
              </a:ext>
            </a:extLst>
          </p:cNvPr>
          <p:cNvCxnSpPr>
            <a:cxnSpLocks/>
          </p:cNvCxnSpPr>
          <p:nvPr/>
        </p:nvCxnSpPr>
        <p:spPr>
          <a:xfrm flipV="1">
            <a:off x="8673981" y="5230026"/>
            <a:ext cx="871671" cy="67511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>
            <a:extLst>
              <a:ext uri="{FF2B5EF4-FFF2-40B4-BE49-F238E27FC236}">
                <a16:creationId xmlns:a16="http://schemas.microsoft.com/office/drawing/2014/main" id="{187B24CA-F719-374F-3F69-9BC9E0614343}"/>
              </a:ext>
            </a:extLst>
          </p:cNvPr>
          <p:cNvCxnSpPr>
            <a:cxnSpLocks/>
          </p:cNvCxnSpPr>
          <p:nvPr/>
        </p:nvCxnSpPr>
        <p:spPr>
          <a:xfrm flipV="1">
            <a:off x="7434841" y="3833934"/>
            <a:ext cx="460694" cy="33967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>
            <a:extLst>
              <a:ext uri="{FF2B5EF4-FFF2-40B4-BE49-F238E27FC236}">
                <a16:creationId xmlns:a16="http://schemas.microsoft.com/office/drawing/2014/main" id="{587B3019-9531-5BAB-F932-507536E6244F}"/>
              </a:ext>
            </a:extLst>
          </p:cNvPr>
          <p:cNvCxnSpPr>
            <a:cxnSpLocks/>
          </p:cNvCxnSpPr>
          <p:nvPr/>
        </p:nvCxnSpPr>
        <p:spPr>
          <a:xfrm>
            <a:off x="6905002" y="3429000"/>
            <a:ext cx="529839" cy="744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21">
            <a:extLst>
              <a:ext uri="{FF2B5EF4-FFF2-40B4-BE49-F238E27FC236}">
                <a16:creationId xmlns:a16="http://schemas.microsoft.com/office/drawing/2014/main" id="{0DA1EFA8-B903-7569-5446-A2ED3EEDCB2F}"/>
              </a:ext>
            </a:extLst>
          </p:cNvPr>
          <p:cNvCxnSpPr>
            <a:cxnSpLocks/>
          </p:cNvCxnSpPr>
          <p:nvPr/>
        </p:nvCxnSpPr>
        <p:spPr>
          <a:xfrm flipH="1">
            <a:off x="6905002" y="2384277"/>
            <a:ext cx="102549" cy="104472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>
            <a:extLst>
              <a:ext uri="{FF2B5EF4-FFF2-40B4-BE49-F238E27FC236}">
                <a16:creationId xmlns:a16="http://schemas.microsoft.com/office/drawing/2014/main" id="{CC20D22F-BD9D-B017-D6E4-9D13BA874519}"/>
              </a:ext>
            </a:extLst>
          </p:cNvPr>
          <p:cNvCxnSpPr>
            <a:cxnSpLocks/>
          </p:cNvCxnSpPr>
          <p:nvPr/>
        </p:nvCxnSpPr>
        <p:spPr>
          <a:xfrm>
            <a:off x="6528987" y="1777525"/>
            <a:ext cx="478564" cy="606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>
            <a:extLst>
              <a:ext uri="{FF2B5EF4-FFF2-40B4-BE49-F238E27FC236}">
                <a16:creationId xmlns:a16="http://schemas.microsoft.com/office/drawing/2014/main" id="{A74763EF-5A87-AE0E-5B69-B811A5B6C2EE}"/>
              </a:ext>
            </a:extLst>
          </p:cNvPr>
          <p:cNvCxnSpPr>
            <a:cxnSpLocks/>
          </p:cNvCxnSpPr>
          <p:nvPr/>
        </p:nvCxnSpPr>
        <p:spPr>
          <a:xfrm flipV="1">
            <a:off x="8505822" y="2906638"/>
            <a:ext cx="774911" cy="55669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>
            <a:extLst>
              <a:ext uri="{FF2B5EF4-FFF2-40B4-BE49-F238E27FC236}">
                <a16:creationId xmlns:a16="http://schemas.microsoft.com/office/drawing/2014/main" id="{14AD939E-30B7-B16E-F54F-DC1045DF143C}"/>
              </a:ext>
            </a:extLst>
          </p:cNvPr>
          <p:cNvCxnSpPr>
            <a:cxnSpLocks/>
          </p:cNvCxnSpPr>
          <p:nvPr/>
        </p:nvCxnSpPr>
        <p:spPr>
          <a:xfrm>
            <a:off x="8311697" y="1946932"/>
            <a:ext cx="1533058" cy="148206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33">
            <a:extLst>
              <a:ext uri="{FF2B5EF4-FFF2-40B4-BE49-F238E27FC236}">
                <a16:creationId xmlns:a16="http://schemas.microsoft.com/office/drawing/2014/main" id="{D07C9D5B-07B0-E722-57E6-B9FC12A64700}"/>
              </a:ext>
            </a:extLst>
          </p:cNvPr>
          <p:cNvCxnSpPr>
            <a:cxnSpLocks/>
          </p:cNvCxnSpPr>
          <p:nvPr/>
        </p:nvCxnSpPr>
        <p:spPr>
          <a:xfrm>
            <a:off x="7369389" y="808235"/>
            <a:ext cx="1056764" cy="105474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35">
            <a:extLst>
              <a:ext uri="{FF2B5EF4-FFF2-40B4-BE49-F238E27FC236}">
                <a16:creationId xmlns:a16="http://schemas.microsoft.com/office/drawing/2014/main" id="{2E9F8B1F-0EBA-695C-4851-803EB8515A81}"/>
              </a:ext>
            </a:extLst>
          </p:cNvPr>
          <p:cNvCxnSpPr>
            <a:cxnSpLocks/>
          </p:cNvCxnSpPr>
          <p:nvPr/>
        </p:nvCxnSpPr>
        <p:spPr>
          <a:xfrm flipV="1">
            <a:off x="6695156" y="808235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>
            <a:extLst>
              <a:ext uri="{FF2B5EF4-FFF2-40B4-BE49-F238E27FC236}">
                <a16:creationId xmlns:a16="http://schemas.microsoft.com/office/drawing/2014/main" id="{54AD7557-31D5-CCE8-1125-AE96183E4C93}"/>
              </a:ext>
            </a:extLst>
          </p:cNvPr>
          <p:cNvCxnSpPr>
            <a:cxnSpLocks/>
          </p:cNvCxnSpPr>
          <p:nvPr/>
        </p:nvCxnSpPr>
        <p:spPr>
          <a:xfrm flipV="1">
            <a:off x="7706142" y="1862983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FDF9EB78-FC3F-0048-3FFB-DEEF1BF7FA2F}"/>
              </a:ext>
            </a:extLst>
          </p:cNvPr>
          <p:cNvSpPr/>
          <p:nvPr/>
        </p:nvSpPr>
        <p:spPr>
          <a:xfrm>
            <a:off x="7515137" y="1046397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07EAA2-2266-A7FB-BCDB-9D76AF6F8FAE}"/>
              </a:ext>
            </a:extLst>
          </p:cNvPr>
          <p:cNvSpPr/>
          <p:nvPr/>
        </p:nvSpPr>
        <p:spPr>
          <a:xfrm>
            <a:off x="8438044" y="2114502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F12334AD-0682-0E59-C6B4-FD5CC7BC18D6}"/>
              </a:ext>
            </a:extLst>
          </p:cNvPr>
          <p:cNvSpPr/>
          <p:nvPr/>
        </p:nvSpPr>
        <p:spPr>
          <a:xfrm>
            <a:off x="9281796" y="4963651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B4FA123-0965-A5F4-747D-9DFE6131C67C}"/>
              </a:ext>
            </a:extLst>
          </p:cNvPr>
          <p:cNvSpPr/>
          <p:nvPr/>
        </p:nvSpPr>
        <p:spPr>
          <a:xfrm>
            <a:off x="7893286" y="4869586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CDE4C1-AD0B-8FD5-7822-A2F268EEA80F}"/>
              </a:ext>
            </a:extLst>
          </p:cNvPr>
          <p:cNvSpPr/>
          <p:nvPr/>
        </p:nvSpPr>
        <p:spPr>
          <a:xfrm>
            <a:off x="6867817" y="3429000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F520B2A-14BF-1973-5F6F-16C5A3177007}"/>
              </a:ext>
            </a:extLst>
          </p:cNvPr>
          <p:cNvSpPr/>
          <p:nvPr/>
        </p:nvSpPr>
        <p:spPr>
          <a:xfrm>
            <a:off x="6354614" y="1680638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2CCA692-FC84-6385-3449-89476B0F6D40}"/>
              </a:ext>
            </a:extLst>
          </p:cNvPr>
          <p:cNvSpPr/>
          <p:nvPr/>
        </p:nvSpPr>
        <p:spPr>
          <a:xfrm>
            <a:off x="7490994" y="2220838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6044A4-A878-19AA-C9C3-1A49DA08F59D}"/>
              </a:ext>
            </a:extLst>
          </p:cNvPr>
          <p:cNvSpPr/>
          <p:nvPr/>
        </p:nvSpPr>
        <p:spPr>
          <a:xfrm>
            <a:off x="6604121" y="1104560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230B00D-5F5D-D308-C909-2159EECBCC9A}"/>
              </a:ext>
            </a:extLst>
          </p:cNvPr>
          <p:cNvSpPr/>
          <p:nvPr/>
        </p:nvSpPr>
        <p:spPr>
          <a:xfrm>
            <a:off x="9563056" y="3140004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8" name="Formă liberă: formă 47">
            <a:extLst>
              <a:ext uri="{FF2B5EF4-FFF2-40B4-BE49-F238E27FC236}">
                <a16:creationId xmlns:a16="http://schemas.microsoft.com/office/drawing/2014/main" id="{DB787952-5862-D2D9-B259-97B3E7B70BDB}"/>
              </a:ext>
            </a:extLst>
          </p:cNvPr>
          <p:cNvSpPr/>
          <p:nvPr/>
        </p:nvSpPr>
        <p:spPr>
          <a:xfrm>
            <a:off x="6300683" y="1621892"/>
            <a:ext cx="1221425" cy="270315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425" h="2703153">
                <a:moveTo>
                  <a:pt x="287002" y="0"/>
                </a:moveTo>
                <a:lnTo>
                  <a:pt x="0" y="233606"/>
                </a:lnTo>
                <a:lnTo>
                  <a:pt x="507259" y="881028"/>
                </a:lnTo>
                <a:lnTo>
                  <a:pt x="413816" y="2009010"/>
                </a:lnTo>
                <a:lnTo>
                  <a:pt x="907726" y="2703153"/>
                </a:lnTo>
                <a:lnTo>
                  <a:pt x="1221425" y="2496245"/>
                </a:lnTo>
                <a:lnTo>
                  <a:pt x="774237" y="1842149"/>
                </a:lnTo>
                <a:lnTo>
                  <a:pt x="881028" y="800934"/>
                </a:lnTo>
                <a:lnTo>
                  <a:pt x="287002" y="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ă liberă: formă 49">
            <a:extLst>
              <a:ext uri="{FF2B5EF4-FFF2-40B4-BE49-F238E27FC236}">
                <a16:creationId xmlns:a16="http://schemas.microsoft.com/office/drawing/2014/main" id="{9C7016B6-7234-09B5-19AD-F89F07BB0A5A}"/>
              </a:ext>
            </a:extLst>
          </p:cNvPr>
          <p:cNvSpPr/>
          <p:nvPr/>
        </p:nvSpPr>
        <p:spPr>
          <a:xfrm>
            <a:off x="6699867" y="807479"/>
            <a:ext cx="2022360" cy="2149174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2360" h="2149174">
                <a:moveTo>
                  <a:pt x="0" y="734190"/>
                </a:moveTo>
                <a:lnTo>
                  <a:pt x="293676" y="1067913"/>
                </a:lnTo>
                <a:lnTo>
                  <a:pt x="614050" y="780912"/>
                </a:lnTo>
                <a:lnTo>
                  <a:pt x="1294842" y="1435007"/>
                </a:lnTo>
                <a:lnTo>
                  <a:pt x="840982" y="1908893"/>
                </a:lnTo>
                <a:lnTo>
                  <a:pt x="1034540" y="2149174"/>
                </a:lnTo>
                <a:lnTo>
                  <a:pt x="2022360" y="1161355"/>
                </a:lnTo>
                <a:lnTo>
                  <a:pt x="820958" y="0"/>
                </a:lnTo>
                <a:lnTo>
                  <a:pt x="0" y="73419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ormă liberă: formă 50">
            <a:extLst>
              <a:ext uri="{FF2B5EF4-FFF2-40B4-BE49-F238E27FC236}">
                <a16:creationId xmlns:a16="http://schemas.microsoft.com/office/drawing/2014/main" id="{C8787774-7B90-0AA7-F739-62321EF8B7DB}"/>
              </a:ext>
            </a:extLst>
          </p:cNvPr>
          <p:cNvSpPr/>
          <p:nvPr/>
        </p:nvSpPr>
        <p:spPr>
          <a:xfrm>
            <a:off x="9280396" y="3686767"/>
            <a:ext cx="1414984" cy="148840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 h 1488403"/>
              <a:gd name="connsiteX1" fmla="*/ 293676 w 2022360"/>
              <a:gd name="connsiteY1" fmla="*/ 407142 h 1488403"/>
              <a:gd name="connsiteX2" fmla="*/ 614050 w 2022360"/>
              <a:gd name="connsiteY2" fmla="*/ 120141 h 1488403"/>
              <a:gd name="connsiteX3" fmla="*/ 1294842 w 2022360"/>
              <a:gd name="connsiteY3" fmla="*/ 774236 h 1488403"/>
              <a:gd name="connsiteX4" fmla="*/ 840982 w 2022360"/>
              <a:gd name="connsiteY4" fmla="*/ 1248122 h 1488403"/>
              <a:gd name="connsiteX5" fmla="*/ 1034540 w 2022360"/>
              <a:gd name="connsiteY5" fmla="*/ 1488403 h 1488403"/>
              <a:gd name="connsiteX6" fmla="*/ 2022360 w 2022360"/>
              <a:gd name="connsiteY6" fmla="*/ 500584 h 1488403"/>
              <a:gd name="connsiteX7" fmla="*/ 994494 w 2022360"/>
              <a:gd name="connsiteY7" fmla="*/ 0 h 1488403"/>
              <a:gd name="connsiteX8" fmla="*/ 0 w 2022360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840982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520608 w 1802103"/>
              <a:gd name="connsiteY1" fmla="*/ 794261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414984"/>
              <a:gd name="connsiteY0" fmla="*/ 567329 h 1488403"/>
              <a:gd name="connsiteX1" fmla="*/ 133489 w 1414984"/>
              <a:gd name="connsiteY1" fmla="*/ 794261 h 1488403"/>
              <a:gd name="connsiteX2" fmla="*/ 553979 w 1414984"/>
              <a:gd name="connsiteY2" fmla="*/ 420492 h 1488403"/>
              <a:gd name="connsiteX3" fmla="*/ 907723 w 1414984"/>
              <a:gd name="connsiteY3" fmla="*/ 774236 h 1488403"/>
              <a:gd name="connsiteX4" fmla="*/ 407142 w 1414984"/>
              <a:gd name="connsiteY4" fmla="*/ 1248122 h 1488403"/>
              <a:gd name="connsiteX5" fmla="*/ 647421 w 1414984"/>
              <a:gd name="connsiteY5" fmla="*/ 1488403 h 1488403"/>
              <a:gd name="connsiteX6" fmla="*/ 1414984 w 1414984"/>
              <a:gd name="connsiteY6" fmla="*/ 727515 h 1488403"/>
              <a:gd name="connsiteX7" fmla="*/ 607375 w 1414984"/>
              <a:gd name="connsiteY7" fmla="*/ 0 h 1488403"/>
              <a:gd name="connsiteX8" fmla="*/ 0 w 1414984"/>
              <a:gd name="connsiteY8" fmla="*/ 567329 h 148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984" h="1488403">
                <a:moveTo>
                  <a:pt x="0" y="567329"/>
                </a:moveTo>
                <a:lnTo>
                  <a:pt x="133489" y="794261"/>
                </a:lnTo>
                <a:lnTo>
                  <a:pt x="553979" y="420492"/>
                </a:lnTo>
                <a:lnTo>
                  <a:pt x="907723" y="774236"/>
                </a:lnTo>
                <a:lnTo>
                  <a:pt x="407142" y="1248122"/>
                </a:lnTo>
                <a:lnTo>
                  <a:pt x="647421" y="1488403"/>
                </a:lnTo>
                <a:lnTo>
                  <a:pt x="1414984" y="727515"/>
                </a:lnTo>
                <a:lnTo>
                  <a:pt x="607375" y="0"/>
                </a:lnTo>
                <a:lnTo>
                  <a:pt x="0" y="567329"/>
                </a:lnTo>
                <a:close/>
              </a:path>
            </a:pathLst>
          </a:custGeom>
          <a:solidFill>
            <a:srgbClr val="FF0000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ormă liberă: formă 51">
            <a:extLst>
              <a:ext uri="{FF2B5EF4-FFF2-40B4-BE49-F238E27FC236}">
                <a16:creationId xmlns:a16="http://schemas.microsoft.com/office/drawing/2014/main" id="{2DF51EB4-7CB8-0DE4-F6F5-6F6790202C23}"/>
              </a:ext>
            </a:extLst>
          </p:cNvPr>
          <p:cNvSpPr/>
          <p:nvPr/>
        </p:nvSpPr>
        <p:spPr>
          <a:xfrm rot="11414975">
            <a:off x="7134891" y="4200779"/>
            <a:ext cx="2646657" cy="1957480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1025915 h 2440899"/>
              <a:gd name="connsiteX1" fmla="*/ 293676 w 2022360"/>
              <a:gd name="connsiteY1" fmla="*/ 1359638 h 2440899"/>
              <a:gd name="connsiteX2" fmla="*/ 614050 w 2022360"/>
              <a:gd name="connsiteY2" fmla="*/ 1072637 h 2440899"/>
              <a:gd name="connsiteX3" fmla="*/ 1294842 w 2022360"/>
              <a:gd name="connsiteY3" fmla="*/ 1726732 h 2440899"/>
              <a:gd name="connsiteX4" fmla="*/ 840982 w 2022360"/>
              <a:gd name="connsiteY4" fmla="*/ 2200618 h 2440899"/>
              <a:gd name="connsiteX5" fmla="*/ 1034540 w 2022360"/>
              <a:gd name="connsiteY5" fmla="*/ 2440899 h 2440899"/>
              <a:gd name="connsiteX6" fmla="*/ 2022360 w 2022360"/>
              <a:gd name="connsiteY6" fmla="*/ 1453080 h 2440899"/>
              <a:gd name="connsiteX7" fmla="*/ 408726 w 2022360"/>
              <a:gd name="connsiteY7" fmla="*/ 0 h 2440899"/>
              <a:gd name="connsiteX8" fmla="*/ 0 w 2022360"/>
              <a:gd name="connsiteY8" fmla="*/ 1025915 h 2440899"/>
              <a:gd name="connsiteX0" fmla="*/ 0 w 2503494"/>
              <a:gd name="connsiteY0" fmla="*/ 990826 h 2440899"/>
              <a:gd name="connsiteX1" fmla="*/ 774810 w 2503494"/>
              <a:gd name="connsiteY1" fmla="*/ 1359638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2012566 w 2503494"/>
              <a:gd name="connsiteY3" fmla="*/ 1534733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200618"/>
              <a:gd name="connsiteX1" fmla="*/ 343917 w 2503494"/>
              <a:gd name="connsiteY1" fmla="*/ 1227289 h 2200618"/>
              <a:gd name="connsiteX2" fmla="*/ 939874 w 2503494"/>
              <a:gd name="connsiteY2" fmla="*/ 551323 h 2200618"/>
              <a:gd name="connsiteX3" fmla="*/ 2012566 w 2503494"/>
              <a:gd name="connsiteY3" fmla="*/ 1534733 h 2200618"/>
              <a:gd name="connsiteX4" fmla="*/ 1322116 w 2503494"/>
              <a:gd name="connsiteY4" fmla="*/ 2200618 h 2200618"/>
              <a:gd name="connsiteX5" fmla="*/ 2276099 w 2503494"/>
              <a:gd name="connsiteY5" fmla="*/ 1957480 h 2200618"/>
              <a:gd name="connsiteX6" fmla="*/ 2503494 w 2503494"/>
              <a:gd name="connsiteY6" fmla="*/ 1453080 h 2200618"/>
              <a:gd name="connsiteX7" fmla="*/ 889860 w 2503494"/>
              <a:gd name="connsiteY7" fmla="*/ 0 h 2200618"/>
              <a:gd name="connsiteX8" fmla="*/ 0 w 2503494"/>
              <a:gd name="connsiteY8" fmla="*/ 990826 h 2200618"/>
              <a:gd name="connsiteX0" fmla="*/ 0 w 2503494"/>
              <a:gd name="connsiteY0" fmla="*/ 990826 h 1957480"/>
              <a:gd name="connsiteX1" fmla="*/ 343917 w 2503494"/>
              <a:gd name="connsiteY1" fmla="*/ 1227289 h 1957480"/>
              <a:gd name="connsiteX2" fmla="*/ 939874 w 2503494"/>
              <a:gd name="connsiteY2" fmla="*/ 551323 h 1957480"/>
              <a:gd name="connsiteX3" fmla="*/ 2012566 w 2503494"/>
              <a:gd name="connsiteY3" fmla="*/ 1534733 h 1957480"/>
              <a:gd name="connsiteX4" fmla="*/ 1875442 w 2503494"/>
              <a:gd name="connsiteY4" fmla="*/ 1659690 h 1957480"/>
              <a:gd name="connsiteX5" fmla="*/ 2276099 w 2503494"/>
              <a:gd name="connsiteY5" fmla="*/ 1957480 h 1957480"/>
              <a:gd name="connsiteX6" fmla="*/ 2503494 w 2503494"/>
              <a:gd name="connsiteY6" fmla="*/ 1453080 h 1957480"/>
              <a:gd name="connsiteX7" fmla="*/ 889860 w 2503494"/>
              <a:gd name="connsiteY7" fmla="*/ 0 h 1957480"/>
              <a:gd name="connsiteX8" fmla="*/ 0 w 2503494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875442 w 2646657"/>
              <a:gd name="connsiteY4" fmla="*/ 1659690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920231 w 2646657"/>
              <a:gd name="connsiteY4" fmla="*/ 1644809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6657" h="1957480">
                <a:moveTo>
                  <a:pt x="0" y="990826"/>
                </a:moveTo>
                <a:lnTo>
                  <a:pt x="343917" y="1227289"/>
                </a:lnTo>
                <a:lnTo>
                  <a:pt x="939874" y="551323"/>
                </a:lnTo>
                <a:lnTo>
                  <a:pt x="2012566" y="1534733"/>
                </a:lnTo>
                <a:lnTo>
                  <a:pt x="1920231" y="1644809"/>
                </a:lnTo>
                <a:lnTo>
                  <a:pt x="2276099" y="1957480"/>
                </a:lnTo>
                <a:lnTo>
                  <a:pt x="2646657" y="1569630"/>
                </a:lnTo>
                <a:lnTo>
                  <a:pt x="889860" y="0"/>
                </a:lnTo>
                <a:lnTo>
                  <a:pt x="0" y="990826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Formă liberă: formă 52">
            <a:extLst>
              <a:ext uri="{FF2B5EF4-FFF2-40B4-BE49-F238E27FC236}">
                <a16:creationId xmlns:a16="http://schemas.microsoft.com/office/drawing/2014/main" id="{9BBC9250-FF21-ACD5-7E61-B4FAA30BF8C3}"/>
              </a:ext>
            </a:extLst>
          </p:cNvPr>
          <p:cNvSpPr/>
          <p:nvPr/>
        </p:nvSpPr>
        <p:spPr>
          <a:xfrm>
            <a:off x="7655597" y="3277156"/>
            <a:ext cx="1074587" cy="867679"/>
          </a:xfrm>
          <a:custGeom>
            <a:avLst/>
            <a:gdLst>
              <a:gd name="connsiteX0" fmla="*/ 0 w 1074587"/>
              <a:gd name="connsiteY0" fmla="*/ 594026 h 867679"/>
              <a:gd name="connsiteX1" fmla="*/ 867679 w 1074587"/>
              <a:gd name="connsiteY1" fmla="*/ 0 h 867679"/>
              <a:gd name="connsiteX2" fmla="*/ 1074587 w 1074587"/>
              <a:gd name="connsiteY2" fmla="*/ 273653 h 867679"/>
              <a:gd name="connsiteX3" fmla="*/ 186885 w 1074587"/>
              <a:gd name="connsiteY3" fmla="*/ 867679 h 867679"/>
              <a:gd name="connsiteX4" fmla="*/ 6675 w 1074587"/>
              <a:gd name="connsiteY4" fmla="*/ 647422 h 867679"/>
              <a:gd name="connsiteX5" fmla="*/ 0 w 1074587"/>
              <a:gd name="connsiteY5" fmla="*/ 594026 h 8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587" h="867679">
                <a:moveTo>
                  <a:pt x="0" y="594026"/>
                </a:moveTo>
                <a:lnTo>
                  <a:pt x="867679" y="0"/>
                </a:lnTo>
                <a:lnTo>
                  <a:pt x="1074587" y="273653"/>
                </a:lnTo>
                <a:lnTo>
                  <a:pt x="186885" y="867679"/>
                </a:lnTo>
                <a:lnTo>
                  <a:pt x="6675" y="647422"/>
                </a:lnTo>
                <a:lnTo>
                  <a:pt x="0" y="594026"/>
                </a:lnTo>
                <a:close/>
              </a:path>
            </a:pathLst>
          </a:custGeom>
          <a:solidFill>
            <a:srgbClr val="196B24">
              <a:alpha val="21961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67328" y="4325045"/>
            <a:ext cx="3569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100 MB /sec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90 % - 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isolate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zones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limited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888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2011 – 2021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Cantemir Campus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67328" y="4325045"/>
            <a:ext cx="3569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100 MB /sec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LAN,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isolate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zones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limited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Uncertified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provider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9" name="Imagine 8">
            <a:extLst>
              <a:ext uri="{FF2B5EF4-FFF2-40B4-BE49-F238E27FC236}">
                <a16:creationId xmlns:a16="http://schemas.microsoft.com/office/drawing/2014/main" id="{80465BF9-8BA7-56FA-145C-671081B90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049" y="0"/>
            <a:ext cx="5305802" cy="6858000"/>
          </a:xfrm>
          <a:prstGeom prst="rect">
            <a:avLst/>
          </a:prstGeom>
        </p:spPr>
      </p:pic>
      <p:sp>
        <p:nvSpPr>
          <p:cNvPr id="12" name="Formă liberă: formă 11">
            <a:extLst>
              <a:ext uri="{FF2B5EF4-FFF2-40B4-BE49-F238E27FC236}">
                <a16:creationId xmlns:a16="http://schemas.microsoft.com/office/drawing/2014/main" id="{9CC7B264-A7D5-24F1-D1AD-C8E3A56FDCAA}"/>
              </a:ext>
            </a:extLst>
          </p:cNvPr>
          <p:cNvSpPr/>
          <p:nvPr/>
        </p:nvSpPr>
        <p:spPr>
          <a:xfrm>
            <a:off x="8077200" y="6350"/>
            <a:ext cx="1092200" cy="857250"/>
          </a:xfrm>
          <a:custGeom>
            <a:avLst/>
            <a:gdLst>
              <a:gd name="connsiteX0" fmla="*/ 0 w 1092200"/>
              <a:gd name="connsiteY0" fmla="*/ 0 h 857250"/>
              <a:gd name="connsiteX1" fmla="*/ 685800 w 1092200"/>
              <a:gd name="connsiteY1" fmla="*/ 0 h 857250"/>
              <a:gd name="connsiteX2" fmla="*/ 1092200 w 1092200"/>
              <a:gd name="connsiteY2" fmla="*/ 406400 h 857250"/>
              <a:gd name="connsiteX3" fmla="*/ 596900 w 1092200"/>
              <a:gd name="connsiteY3" fmla="*/ 857250 h 857250"/>
              <a:gd name="connsiteX4" fmla="*/ 0 w 1092200"/>
              <a:gd name="connsiteY4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857250">
                <a:moveTo>
                  <a:pt x="0" y="0"/>
                </a:moveTo>
                <a:lnTo>
                  <a:pt x="685800" y="0"/>
                </a:lnTo>
                <a:lnTo>
                  <a:pt x="1092200" y="406400"/>
                </a:lnTo>
                <a:lnTo>
                  <a:pt x="596900" y="85725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rtlCol="0" anchor="ctr"/>
          <a:lstStyle/>
          <a:p>
            <a:pPr algn="ctr"/>
            <a:r>
              <a:rPr lang="ro-RO" sz="2400" b="1" dirty="0"/>
              <a:t>USM</a:t>
            </a:r>
            <a:endParaRPr lang="en-US" sz="2400" b="1" dirty="0"/>
          </a:p>
        </p:txBody>
      </p:sp>
      <p:sp>
        <p:nvSpPr>
          <p:cNvPr id="13" name="Formă liberă: formă 12">
            <a:extLst>
              <a:ext uri="{FF2B5EF4-FFF2-40B4-BE49-F238E27FC236}">
                <a16:creationId xmlns:a16="http://schemas.microsoft.com/office/drawing/2014/main" id="{D7F9B0EC-614C-898A-D5CA-82AFCE9177FF}"/>
              </a:ext>
            </a:extLst>
          </p:cNvPr>
          <p:cNvSpPr/>
          <p:nvPr/>
        </p:nvSpPr>
        <p:spPr>
          <a:xfrm>
            <a:off x="6235700" y="5778500"/>
            <a:ext cx="666750" cy="596900"/>
          </a:xfrm>
          <a:custGeom>
            <a:avLst/>
            <a:gdLst>
              <a:gd name="connsiteX0" fmla="*/ 1104900 w 1104900"/>
              <a:gd name="connsiteY0" fmla="*/ 660400 h 704850"/>
              <a:gd name="connsiteX1" fmla="*/ 450850 w 1104900"/>
              <a:gd name="connsiteY1" fmla="*/ 0 h 704850"/>
              <a:gd name="connsiteX2" fmla="*/ 0 w 1104900"/>
              <a:gd name="connsiteY2" fmla="*/ 330200 h 704850"/>
              <a:gd name="connsiteX3" fmla="*/ 311150 w 1104900"/>
              <a:gd name="connsiteY3" fmla="*/ 704850 h 704850"/>
              <a:gd name="connsiteX4" fmla="*/ 1104900 w 1104900"/>
              <a:gd name="connsiteY4" fmla="*/ 660400 h 704850"/>
              <a:gd name="connsiteX0" fmla="*/ 685800 w 685800"/>
              <a:gd name="connsiteY0" fmla="*/ 222250 h 704850"/>
              <a:gd name="connsiteX1" fmla="*/ 450850 w 685800"/>
              <a:gd name="connsiteY1" fmla="*/ 0 h 704850"/>
              <a:gd name="connsiteX2" fmla="*/ 0 w 685800"/>
              <a:gd name="connsiteY2" fmla="*/ 330200 h 704850"/>
              <a:gd name="connsiteX3" fmla="*/ 311150 w 685800"/>
              <a:gd name="connsiteY3" fmla="*/ 704850 h 704850"/>
              <a:gd name="connsiteX4" fmla="*/ 685800 w 685800"/>
              <a:gd name="connsiteY4" fmla="*/ 222250 h 704850"/>
              <a:gd name="connsiteX0" fmla="*/ 685800 w 685800"/>
              <a:gd name="connsiteY0" fmla="*/ 222250 h 596900"/>
              <a:gd name="connsiteX1" fmla="*/ 450850 w 685800"/>
              <a:gd name="connsiteY1" fmla="*/ 0 h 596900"/>
              <a:gd name="connsiteX2" fmla="*/ 0 w 685800"/>
              <a:gd name="connsiteY2" fmla="*/ 330200 h 596900"/>
              <a:gd name="connsiteX3" fmla="*/ 209550 w 685800"/>
              <a:gd name="connsiteY3" fmla="*/ 596900 h 596900"/>
              <a:gd name="connsiteX4" fmla="*/ 685800 w 685800"/>
              <a:gd name="connsiteY4" fmla="*/ 222250 h 596900"/>
              <a:gd name="connsiteX0" fmla="*/ 666750 w 666750"/>
              <a:gd name="connsiteY0" fmla="*/ 228600 h 596900"/>
              <a:gd name="connsiteX1" fmla="*/ 450850 w 666750"/>
              <a:gd name="connsiteY1" fmla="*/ 0 h 596900"/>
              <a:gd name="connsiteX2" fmla="*/ 0 w 666750"/>
              <a:gd name="connsiteY2" fmla="*/ 330200 h 596900"/>
              <a:gd name="connsiteX3" fmla="*/ 209550 w 666750"/>
              <a:gd name="connsiteY3" fmla="*/ 596900 h 596900"/>
              <a:gd name="connsiteX4" fmla="*/ 666750 w 666750"/>
              <a:gd name="connsiteY4" fmla="*/ 2286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596900">
                <a:moveTo>
                  <a:pt x="666750" y="228600"/>
                </a:moveTo>
                <a:lnTo>
                  <a:pt x="450850" y="0"/>
                </a:lnTo>
                <a:lnTo>
                  <a:pt x="0" y="330200"/>
                </a:lnTo>
                <a:lnTo>
                  <a:pt x="209550" y="596900"/>
                </a:lnTo>
                <a:lnTo>
                  <a:pt x="666750" y="228600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ro-RO" sz="1100" b="1" dirty="0"/>
              <a:t>ASM</a:t>
            </a:r>
            <a:endParaRPr lang="en-US" sz="1100" b="1" dirty="0"/>
          </a:p>
        </p:txBody>
      </p:sp>
      <p:sp>
        <p:nvSpPr>
          <p:cNvPr id="15" name="Formă liberă: formă 14">
            <a:extLst>
              <a:ext uri="{FF2B5EF4-FFF2-40B4-BE49-F238E27FC236}">
                <a16:creationId xmlns:a16="http://schemas.microsoft.com/office/drawing/2014/main" id="{29B376E2-BB98-E59D-F5DF-881AE6099C9D}"/>
              </a:ext>
            </a:extLst>
          </p:cNvPr>
          <p:cNvSpPr/>
          <p:nvPr/>
        </p:nvSpPr>
        <p:spPr>
          <a:xfrm>
            <a:off x="6445250" y="6019800"/>
            <a:ext cx="698500" cy="596900"/>
          </a:xfrm>
          <a:custGeom>
            <a:avLst/>
            <a:gdLst>
              <a:gd name="connsiteX0" fmla="*/ 1104900 w 1104900"/>
              <a:gd name="connsiteY0" fmla="*/ 660400 h 704850"/>
              <a:gd name="connsiteX1" fmla="*/ 450850 w 1104900"/>
              <a:gd name="connsiteY1" fmla="*/ 0 h 704850"/>
              <a:gd name="connsiteX2" fmla="*/ 0 w 1104900"/>
              <a:gd name="connsiteY2" fmla="*/ 330200 h 704850"/>
              <a:gd name="connsiteX3" fmla="*/ 311150 w 1104900"/>
              <a:gd name="connsiteY3" fmla="*/ 704850 h 704850"/>
              <a:gd name="connsiteX4" fmla="*/ 1104900 w 1104900"/>
              <a:gd name="connsiteY4" fmla="*/ 660400 h 704850"/>
              <a:gd name="connsiteX0" fmla="*/ 685800 w 685800"/>
              <a:gd name="connsiteY0" fmla="*/ 222250 h 704850"/>
              <a:gd name="connsiteX1" fmla="*/ 450850 w 685800"/>
              <a:gd name="connsiteY1" fmla="*/ 0 h 704850"/>
              <a:gd name="connsiteX2" fmla="*/ 0 w 685800"/>
              <a:gd name="connsiteY2" fmla="*/ 330200 h 704850"/>
              <a:gd name="connsiteX3" fmla="*/ 311150 w 685800"/>
              <a:gd name="connsiteY3" fmla="*/ 704850 h 704850"/>
              <a:gd name="connsiteX4" fmla="*/ 685800 w 685800"/>
              <a:gd name="connsiteY4" fmla="*/ 222250 h 704850"/>
              <a:gd name="connsiteX0" fmla="*/ 685800 w 685800"/>
              <a:gd name="connsiteY0" fmla="*/ 222250 h 596900"/>
              <a:gd name="connsiteX1" fmla="*/ 450850 w 685800"/>
              <a:gd name="connsiteY1" fmla="*/ 0 h 596900"/>
              <a:gd name="connsiteX2" fmla="*/ 0 w 685800"/>
              <a:gd name="connsiteY2" fmla="*/ 330200 h 596900"/>
              <a:gd name="connsiteX3" fmla="*/ 209550 w 685800"/>
              <a:gd name="connsiteY3" fmla="*/ 596900 h 596900"/>
              <a:gd name="connsiteX4" fmla="*/ 685800 w 685800"/>
              <a:gd name="connsiteY4" fmla="*/ 222250 h 596900"/>
              <a:gd name="connsiteX0" fmla="*/ 666750 w 666750"/>
              <a:gd name="connsiteY0" fmla="*/ 228600 h 596900"/>
              <a:gd name="connsiteX1" fmla="*/ 450850 w 666750"/>
              <a:gd name="connsiteY1" fmla="*/ 0 h 596900"/>
              <a:gd name="connsiteX2" fmla="*/ 0 w 666750"/>
              <a:gd name="connsiteY2" fmla="*/ 330200 h 596900"/>
              <a:gd name="connsiteX3" fmla="*/ 209550 w 666750"/>
              <a:gd name="connsiteY3" fmla="*/ 596900 h 596900"/>
              <a:gd name="connsiteX4" fmla="*/ 666750 w 666750"/>
              <a:gd name="connsiteY4" fmla="*/ 228600 h 596900"/>
              <a:gd name="connsiteX0" fmla="*/ 698500 w 698500"/>
              <a:gd name="connsiteY0" fmla="*/ 228600 h 596900"/>
              <a:gd name="connsiteX1" fmla="*/ 482600 w 698500"/>
              <a:gd name="connsiteY1" fmla="*/ 0 h 596900"/>
              <a:gd name="connsiteX2" fmla="*/ 0 w 698500"/>
              <a:gd name="connsiteY2" fmla="*/ 361950 h 596900"/>
              <a:gd name="connsiteX3" fmla="*/ 241300 w 698500"/>
              <a:gd name="connsiteY3" fmla="*/ 596900 h 596900"/>
              <a:gd name="connsiteX4" fmla="*/ 698500 w 698500"/>
              <a:gd name="connsiteY4" fmla="*/ 2286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00" h="596900">
                <a:moveTo>
                  <a:pt x="698500" y="228600"/>
                </a:moveTo>
                <a:lnTo>
                  <a:pt x="482600" y="0"/>
                </a:lnTo>
                <a:lnTo>
                  <a:pt x="0" y="361950"/>
                </a:lnTo>
                <a:lnTo>
                  <a:pt x="241300" y="596900"/>
                </a:lnTo>
                <a:lnTo>
                  <a:pt x="698500" y="2286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ro-RO" sz="1200" b="1" dirty="0"/>
              <a:t>USM</a:t>
            </a:r>
            <a:endParaRPr lang="en-US" sz="1200" b="1" dirty="0"/>
          </a:p>
        </p:txBody>
      </p:sp>
      <p:sp>
        <p:nvSpPr>
          <p:cNvPr id="16" name="Formă liberă: formă 15">
            <a:extLst>
              <a:ext uri="{FF2B5EF4-FFF2-40B4-BE49-F238E27FC236}">
                <a16:creationId xmlns:a16="http://schemas.microsoft.com/office/drawing/2014/main" id="{0A241A5D-FE93-D22F-717B-B8C524E9D844}"/>
              </a:ext>
            </a:extLst>
          </p:cNvPr>
          <p:cNvSpPr/>
          <p:nvPr/>
        </p:nvSpPr>
        <p:spPr>
          <a:xfrm>
            <a:off x="6711950" y="6254750"/>
            <a:ext cx="984250" cy="406400"/>
          </a:xfrm>
          <a:custGeom>
            <a:avLst/>
            <a:gdLst>
              <a:gd name="connsiteX0" fmla="*/ 450850 w 984250"/>
              <a:gd name="connsiteY0" fmla="*/ 0 h 406400"/>
              <a:gd name="connsiteX1" fmla="*/ 0 w 984250"/>
              <a:gd name="connsiteY1" fmla="*/ 374650 h 406400"/>
              <a:gd name="connsiteX2" fmla="*/ 984250 w 984250"/>
              <a:gd name="connsiteY2" fmla="*/ 406400 h 406400"/>
              <a:gd name="connsiteX3" fmla="*/ 800100 w 984250"/>
              <a:gd name="connsiteY3" fmla="*/ 298450 h 406400"/>
              <a:gd name="connsiteX4" fmla="*/ 450850 w 984250"/>
              <a:gd name="connsiteY4" fmla="*/ 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250" h="406400">
                <a:moveTo>
                  <a:pt x="450850" y="0"/>
                </a:moveTo>
                <a:lnTo>
                  <a:pt x="0" y="374650"/>
                </a:lnTo>
                <a:lnTo>
                  <a:pt x="984250" y="406400"/>
                </a:lnTo>
                <a:lnTo>
                  <a:pt x="800100" y="298450"/>
                </a:lnTo>
                <a:lnTo>
                  <a:pt x="450850" y="0"/>
                </a:lnTo>
                <a:close/>
              </a:path>
            </a:pathLst>
          </a:custGeom>
          <a:solidFill>
            <a:srgbClr val="196B24"/>
          </a:solidFill>
          <a:ln>
            <a:solidFill>
              <a:srgbClr val="196B2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/>
              <a:t>ASM</a:t>
            </a:r>
            <a:endParaRPr lang="en-US" sz="1200" b="1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623144C-DCFA-3579-DB9A-434C326AEFFE}"/>
              </a:ext>
            </a:extLst>
          </p:cNvPr>
          <p:cNvSpPr/>
          <p:nvPr/>
        </p:nvSpPr>
        <p:spPr>
          <a:xfrm>
            <a:off x="6551468" y="5648325"/>
            <a:ext cx="350982" cy="3619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rtlCol="0" anchor="ctr"/>
          <a:lstStyle/>
          <a:p>
            <a:pPr algn="ctr"/>
            <a:r>
              <a:rPr lang="ro-RO" sz="600" b="1" dirty="0">
                <a:latin typeface="Arial" panose="020B0604020202020204" pitchFamily="34" charset="0"/>
                <a:cs typeface="Arial" panose="020B0604020202020204" pitchFamily="34" charset="0"/>
              </a:rPr>
              <a:t>RENAM</a:t>
            </a: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074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73698D7B-150F-1594-BE44-49F36AFF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42" y="7725"/>
            <a:ext cx="7155223" cy="6779574"/>
          </a:xfrm>
          <a:prstGeom prst="rect">
            <a:avLst/>
          </a:prstGeom>
        </p:spPr>
      </p:pic>
      <p:sp>
        <p:nvSpPr>
          <p:cNvPr id="53" name="Formă liberă: formă 52">
            <a:extLst>
              <a:ext uri="{FF2B5EF4-FFF2-40B4-BE49-F238E27FC236}">
                <a16:creationId xmlns:a16="http://schemas.microsoft.com/office/drawing/2014/main" id="{9BBC9250-FF21-ACD5-7E61-B4FAA30BF8C3}"/>
              </a:ext>
            </a:extLst>
          </p:cNvPr>
          <p:cNvSpPr/>
          <p:nvPr/>
        </p:nvSpPr>
        <p:spPr>
          <a:xfrm>
            <a:off x="7655597" y="3277156"/>
            <a:ext cx="1074587" cy="867679"/>
          </a:xfrm>
          <a:custGeom>
            <a:avLst/>
            <a:gdLst>
              <a:gd name="connsiteX0" fmla="*/ 0 w 1074587"/>
              <a:gd name="connsiteY0" fmla="*/ 594026 h 867679"/>
              <a:gd name="connsiteX1" fmla="*/ 867679 w 1074587"/>
              <a:gd name="connsiteY1" fmla="*/ 0 h 867679"/>
              <a:gd name="connsiteX2" fmla="*/ 1074587 w 1074587"/>
              <a:gd name="connsiteY2" fmla="*/ 273653 h 867679"/>
              <a:gd name="connsiteX3" fmla="*/ 186885 w 1074587"/>
              <a:gd name="connsiteY3" fmla="*/ 867679 h 867679"/>
              <a:gd name="connsiteX4" fmla="*/ 6675 w 1074587"/>
              <a:gd name="connsiteY4" fmla="*/ 647422 h 867679"/>
              <a:gd name="connsiteX5" fmla="*/ 0 w 1074587"/>
              <a:gd name="connsiteY5" fmla="*/ 594026 h 8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587" h="867679">
                <a:moveTo>
                  <a:pt x="0" y="594026"/>
                </a:moveTo>
                <a:lnTo>
                  <a:pt x="867679" y="0"/>
                </a:lnTo>
                <a:lnTo>
                  <a:pt x="1074587" y="273653"/>
                </a:lnTo>
                <a:lnTo>
                  <a:pt x="186885" y="867679"/>
                </a:lnTo>
                <a:lnTo>
                  <a:pt x="6675" y="647422"/>
                </a:lnTo>
                <a:lnTo>
                  <a:pt x="0" y="594026"/>
                </a:lnTo>
                <a:close/>
              </a:path>
            </a:pathLst>
          </a:custGeom>
          <a:solidFill>
            <a:srgbClr val="196B24">
              <a:alpha val="21961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ormă liberă: formă 50">
            <a:extLst>
              <a:ext uri="{FF2B5EF4-FFF2-40B4-BE49-F238E27FC236}">
                <a16:creationId xmlns:a16="http://schemas.microsoft.com/office/drawing/2014/main" id="{C8787774-7B90-0AA7-F739-62321EF8B7DB}"/>
              </a:ext>
            </a:extLst>
          </p:cNvPr>
          <p:cNvSpPr/>
          <p:nvPr/>
        </p:nvSpPr>
        <p:spPr>
          <a:xfrm>
            <a:off x="9280396" y="3686767"/>
            <a:ext cx="1414984" cy="148840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 h 1488403"/>
              <a:gd name="connsiteX1" fmla="*/ 293676 w 2022360"/>
              <a:gd name="connsiteY1" fmla="*/ 407142 h 1488403"/>
              <a:gd name="connsiteX2" fmla="*/ 614050 w 2022360"/>
              <a:gd name="connsiteY2" fmla="*/ 120141 h 1488403"/>
              <a:gd name="connsiteX3" fmla="*/ 1294842 w 2022360"/>
              <a:gd name="connsiteY3" fmla="*/ 774236 h 1488403"/>
              <a:gd name="connsiteX4" fmla="*/ 840982 w 2022360"/>
              <a:gd name="connsiteY4" fmla="*/ 1248122 h 1488403"/>
              <a:gd name="connsiteX5" fmla="*/ 1034540 w 2022360"/>
              <a:gd name="connsiteY5" fmla="*/ 1488403 h 1488403"/>
              <a:gd name="connsiteX6" fmla="*/ 2022360 w 2022360"/>
              <a:gd name="connsiteY6" fmla="*/ 500584 h 1488403"/>
              <a:gd name="connsiteX7" fmla="*/ 994494 w 2022360"/>
              <a:gd name="connsiteY7" fmla="*/ 0 h 1488403"/>
              <a:gd name="connsiteX8" fmla="*/ 0 w 2022360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840982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520608 w 1802103"/>
              <a:gd name="connsiteY1" fmla="*/ 794261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414984"/>
              <a:gd name="connsiteY0" fmla="*/ 567329 h 1488403"/>
              <a:gd name="connsiteX1" fmla="*/ 133489 w 1414984"/>
              <a:gd name="connsiteY1" fmla="*/ 794261 h 1488403"/>
              <a:gd name="connsiteX2" fmla="*/ 553979 w 1414984"/>
              <a:gd name="connsiteY2" fmla="*/ 420492 h 1488403"/>
              <a:gd name="connsiteX3" fmla="*/ 907723 w 1414984"/>
              <a:gd name="connsiteY3" fmla="*/ 774236 h 1488403"/>
              <a:gd name="connsiteX4" fmla="*/ 407142 w 1414984"/>
              <a:gd name="connsiteY4" fmla="*/ 1248122 h 1488403"/>
              <a:gd name="connsiteX5" fmla="*/ 647421 w 1414984"/>
              <a:gd name="connsiteY5" fmla="*/ 1488403 h 1488403"/>
              <a:gd name="connsiteX6" fmla="*/ 1414984 w 1414984"/>
              <a:gd name="connsiteY6" fmla="*/ 727515 h 1488403"/>
              <a:gd name="connsiteX7" fmla="*/ 607375 w 1414984"/>
              <a:gd name="connsiteY7" fmla="*/ 0 h 1488403"/>
              <a:gd name="connsiteX8" fmla="*/ 0 w 1414984"/>
              <a:gd name="connsiteY8" fmla="*/ 567329 h 148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984" h="1488403">
                <a:moveTo>
                  <a:pt x="0" y="567329"/>
                </a:moveTo>
                <a:lnTo>
                  <a:pt x="133489" y="794261"/>
                </a:lnTo>
                <a:lnTo>
                  <a:pt x="553979" y="420492"/>
                </a:lnTo>
                <a:lnTo>
                  <a:pt x="907723" y="774236"/>
                </a:lnTo>
                <a:lnTo>
                  <a:pt x="407142" y="1248122"/>
                </a:lnTo>
                <a:lnTo>
                  <a:pt x="647421" y="1488403"/>
                </a:lnTo>
                <a:lnTo>
                  <a:pt x="1414984" y="727515"/>
                </a:lnTo>
                <a:lnTo>
                  <a:pt x="607375" y="0"/>
                </a:lnTo>
                <a:lnTo>
                  <a:pt x="0" y="567329"/>
                </a:lnTo>
                <a:close/>
              </a:path>
            </a:pathLst>
          </a:custGeom>
          <a:solidFill>
            <a:srgbClr val="FF0000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ă liberă: formă 49">
            <a:extLst>
              <a:ext uri="{FF2B5EF4-FFF2-40B4-BE49-F238E27FC236}">
                <a16:creationId xmlns:a16="http://schemas.microsoft.com/office/drawing/2014/main" id="{9C7016B6-7234-09B5-19AD-F89F07BB0A5A}"/>
              </a:ext>
            </a:extLst>
          </p:cNvPr>
          <p:cNvSpPr/>
          <p:nvPr/>
        </p:nvSpPr>
        <p:spPr>
          <a:xfrm>
            <a:off x="6699867" y="807479"/>
            <a:ext cx="2022360" cy="2149174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2360" h="2149174">
                <a:moveTo>
                  <a:pt x="0" y="734190"/>
                </a:moveTo>
                <a:lnTo>
                  <a:pt x="293676" y="1067913"/>
                </a:lnTo>
                <a:lnTo>
                  <a:pt x="614050" y="780912"/>
                </a:lnTo>
                <a:lnTo>
                  <a:pt x="1294842" y="1435007"/>
                </a:lnTo>
                <a:lnTo>
                  <a:pt x="840982" y="1908893"/>
                </a:lnTo>
                <a:lnTo>
                  <a:pt x="1034540" y="2149174"/>
                </a:lnTo>
                <a:lnTo>
                  <a:pt x="2022360" y="1161355"/>
                </a:lnTo>
                <a:lnTo>
                  <a:pt x="820958" y="0"/>
                </a:lnTo>
                <a:lnTo>
                  <a:pt x="0" y="73419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ormă liberă: formă 47">
            <a:extLst>
              <a:ext uri="{FF2B5EF4-FFF2-40B4-BE49-F238E27FC236}">
                <a16:creationId xmlns:a16="http://schemas.microsoft.com/office/drawing/2014/main" id="{DB787952-5862-D2D9-B259-97B3E7B70BDB}"/>
              </a:ext>
            </a:extLst>
          </p:cNvPr>
          <p:cNvSpPr/>
          <p:nvPr/>
        </p:nvSpPr>
        <p:spPr>
          <a:xfrm>
            <a:off x="6300683" y="1621892"/>
            <a:ext cx="1221425" cy="270315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425" h="2703153">
                <a:moveTo>
                  <a:pt x="287002" y="0"/>
                </a:moveTo>
                <a:lnTo>
                  <a:pt x="0" y="233606"/>
                </a:lnTo>
                <a:lnTo>
                  <a:pt x="507259" y="881028"/>
                </a:lnTo>
                <a:lnTo>
                  <a:pt x="413816" y="2009010"/>
                </a:lnTo>
                <a:lnTo>
                  <a:pt x="907726" y="2703153"/>
                </a:lnTo>
                <a:lnTo>
                  <a:pt x="1221425" y="2496245"/>
                </a:lnTo>
                <a:lnTo>
                  <a:pt x="774237" y="1842149"/>
                </a:lnTo>
                <a:lnTo>
                  <a:pt x="881028" y="800934"/>
                </a:lnTo>
                <a:lnTo>
                  <a:pt x="287002" y="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ormă liberă: formă 51">
            <a:extLst>
              <a:ext uri="{FF2B5EF4-FFF2-40B4-BE49-F238E27FC236}">
                <a16:creationId xmlns:a16="http://schemas.microsoft.com/office/drawing/2014/main" id="{2DF51EB4-7CB8-0DE4-F6F5-6F6790202C23}"/>
              </a:ext>
            </a:extLst>
          </p:cNvPr>
          <p:cNvSpPr/>
          <p:nvPr/>
        </p:nvSpPr>
        <p:spPr>
          <a:xfrm rot="11414975">
            <a:off x="7134891" y="4200779"/>
            <a:ext cx="2646657" cy="1957480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1025915 h 2440899"/>
              <a:gd name="connsiteX1" fmla="*/ 293676 w 2022360"/>
              <a:gd name="connsiteY1" fmla="*/ 1359638 h 2440899"/>
              <a:gd name="connsiteX2" fmla="*/ 614050 w 2022360"/>
              <a:gd name="connsiteY2" fmla="*/ 1072637 h 2440899"/>
              <a:gd name="connsiteX3" fmla="*/ 1294842 w 2022360"/>
              <a:gd name="connsiteY3" fmla="*/ 1726732 h 2440899"/>
              <a:gd name="connsiteX4" fmla="*/ 840982 w 2022360"/>
              <a:gd name="connsiteY4" fmla="*/ 2200618 h 2440899"/>
              <a:gd name="connsiteX5" fmla="*/ 1034540 w 2022360"/>
              <a:gd name="connsiteY5" fmla="*/ 2440899 h 2440899"/>
              <a:gd name="connsiteX6" fmla="*/ 2022360 w 2022360"/>
              <a:gd name="connsiteY6" fmla="*/ 1453080 h 2440899"/>
              <a:gd name="connsiteX7" fmla="*/ 408726 w 2022360"/>
              <a:gd name="connsiteY7" fmla="*/ 0 h 2440899"/>
              <a:gd name="connsiteX8" fmla="*/ 0 w 2022360"/>
              <a:gd name="connsiteY8" fmla="*/ 1025915 h 2440899"/>
              <a:gd name="connsiteX0" fmla="*/ 0 w 2503494"/>
              <a:gd name="connsiteY0" fmla="*/ 990826 h 2440899"/>
              <a:gd name="connsiteX1" fmla="*/ 774810 w 2503494"/>
              <a:gd name="connsiteY1" fmla="*/ 1359638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2012566 w 2503494"/>
              <a:gd name="connsiteY3" fmla="*/ 1534733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200618"/>
              <a:gd name="connsiteX1" fmla="*/ 343917 w 2503494"/>
              <a:gd name="connsiteY1" fmla="*/ 1227289 h 2200618"/>
              <a:gd name="connsiteX2" fmla="*/ 939874 w 2503494"/>
              <a:gd name="connsiteY2" fmla="*/ 551323 h 2200618"/>
              <a:gd name="connsiteX3" fmla="*/ 2012566 w 2503494"/>
              <a:gd name="connsiteY3" fmla="*/ 1534733 h 2200618"/>
              <a:gd name="connsiteX4" fmla="*/ 1322116 w 2503494"/>
              <a:gd name="connsiteY4" fmla="*/ 2200618 h 2200618"/>
              <a:gd name="connsiteX5" fmla="*/ 2276099 w 2503494"/>
              <a:gd name="connsiteY5" fmla="*/ 1957480 h 2200618"/>
              <a:gd name="connsiteX6" fmla="*/ 2503494 w 2503494"/>
              <a:gd name="connsiteY6" fmla="*/ 1453080 h 2200618"/>
              <a:gd name="connsiteX7" fmla="*/ 889860 w 2503494"/>
              <a:gd name="connsiteY7" fmla="*/ 0 h 2200618"/>
              <a:gd name="connsiteX8" fmla="*/ 0 w 2503494"/>
              <a:gd name="connsiteY8" fmla="*/ 990826 h 2200618"/>
              <a:gd name="connsiteX0" fmla="*/ 0 w 2503494"/>
              <a:gd name="connsiteY0" fmla="*/ 990826 h 1957480"/>
              <a:gd name="connsiteX1" fmla="*/ 343917 w 2503494"/>
              <a:gd name="connsiteY1" fmla="*/ 1227289 h 1957480"/>
              <a:gd name="connsiteX2" fmla="*/ 939874 w 2503494"/>
              <a:gd name="connsiteY2" fmla="*/ 551323 h 1957480"/>
              <a:gd name="connsiteX3" fmla="*/ 2012566 w 2503494"/>
              <a:gd name="connsiteY3" fmla="*/ 1534733 h 1957480"/>
              <a:gd name="connsiteX4" fmla="*/ 1875442 w 2503494"/>
              <a:gd name="connsiteY4" fmla="*/ 1659690 h 1957480"/>
              <a:gd name="connsiteX5" fmla="*/ 2276099 w 2503494"/>
              <a:gd name="connsiteY5" fmla="*/ 1957480 h 1957480"/>
              <a:gd name="connsiteX6" fmla="*/ 2503494 w 2503494"/>
              <a:gd name="connsiteY6" fmla="*/ 1453080 h 1957480"/>
              <a:gd name="connsiteX7" fmla="*/ 889860 w 2503494"/>
              <a:gd name="connsiteY7" fmla="*/ 0 h 1957480"/>
              <a:gd name="connsiteX8" fmla="*/ 0 w 2503494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875442 w 2646657"/>
              <a:gd name="connsiteY4" fmla="*/ 1659690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920231 w 2646657"/>
              <a:gd name="connsiteY4" fmla="*/ 1644809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6657" h="1957480">
                <a:moveTo>
                  <a:pt x="0" y="990826"/>
                </a:moveTo>
                <a:lnTo>
                  <a:pt x="343917" y="1227289"/>
                </a:lnTo>
                <a:lnTo>
                  <a:pt x="939874" y="551323"/>
                </a:lnTo>
                <a:lnTo>
                  <a:pt x="2012566" y="1534733"/>
                </a:lnTo>
                <a:lnTo>
                  <a:pt x="1920231" y="1644809"/>
                </a:lnTo>
                <a:lnTo>
                  <a:pt x="2276099" y="1957480"/>
                </a:lnTo>
                <a:lnTo>
                  <a:pt x="2646657" y="1569630"/>
                </a:lnTo>
                <a:lnTo>
                  <a:pt x="889860" y="0"/>
                </a:lnTo>
                <a:lnTo>
                  <a:pt x="0" y="990826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Formă liberă: formă 48">
            <a:extLst>
              <a:ext uri="{FF2B5EF4-FFF2-40B4-BE49-F238E27FC236}">
                <a16:creationId xmlns:a16="http://schemas.microsoft.com/office/drawing/2014/main" id="{113BF695-DB1E-CBAF-7F94-88D60DC15E42}"/>
              </a:ext>
            </a:extLst>
          </p:cNvPr>
          <p:cNvSpPr/>
          <p:nvPr/>
        </p:nvSpPr>
        <p:spPr>
          <a:xfrm>
            <a:off x="8355944" y="2059645"/>
            <a:ext cx="1768731" cy="1681962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1908893"/>
              <a:gd name="connsiteX1" fmla="*/ 293676 w 2022360"/>
              <a:gd name="connsiteY1" fmla="*/ 1067913 h 1908893"/>
              <a:gd name="connsiteX2" fmla="*/ 614050 w 2022360"/>
              <a:gd name="connsiteY2" fmla="*/ 780912 h 1908893"/>
              <a:gd name="connsiteX3" fmla="*/ 1294842 w 2022360"/>
              <a:gd name="connsiteY3" fmla="*/ 1435007 h 1908893"/>
              <a:gd name="connsiteX4" fmla="*/ 840982 w 2022360"/>
              <a:gd name="connsiteY4" fmla="*/ 1908893 h 1908893"/>
              <a:gd name="connsiteX5" fmla="*/ 1628566 w 2022360"/>
              <a:gd name="connsiteY5" fmla="*/ 1561822 h 1908893"/>
              <a:gd name="connsiteX6" fmla="*/ 2022360 w 2022360"/>
              <a:gd name="connsiteY6" fmla="*/ 1161355 h 1908893"/>
              <a:gd name="connsiteX7" fmla="*/ 820958 w 2022360"/>
              <a:gd name="connsiteY7" fmla="*/ 0 h 1908893"/>
              <a:gd name="connsiteX8" fmla="*/ 0 w 2022360"/>
              <a:gd name="connsiteY8" fmla="*/ 734190 h 1908893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294842 w 2022360"/>
              <a:gd name="connsiteY3" fmla="*/ 1435007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700817 w 2022360"/>
              <a:gd name="connsiteY1" fmla="*/ 674120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1628567"/>
              <a:gd name="connsiteY0" fmla="*/ 433839 h 1561822"/>
              <a:gd name="connsiteX1" fmla="*/ 307024 w 1628567"/>
              <a:gd name="connsiteY1" fmla="*/ 674120 h 1561822"/>
              <a:gd name="connsiteX2" fmla="*/ 307025 w 1628567"/>
              <a:gd name="connsiteY2" fmla="*/ 674121 h 1561822"/>
              <a:gd name="connsiteX3" fmla="*/ 961119 w 1628567"/>
              <a:gd name="connsiteY3" fmla="*/ 1348239 h 1561822"/>
              <a:gd name="connsiteX4" fmla="*/ 954448 w 1628567"/>
              <a:gd name="connsiteY4" fmla="*/ 1348239 h 1561822"/>
              <a:gd name="connsiteX5" fmla="*/ 1234773 w 1628567"/>
              <a:gd name="connsiteY5" fmla="*/ 1561822 h 1561822"/>
              <a:gd name="connsiteX6" fmla="*/ 1628567 w 1628567"/>
              <a:gd name="connsiteY6" fmla="*/ 1161355 h 1561822"/>
              <a:gd name="connsiteX7" fmla="*/ 427165 w 1628567"/>
              <a:gd name="connsiteY7" fmla="*/ 0 h 1561822"/>
              <a:gd name="connsiteX8" fmla="*/ 0 w 1628567"/>
              <a:gd name="connsiteY8" fmla="*/ 433839 h 1561822"/>
              <a:gd name="connsiteX0" fmla="*/ 0 w 1628567"/>
              <a:gd name="connsiteY0" fmla="*/ 433839 h 1681962"/>
              <a:gd name="connsiteX1" fmla="*/ 307024 w 1628567"/>
              <a:gd name="connsiteY1" fmla="*/ 674120 h 1681962"/>
              <a:gd name="connsiteX2" fmla="*/ 307025 w 1628567"/>
              <a:gd name="connsiteY2" fmla="*/ 674121 h 1681962"/>
              <a:gd name="connsiteX3" fmla="*/ 961119 w 1628567"/>
              <a:gd name="connsiteY3" fmla="*/ 1348239 h 1681962"/>
              <a:gd name="connsiteX4" fmla="*/ 954448 w 1628567"/>
              <a:gd name="connsiteY4" fmla="*/ 1348239 h 1681962"/>
              <a:gd name="connsiteX5" fmla="*/ 1361588 w 1628567"/>
              <a:gd name="connsiteY5" fmla="*/ 1681962 h 1681962"/>
              <a:gd name="connsiteX6" fmla="*/ 1628567 w 1628567"/>
              <a:gd name="connsiteY6" fmla="*/ 1161355 h 1681962"/>
              <a:gd name="connsiteX7" fmla="*/ 427165 w 1628567"/>
              <a:gd name="connsiteY7" fmla="*/ 0 h 1681962"/>
              <a:gd name="connsiteX8" fmla="*/ 0 w 1628567"/>
              <a:gd name="connsiteY8" fmla="*/ 433839 h 1681962"/>
              <a:gd name="connsiteX0" fmla="*/ 0 w 1768731"/>
              <a:gd name="connsiteY0" fmla="*/ 433839 h 1681962"/>
              <a:gd name="connsiteX1" fmla="*/ 307024 w 1768731"/>
              <a:gd name="connsiteY1" fmla="*/ 674120 h 1681962"/>
              <a:gd name="connsiteX2" fmla="*/ 307025 w 1768731"/>
              <a:gd name="connsiteY2" fmla="*/ 674121 h 1681962"/>
              <a:gd name="connsiteX3" fmla="*/ 961119 w 1768731"/>
              <a:gd name="connsiteY3" fmla="*/ 1348239 h 1681962"/>
              <a:gd name="connsiteX4" fmla="*/ 954448 w 1768731"/>
              <a:gd name="connsiteY4" fmla="*/ 1348239 h 1681962"/>
              <a:gd name="connsiteX5" fmla="*/ 1361588 w 1768731"/>
              <a:gd name="connsiteY5" fmla="*/ 1681962 h 1681962"/>
              <a:gd name="connsiteX6" fmla="*/ 1768731 w 1768731"/>
              <a:gd name="connsiteY6" fmla="*/ 1334890 h 1681962"/>
              <a:gd name="connsiteX7" fmla="*/ 427165 w 1768731"/>
              <a:gd name="connsiteY7" fmla="*/ 0 h 1681962"/>
              <a:gd name="connsiteX8" fmla="*/ 0 w 1768731"/>
              <a:gd name="connsiteY8" fmla="*/ 433839 h 168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8731" h="1681962">
                <a:moveTo>
                  <a:pt x="0" y="433839"/>
                </a:moveTo>
                <a:lnTo>
                  <a:pt x="307024" y="674120"/>
                </a:lnTo>
                <a:lnTo>
                  <a:pt x="307025" y="674121"/>
                </a:lnTo>
                <a:lnTo>
                  <a:pt x="961119" y="1348239"/>
                </a:lnTo>
                <a:lnTo>
                  <a:pt x="954448" y="1348239"/>
                </a:lnTo>
                <a:lnTo>
                  <a:pt x="1361588" y="1681962"/>
                </a:lnTo>
                <a:lnTo>
                  <a:pt x="1768731" y="1334890"/>
                </a:lnTo>
                <a:lnTo>
                  <a:pt x="427165" y="0"/>
                </a:lnTo>
                <a:lnTo>
                  <a:pt x="0" y="433839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2022 - 2023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Conector drept 7">
            <a:extLst>
              <a:ext uri="{FF2B5EF4-FFF2-40B4-BE49-F238E27FC236}">
                <a16:creationId xmlns:a16="http://schemas.microsoft.com/office/drawing/2014/main" id="{A862E7E9-8C59-C580-BC54-FB7287EDCD39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4841" y="3996555"/>
            <a:ext cx="416251" cy="27634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>
            <a:extLst>
              <a:ext uri="{FF2B5EF4-FFF2-40B4-BE49-F238E27FC236}">
                <a16:creationId xmlns:a16="http://schemas.microsoft.com/office/drawing/2014/main" id="{96485D37-0774-2D0D-BC5D-F3F8869F8CF9}"/>
              </a:ext>
            </a:extLst>
          </p:cNvPr>
          <p:cNvCxnSpPr>
            <a:cxnSpLocks/>
          </p:cNvCxnSpPr>
          <p:nvPr/>
        </p:nvCxnSpPr>
        <p:spPr>
          <a:xfrm flipH="1" flipV="1">
            <a:off x="7434841" y="4272897"/>
            <a:ext cx="1239140" cy="163224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E418A89B-19FC-8571-CDD1-85353C9535CD}"/>
              </a:ext>
            </a:extLst>
          </p:cNvPr>
          <p:cNvCxnSpPr>
            <a:cxnSpLocks/>
          </p:cNvCxnSpPr>
          <p:nvPr/>
        </p:nvCxnSpPr>
        <p:spPr>
          <a:xfrm flipV="1">
            <a:off x="8673981" y="5230026"/>
            <a:ext cx="871671" cy="67511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>
            <a:extLst>
              <a:ext uri="{FF2B5EF4-FFF2-40B4-BE49-F238E27FC236}">
                <a16:creationId xmlns:a16="http://schemas.microsoft.com/office/drawing/2014/main" id="{187B24CA-F719-374F-3F69-9BC9E0614343}"/>
              </a:ext>
            </a:extLst>
          </p:cNvPr>
          <p:cNvCxnSpPr>
            <a:cxnSpLocks/>
          </p:cNvCxnSpPr>
          <p:nvPr/>
        </p:nvCxnSpPr>
        <p:spPr>
          <a:xfrm flipV="1">
            <a:off x="7434841" y="3833934"/>
            <a:ext cx="460694" cy="33967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>
            <a:extLst>
              <a:ext uri="{FF2B5EF4-FFF2-40B4-BE49-F238E27FC236}">
                <a16:creationId xmlns:a16="http://schemas.microsoft.com/office/drawing/2014/main" id="{587B3019-9531-5BAB-F932-507536E6244F}"/>
              </a:ext>
            </a:extLst>
          </p:cNvPr>
          <p:cNvCxnSpPr>
            <a:cxnSpLocks/>
          </p:cNvCxnSpPr>
          <p:nvPr/>
        </p:nvCxnSpPr>
        <p:spPr>
          <a:xfrm>
            <a:off x="6905002" y="3429000"/>
            <a:ext cx="529839" cy="744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21">
            <a:extLst>
              <a:ext uri="{FF2B5EF4-FFF2-40B4-BE49-F238E27FC236}">
                <a16:creationId xmlns:a16="http://schemas.microsoft.com/office/drawing/2014/main" id="{0DA1EFA8-B903-7569-5446-A2ED3EEDCB2F}"/>
              </a:ext>
            </a:extLst>
          </p:cNvPr>
          <p:cNvCxnSpPr>
            <a:cxnSpLocks/>
          </p:cNvCxnSpPr>
          <p:nvPr/>
        </p:nvCxnSpPr>
        <p:spPr>
          <a:xfrm flipH="1">
            <a:off x="6905002" y="2384277"/>
            <a:ext cx="102549" cy="104472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>
            <a:extLst>
              <a:ext uri="{FF2B5EF4-FFF2-40B4-BE49-F238E27FC236}">
                <a16:creationId xmlns:a16="http://schemas.microsoft.com/office/drawing/2014/main" id="{CC20D22F-BD9D-B017-D6E4-9D13BA874519}"/>
              </a:ext>
            </a:extLst>
          </p:cNvPr>
          <p:cNvCxnSpPr>
            <a:cxnSpLocks/>
          </p:cNvCxnSpPr>
          <p:nvPr/>
        </p:nvCxnSpPr>
        <p:spPr>
          <a:xfrm>
            <a:off x="6528987" y="1777525"/>
            <a:ext cx="478564" cy="606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>
            <a:extLst>
              <a:ext uri="{FF2B5EF4-FFF2-40B4-BE49-F238E27FC236}">
                <a16:creationId xmlns:a16="http://schemas.microsoft.com/office/drawing/2014/main" id="{A74763EF-5A87-AE0E-5B69-B811A5B6C2EE}"/>
              </a:ext>
            </a:extLst>
          </p:cNvPr>
          <p:cNvCxnSpPr>
            <a:cxnSpLocks/>
          </p:cNvCxnSpPr>
          <p:nvPr/>
        </p:nvCxnSpPr>
        <p:spPr>
          <a:xfrm flipV="1">
            <a:off x="8505822" y="2906638"/>
            <a:ext cx="774911" cy="55669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>
            <a:extLst>
              <a:ext uri="{FF2B5EF4-FFF2-40B4-BE49-F238E27FC236}">
                <a16:creationId xmlns:a16="http://schemas.microsoft.com/office/drawing/2014/main" id="{14AD939E-30B7-B16E-F54F-DC1045DF143C}"/>
              </a:ext>
            </a:extLst>
          </p:cNvPr>
          <p:cNvCxnSpPr>
            <a:cxnSpLocks/>
          </p:cNvCxnSpPr>
          <p:nvPr/>
        </p:nvCxnSpPr>
        <p:spPr>
          <a:xfrm>
            <a:off x="8311697" y="1946932"/>
            <a:ext cx="1533058" cy="148206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33">
            <a:extLst>
              <a:ext uri="{FF2B5EF4-FFF2-40B4-BE49-F238E27FC236}">
                <a16:creationId xmlns:a16="http://schemas.microsoft.com/office/drawing/2014/main" id="{D07C9D5B-07B0-E722-57E6-B9FC12A64700}"/>
              </a:ext>
            </a:extLst>
          </p:cNvPr>
          <p:cNvCxnSpPr>
            <a:cxnSpLocks/>
          </p:cNvCxnSpPr>
          <p:nvPr/>
        </p:nvCxnSpPr>
        <p:spPr>
          <a:xfrm>
            <a:off x="7369389" y="808235"/>
            <a:ext cx="1056764" cy="105474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35">
            <a:extLst>
              <a:ext uri="{FF2B5EF4-FFF2-40B4-BE49-F238E27FC236}">
                <a16:creationId xmlns:a16="http://schemas.microsoft.com/office/drawing/2014/main" id="{2E9F8B1F-0EBA-695C-4851-803EB8515A81}"/>
              </a:ext>
            </a:extLst>
          </p:cNvPr>
          <p:cNvCxnSpPr>
            <a:cxnSpLocks/>
          </p:cNvCxnSpPr>
          <p:nvPr/>
        </p:nvCxnSpPr>
        <p:spPr>
          <a:xfrm flipV="1">
            <a:off x="6695156" y="808235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>
            <a:extLst>
              <a:ext uri="{FF2B5EF4-FFF2-40B4-BE49-F238E27FC236}">
                <a16:creationId xmlns:a16="http://schemas.microsoft.com/office/drawing/2014/main" id="{54AD7557-31D5-CCE8-1125-AE96183E4C93}"/>
              </a:ext>
            </a:extLst>
          </p:cNvPr>
          <p:cNvCxnSpPr>
            <a:cxnSpLocks/>
          </p:cNvCxnSpPr>
          <p:nvPr/>
        </p:nvCxnSpPr>
        <p:spPr>
          <a:xfrm flipV="1">
            <a:off x="7706142" y="1862983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FDF9EB78-FC3F-0048-3FFB-DEEF1BF7FA2F}"/>
              </a:ext>
            </a:extLst>
          </p:cNvPr>
          <p:cNvSpPr/>
          <p:nvPr/>
        </p:nvSpPr>
        <p:spPr>
          <a:xfrm>
            <a:off x="8290108" y="3135763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07EAA2-2266-A7FB-BCDB-9D76AF6F8FAE}"/>
              </a:ext>
            </a:extLst>
          </p:cNvPr>
          <p:cNvSpPr/>
          <p:nvPr/>
        </p:nvSpPr>
        <p:spPr>
          <a:xfrm>
            <a:off x="7464633" y="2263476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CDE4C1-AD0B-8FD5-7822-A2F268EEA80F}"/>
              </a:ext>
            </a:extLst>
          </p:cNvPr>
          <p:cNvSpPr/>
          <p:nvPr/>
        </p:nvSpPr>
        <p:spPr>
          <a:xfrm>
            <a:off x="7739406" y="488915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F520B2A-14BF-1973-5F6F-16C5A3177007}"/>
              </a:ext>
            </a:extLst>
          </p:cNvPr>
          <p:cNvSpPr/>
          <p:nvPr/>
        </p:nvSpPr>
        <p:spPr>
          <a:xfrm>
            <a:off x="9361131" y="5090797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2CCA692-FC84-6385-3449-89476B0F6D40}"/>
              </a:ext>
            </a:extLst>
          </p:cNvPr>
          <p:cNvSpPr/>
          <p:nvPr/>
        </p:nvSpPr>
        <p:spPr>
          <a:xfrm>
            <a:off x="6579341" y="3308284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9230B00D-5F5D-D308-C909-2159EECBCC9A}"/>
              </a:ext>
            </a:extLst>
          </p:cNvPr>
          <p:cNvSpPr/>
          <p:nvPr/>
        </p:nvSpPr>
        <p:spPr>
          <a:xfrm>
            <a:off x="6385735" y="1202175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5695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Up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10 GB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80 % -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secured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unlimited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campus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coverage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rgbClr val="FF0000"/>
                </a:solidFill>
                <a:latin typeface="+mj-lt"/>
              </a:rPr>
              <a:t>Campus Optic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Fiber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Loop</a:t>
            </a:r>
            <a:endParaRPr lang="ro-RO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rgbClr val="FF0000"/>
                </a:solidFill>
                <a:latin typeface="+mj-lt"/>
              </a:rPr>
              <a:t>New Internet Distribution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Node</a:t>
            </a:r>
            <a:endParaRPr lang="ro-RO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rgbClr val="FF0000"/>
                </a:solidFill>
                <a:latin typeface="+mj-lt"/>
              </a:rPr>
              <a:t>+1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BackUp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Internet Service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Provider</a:t>
            </a:r>
            <a:endParaRPr lang="ro-RO" b="1" dirty="0">
              <a:solidFill>
                <a:srgbClr val="FF0000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6BCB77-C058-2E78-6DB0-F6996FEF6135}"/>
              </a:ext>
            </a:extLst>
          </p:cNvPr>
          <p:cNvSpPr/>
          <p:nvPr/>
        </p:nvSpPr>
        <p:spPr>
          <a:xfrm>
            <a:off x="7777558" y="3567969"/>
            <a:ext cx="502119" cy="50212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IDN</a:t>
            </a:r>
            <a:endParaRPr lang="en-US" sz="1600" b="1" dirty="0"/>
          </a:p>
        </p:txBody>
      </p:sp>
      <p:sp>
        <p:nvSpPr>
          <p:cNvPr id="60" name="Formă liberă: formă 59">
            <a:extLst>
              <a:ext uri="{FF2B5EF4-FFF2-40B4-BE49-F238E27FC236}">
                <a16:creationId xmlns:a16="http://schemas.microsoft.com/office/drawing/2014/main" id="{36BA5077-E1C8-B16B-ACDE-E274F8E3E612}"/>
              </a:ext>
            </a:extLst>
          </p:cNvPr>
          <p:cNvSpPr/>
          <p:nvPr/>
        </p:nvSpPr>
        <p:spPr>
          <a:xfrm>
            <a:off x="6607534" y="1170126"/>
            <a:ext cx="3725186" cy="4586618"/>
          </a:xfrm>
          <a:custGeom>
            <a:avLst/>
            <a:gdLst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303767 w 3725186"/>
              <a:gd name="connsiteY3" fmla="*/ 1793019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228230 w 3725186"/>
              <a:gd name="connsiteY3" fmla="*/ 1725433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882928 h 4586618"/>
              <a:gd name="connsiteX1" fmla="*/ 2122998 w 3725186"/>
              <a:gd name="connsiteY1" fmla="*/ 4586618 h 4586618"/>
              <a:gd name="connsiteX2" fmla="*/ 3725186 w 3725186"/>
              <a:gd name="connsiteY2" fmla="*/ 3290556 h 4586618"/>
              <a:gd name="connsiteX3" fmla="*/ 3228230 w 3725186"/>
              <a:gd name="connsiteY3" fmla="*/ 2340375 h 4586618"/>
              <a:gd name="connsiteX4" fmla="*/ 704311 w 3725186"/>
              <a:gd name="connsiteY4" fmla="*/ 0 h 4586618"/>
              <a:gd name="connsiteX5" fmla="*/ 0 w 3725186"/>
              <a:gd name="connsiteY5" fmla="*/ 614942 h 4586618"/>
              <a:gd name="connsiteX6" fmla="*/ 492981 w 3725186"/>
              <a:gd name="connsiteY6" fmla="*/ 1262973 h 4586618"/>
              <a:gd name="connsiteX7" fmla="*/ 393589 w 3725186"/>
              <a:gd name="connsiteY7" fmla="*/ 2272789 h 4586618"/>
              <a:gd name="connsiteX8" fmla="*/ 1498821 w 3725186"/>
              <a:gd name="connsiteY8" fmla="*/ 3815342 h 4586618"/>
              <a:gd name="connsiteX9" fmla="*/ 1614115 w 3725186"/>
              <a:gd name="connsiteY9" fmla="*/ 3727877 h 4586618"/>
              <a:gd name="connsiteX10" fmla="*/ 1606163 w 3725186"/>
              <a:gd name="connsiteY10" fmla="*/ 3731853 h 458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186" h="4586618">
                <a:moveTo>
                  <a:pt x="1558456" y="3882928"/>
                </a:moveTo>
                <a:lnTo>
                  <a:pt x="2122998" y="4586618"/>
                </a:lnTo>
                <a:lnTo>
                  <a:pt x="3725186" y="3290556"/>
                </a:lnTo>
                <a:lnTo>
                  <a:pt x="3228230" y="2340375"/>
                </a:lnTo>
                <a:lnTo>
                  <a:pt x="704311" y="0"/>
                </a:lnTo>
                <a:lnTo>
                  <a:pt x="0" y="614942"/>
                </a:lnTo>
                <a:lnTo>
                  <a:pt x="492981" y="1262973"/>
                </a:lnTo>
                <a:lnTo>
                  <a:pt x="393589" y="2272789"/>
                </a:lnTo>
                <a:lnTo>
                  <a:pt x="1498821" y="3815342"/>
                </a:lnTo>
                <a:lnTo>
                  <a:pt x="1614115" y="3727877"/>
                </a:lnTo>
                <a:lnTo>
                  <a:pt x="1606163" y="3731853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A7F541-F414-6F1D-7D0C-B9784DA94D0D}"/>
              </a:ext>
            </a:extLst>
          </p:cNvPr>
          <p:cNvSpPr/>
          <p:nvPr/>
        </p:nvSpPr>
        <p:spPr>
          <a:xfrm>
            <a:off x="8027314" y="4382576"/>
            <a:ext cx="826721" cy="8267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NIDN</a:t>
            </a:r>
            <a:endParaRPr lang="en-US" sz="1600" b="1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6044A4-A878-19AA-C9C3-1A49DA08F59D}"/>
              </a:ext>
            </a:extLst>
          </p:cNvPr>
          <p:cNvSpPr/>
          <p:nvPr/>
        </p:nvSpPr>
        <p:spPr>
          <a:xfrm>
            <a:off x="9627950" y="326481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pic>
        <p:nvPicPr>
          <p:cNvPr id="61" name="Imagine 60">
            <a:extLst>
              <a:ext uri="{FF2B5EF4-FFF2-40B4-BE49-F238E27FC236}">
                <a16:creationId xmlns:a16="http://schemas.microsoft.com/office/drawing/2014/main" id="{36C487EA-15A3-D35D-8AF7-D56476A4C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571" y="3246847"/>
            <a:ext cx="540310" cy="315834"/>
          </a:xfrm>
          <a:prstGeom prst="rect">
            <a:avLst/>
          </a:prstGeom>
        </p:spPr>
      </p:pic>
      <p:pic>
        <p:nvPicPr>
          <p:cNvPr id="63" name="Imagine 62">
            <a:extLst>
              <a:ext uri="{FF2B5EF4-FFF2-40B4-BE49-F238E27FC236}">
                <a16:creationId xmlns:a16="http://schemas.microsoft.com/office/drawing/2014/main" id="{C48EC1A4-9D6F-3820-6B55-4F180E3AC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3432" y="4163555"/>
            <a:ext cx="1526613" cy="375883"/>
          </a:xfrm>
          <a:prstGeom prst="rect">
            <a:avLst/>
          </a:prstGeom>
        </p:spPr>
      </p:pic>
      <p:pic>
        <p:nvPicPr>
          <p:cNvPr id="66" name="Imagine 65">
            <a:extLst>
              <a:ext uri="{FF2B5EF4-FFF2-40B4-BE49-F238E27FC236}">
                <a16:creationId xmlns:a16="http://schemas.microsoft.com/office/drawing/2014/main" id="{6E0708A4-AB42-504B-0A13-75651215FF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93" t="31806" r="13808" b="30829"/>
          <a:stretch/>
        </p:blipFill>
        <p:spPr>
          <a:xfrm>
            <a:off x="8873432" y="4587877"/>
            <a:ext cx="987217" cy="52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671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73698D7B-150F-1594-BE44-49F36AFF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42" y="7725"/>
            <a:ext cx="7155223" cy="6779574"/>
          </a:xfrm>
          <a:prstGeom prst="rect">
            <a:avLst/>
          </a:prstGeom>
        </p:spPr>
      </p:pic>
      <p:sp>
        <p:nvSpPr>
          <p:cNvPr id="53" name="Formă liberă: formă 52">
            <a:extLst>
              <a:ext uri="{FF2B5EF4-FFF2-40B4-BE49-F238E27FC236}">
                <a16:creationId xmlns:a16="http://schemas.microsoft.com/office/drawing/2014/main" id="{9BBC9250-FF21-ACD5-7E61-B4FAA30BF8C3}"/>
              </a:ext>
            </a:extLst>
          </p:cNvPr>
          <p:cNvSpPr/>
          <p:nvPr/>
        </p:nvSpPr>
        <p:spPr>
          <a:xfrm>
            <a:off x="7655597" y="3277156"/>
            <a:ext cx="1074587" cy="867679"/>
          </a:xfrm>
          <a:custGeom>
            <a:avLst/>
            <a:gdLst>
              <a:gd name="connsiteX0" fmla="*/ 0 w 1074587"/>
              <a:gd name="connsiteY0" fmla="*/ 594026 h 867679"/>
              <a:gd name="connsiteX1" fmla="*/ 867679 w 1074587"/>
              <a:gd name="connsiteY1" fmla="*/ 0 h 867679"/>
              <a:gd name="connsiteX2" fmla="*/ 1074587 w 1074587"/>
              <a:gd name="connsiteY2" fmla="*/ 273653 h 867679"/>
              <a:gd name="connsiteX3" fmla="*/ 186885 w 1074587"/>
              <a:gd name="connsiteY3" fmla="*/ 867679 h 867679"/>
              <a:gd name="connsiteX4" fmla="*/ 6675 w 1074587"/>
              <a:gd name="connsiteY4" fmla="*/ 647422 h 867679"/>
              <a:gd name="connsiteX5" fmla="*/ 0 w 1074587"/>
              <a:gd name="connsiteY5" fmla="*/ 594026 h 8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587" h="867679">
                <a:moveTo>
                  <a:pt x="0" y="594026"/>
                </a:moveTo>
                <a:lnTo>
                  <a:pt x="867679" y="0"/>
                </a:lnTo>
                <a:lnTo>
                  <a:pt x="1074587" y="273653"/>
                </a:lnTo>
                <a:lnTo>
                  <a:pt x="186885" y="867679"/>
                </a:lnTo>
                <a:lnTo>
                  <a:pt x="6675" y="647422"/>
                </a:lnTo>
                <a:lnTo>
                  <a:pt x="0" y="594026"/>
                </a:lnTo>
                <a:close/>
              </a:path>
            </a:pathLst>
          </a:custGeom>
          <a:solidFill>
            <a:srgbClr val="196B24">
              <a:alpha val="21961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ormă liberă: formă 50">
            <a:extLst>
              <a:ext uri="{FF2B5EF4-FFF2-40B4-BE49-F238E27FC236}">
                <a16:creationId xmlns:a16="http://schemas.microsoft.com/office/drawing/2014/main" id="{C8787774-7B90-0AA7-F739-62321EF8B7DB}"/>
              </a:ext>
            </a:extLst>
          </p:cNvPr>
          <p:cNvSpPr/>
          <p:nvPr/>
        </p:nvSpPr>
        <p:spPr>
          <a:xfrm>
            <a:off x="9280396" y="3686767"/>
            <a:ext cx="1414984" cy="148840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 h 1488403"/>
              <a:gd name="connsiteX1" fmla="*/ 293676 w 2022360"/>
              <a:gd name="connsiteY1" fmla="*/ 407142 h 1488403"/>
              <a:gd name="connsiteX2" fmla="*/ 614050 w 2022360"/>
              <a:gd name="connsiteY2" fmla="*/ 120141 h 1488403"/>
              <a:gd name="connsiteX3" fmla="*/ 1294842 w 2022360"/>
              <a:gd name="connsiteY3" fmla="*/ 774236 h 1488403"/>
              <a:gd name="connsiteX4" fmla="*/ 840982 w 2022360"/>
              <a:gd name="connsiteY4" fmla="*/ 1248122 h 1488403"/>
              <a:gd name="connsiteX5" fmla="*/ 1034540 w 2022360"/>
              <a:gd name="connsiteY5" fmla="*/ 1488403 h 1488403"/>
              <a:gd name="connsiteX6" fmla="*/ 2022360 w 2022360"/>
              <a:gd name="connsiteY6" fmla="*/ 500584 h 1488403"/>
              <a:gd name="connsiteX7" fmla="*/ 994494 w 2022360"/>
              <a:gd name="connsiteY7" fmla="*/ 0 h 1488403"/>
              <a:gd name="connsiteX8" fmla="*/ 0 w 2022360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840982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520608 w 1802103"/>
              <a:gd name="connsiteY1" fmla="*/ 794261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414984"/>
              <a:gd name="connsiteY0" fmla="*/ 567329 h 1488403"/>
              <a:gd name="connsiteX1" fmla="*/ 133489 w 1414984"/>
              <a:gd name="connsiteY1" fmla="*/ 794261 h 1488403"/>
              <a:gd name="connsiteX2" fmla="*/ 553979 w 1414984"/>
              <a:gd name="connsiteY2" fmla="*/ 420492 h 1488403"/>
              <a:gd name="connsiteX3" fmla="*/ 907723 w 1414984"/>
              <a:gd name="connsiteY3" fmla="*/ 774236 h 1488403"/>
              <a:gd name="connsiteX4" fmla="*/ 407142 w 1414984"/>
              <a:gd name="connsiteY4" fmla="*/ 1248122 h 1488403"/>
              <a:gd name="connsiteX5" fmla="*/ 647421 w 1414984"/>
              <a:gd name="connsiteY5" fmla="*/ 1488403 h 1488403"/>
              <a:gd name="connsiteX6" fmla="*/ 1414984 w 1414984"/>
              <a:gd name="connsiteY6" fmla="*/ 727515 h 1488403"/>
              <a:gd name="connsiteX7" fmla="*/ 607375 w 1414984"/>
              <a:gd name="connsiteY7" fmla="*/ 0 h 1488403"/>
              <a:gd name="connsiteX8" fmla="*/ 0 w 1414984"/>
              <a:gd name="connsiteY8" fmla="*/ 567329 h 148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984" h="1488403">
                <a:moveTo>
                  <a:pt x="0" y="567329"/>
                </a:moveTo>
                <a:lnTo>
                  <a:pt x="133489" y="794261"/>
                </a:lnTo>
                <a:lnTo>
                  <a:pt x="553979" y="420492"/>
                </a:lnTo>
                <a:lnTo>
                  <a:pt x="907723" y="774236"/>
                </a:lnTo>
                <a:lnTo>
                  <a:pt x="407142" y="1248122"/>
                </a:lnTo>
                <a:lnTo>
                  <a:pt x="647421" y="1488403"/>
                </a:lnTo>
                <a:lnTo>
                  <a:pt x="1414984" y="727515"/>
                </a:lnTo>
                <a:lnTo>
                  <a:pt x="607375" y="0"/>
                </a:lnTo>
                <a:lnTo>
                  <a:pt x="0" y="567329"/>
                </a:lnTo>
                <a:close/>
              </a:path>
            </a:pathLst>
          </a:custGeom>
          <a:solidFill>
            <a:srgbClr val="FF0000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ă liberă: formă 49">
            <a:extLst>
              <a:ext uri="{FF2B5EF4-FFF2-40B4-BE49-F238E27FC236}">
                <a16:creationId xmlns:a16="http://schemas.microsoft.com/office/drawing/2014/main" id="{9C7016B6-7234-09B5-19AD-F89F07BB0A5A}"/>
              </a:ext>
            </a:extLst>
          </p:cNvPr>
          <p:cNvSpPr/>
          <p:nvPr/>
        </p:nvSpPr>
        <p:spPr>
          <a:xfrm>
            <a:off x="6699867" y="807479"/>
            <a:ext cx="2022360" cy="2149174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2360" h="2149174">
                <a:moveTo>
                  <a:pt x="0" y="734190"/>
                </a:moveTo>
                <a:lnTo>
                  <a:pt x="293676" y="1067913"/>
                </a:lnTo>
                <a:lnTo>
                  <a:pt x="614050" y="780912"/>
                </a:lnTo>
                <a:lnTo>
                  <a:pt x="1294842" y="1435007"/>
                </a:lnTo>
                <a:lnTo>
                  <a:pt x="840982" y="1908893"/>
                </a:lnTo>
                <a:lnTo>
                  <a:pt x="1034540" y="2149174"/>
                </a:lnTo>
                <a:lnTo>
                  <a:pt x="2022360" y="1161355"/>
                </a:lnTo>
                <a:lnTo>
                  <a:pt x="820958" y="0"/>
                </a:lnTo>
                <a:lnTo>
                  <a:pt x="0" y="73419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ormă liberă: formă 51">
            <a:extLst>
              <a:ext uri="{FF2B5EF4-FFF2-40B4-BE49-F238E27FC236}">
                <a16:creationId xmlns:a16="http://schemas.microsoft.com/office/drawing/2014/main" id="{2DF51EB4-7CB8-0DE4-F6F5-6F6790202C23}"/>
              </a:ext>
            </a:extLst>
          </p:cNvPr>
          <p:cNvSpPr/>
          <p:nvPr/>
        </p:nvSpPr>
        <p:spPr>
          <a:xfrm rot="11414975">
            <a:off x="7134891" y="4200779"/>
            <a:ext cx="2646657" cy="1957480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1025915 h 2440899"/>
              <a:gd name="connsiteX1" fmla="*/ 293676 w 2022360"/>
              <a:gd name="connsiteY1" fmla="*/ 1359638 h 2440899"/>
              <a:gd name="connsiteX2" fmla="*/ 614050 w 2022360"/>
              <a:gd name="connsiteY2" fmla="*/ 1072637 h 2440899"/>
              <a:gd name="connsiteX3" fmla="*/ 1294842 w 2022360"/>
              <a:gd name="connsiteY3" fmla="*/ 1726732 h 2440899"/>
              <a:gd name="connsiteX4" fmla="*/ 840982 w 2022360"/>
              <a:gd name="connsiteY4" fmla="*/ 2200618 h 2440899"/>
              <a:gd name="connsiteX5" fmla="*/ 1034540 w 2022360"/>
              <a:gd name="connsiteY5" fmla="*/ 2440899 h 2440899"/>
              <a:gd name="connsiteX6" fmla="*/ 2022360 w 2022360"/>
              <a:gd name="connsiteY6" fmla="*/ 1453080 h 2440899"/>
              <a:gd name="connsiteX7" fmla="*/ 408726 w 2022360"/>
              <a:gd name="connsiteY7" fmla="*/ 0 h 2440899"/>
              <a:gd name="connsiteX8" fmla="*/ 0 w 2022360"/>
              <a:gd name="connsiteY8" fmla="*/ 1025915 h 2440899"/>
              <a:gd name="connsiteX0" fmla="*/ 0 w 2503494"/>
              <a:gd name="connsiteY0" fmla="*/ 990826 h 2440899"/>
              <a:gd name="connsiteX1" fmla="*/ 774810 w 2503494"/>
              <a:gd name="connsiteY1" fmla="*/ 1359638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1095184 w 2503494"/>
              <a:gd name="connsiteY2" fmla="*/ 1072637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1775976 w 2503494"/>
              <a:gd name="connsiteY3" fmla="*/ 1726732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440899"/>
              <a:gd name="connsiteX1" fmla="*/ 343917 w 2503494"/>
              <a:gd name="connsiteY1" fmla="*/ 1227289 h 2440899"/>
              <a:gd name="connsiteX2" fmla="*/ 939874 w 2503494"/>
              <a:gd name="connsiteY2" fmla="*/ 551323 h 2440899"/>
              <a:gd name="connsiteX3" fmla="*/ 2012566 w 2503494"/>
              <a:gd name="connsiteY3" fmla="*/ 1534733 h 2440899"/>
              <a:gd name="connsiteX4" fmla="*/ 1322116 w 2503494"/>
              <a:gd name="connsiteY4" fmla="*/ 2200618 h 2440899"/>
              <a:gd name="connsiteX5" fmla="*/ 1515674 w 2503494"/>
              <a:gd name="connsiteY5" fmla="*/ 2440899 h 2440899"/>
              <a:gd name="connsiteX6" fmla="*/ 2503494 w 2503494"/>
              <a:gd name="connsiteY6" fmla="*/ 1453080 h 2440899"/>
              <a:gd name="connsiteX7" fmla="*/ 889860 w 2503494"/>
              <a:gd name="connsiteY7" fmla="*/ 0 h 2440899"/>
              <a:gd name="connsiteX8" fmla="*/ 0 w 2503494"/>
              <a:gd name="connsiteY8" fmla="*/ 990826 h 2440899"/>
              <a:gd name="connsiteX0" fmla="*/ 0 w 2503494"/>
              <a:gd name="connsiteY0" fmla="*/ 990826 h 2200618"/>
              <a:gd name="connsiteX1" fmla="*/ 343917 w 2503494"/>
              <a:gd name="connsiteY1" fmla="*/ 1227289 h 2200618"/>
              <a:gd name="connsiteX2" fmla="*/ 939874 w 2503494"/>
              <a:gd name="connsiteY2" fmla="*/ 551323 h 2200618"/>
              <a:gd name="connsiteX3" fmla="*/ 2012566 w 2503494"/>
              <a:gd name="connsiteY3" fmla="*/ 1534733 h 2200618"/>
              <a:gd name="connsiteX4" fmla="*/ 1322116 w 2503494"/>
              <a:gd name="connsiteY4" fmla="*/ 2200618 h 2200618"/>
              <a:gd name="connsiteX5" fmla="*/ 2276099 w 2503494"/>
              <a:gd name="connsiteY5" fmla="*/ 1957480 h 2200618"/>
              <a:gd name="connsiteX6" fmla="*/ 2503494 w 2503494"/>
              <a:gd name="connsiteY6" fmla="*/ 1453080 h 2200618"/>
              <a:gd name="connsiteX7" fmla="*/ 889860 w 2503494"/>
              <a:gd name="connsiteY7" fmla="*/ 0 h 2200618"/>
              <a:gd name="connsiteX8" fmla="*/ 0 w 2503494"/>
              <a:gd name="connsiteY8" fmla="*/ 990826 h 2200618"/>
              <a:gd name="connsiteX0" fmla="*/ 0 w 2503494"/>
              <a:gd name="connsiteY0" fmla="*/ 990826 h 1957480"/>
              <a:gd name="connsiteX1" fmla="*/ 343917 w 2503494"/>
              <a:gd name="connsiteY1" fmla="*/ 1227289 h 1957480"/>
              <a:gd name="connsiteX2" fmla="*/ 939874 w 2503494"/>
              <a:gd name="connsiteY2" fmla="*/ 551323 h 1957480"/>
              <a:gd name="connsiteX3" fmla="*/ 2012566 w 2503494"/>
              <a:gd name="connsiteY3" fmla="*/ 1534733 h 1957480"/>
              <a:gd name="connsiteX4" fmla="*/ 1875442 w 2503494"/>
              <a:gd name="connsiteY4" fmla="*/ 1659690 h 1957480"/>
              <a:gd name="connsiteX5" fmla="*/ 2276099 w 2503494"/>
              <a:gd name="connsiteY5" fmla="*/ 1957480 h 1957480"/>
              <a:gd name="connsiteX6" fmla="*/ 2503494 w 2503494"/>
              <a:gd name="connsiteY6" fmla="*/ 1453080 h 1957480"/>
              <a:gd name="connsiteX7" fmla="*/ 889860 w 2503494"/>
              <a:gd name="connsiteY7" fmla="*/ 0 h 1957480"/>
              <a:gd name="connsiteX8" fmla="*/ 0 w 2503494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875442 w 2646657"/>
              <a:gd name="connsiteY4" fmla="*/ 1659690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  <a:gd name="connsiteX0" fmla="*/ 0 w 2646657"/>
              <a:gd name="connsiteY0" fmla="*/ 990826 h 1957480"/>
              <a:gd name="connsiteX1" fmla="*/ 343917 w 2646657"/>
              <a:gd name="connsiteY1" fmla="*/ 1227289 h 1957480"/>
              <a:gd name="connsiteX2" fmla="*/ 939874 w 2646657"/>
              <a:gd name="connsiteY2" fmla="*/ 551323 h 1957480"/>
              <a:gd name="connsiteX3" fmla="*/ 2012566 w 2646657"/>
              <a:gd name="connsiteY3" fmla="*/ 1534733 h 1957480"/>
              <a:gd name="connsiteX4" fmla="*/ 1920231 w 2646657"/>
              <a:gd name="connsiteY4" fmla="*/ 1644809 h 1957480"/>
              <a:gd name="connsiteX5" fmla="*/ 2276099 w 2646657"/>
              <a:gd name="connsiteY5" fmla="*/ 1957480 h 1957480"/>
              <a:gd name="connsiteX6" fmla="*/ 2646657 w 2646657"/>
              <a:gd name="connsiteY6" fmla="*/ 1569630 h 1957480"/>
              <a:gd name="connsiteX7" fmla="*/ 889860 w 2646657"/>
              <a:gd name="connsiteY7" fmla="*/ 0 h 1957480"/>
              <a:gd name="connsiteX8" fmla="*/ 0 w 2646657"/>
              <a:gd name="connsiteY8" fmla="*/ 990826 h 195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6657" h="1957480">
                <a:moveTo>
                  <a:pt x="0" y="990826"/>
                </a:moveTo>
                <a:lnTo>
                  <a:pt x="343917" y="1227289"/>
                </a:lnTo>
                <a:lnTo>
                  <a:pt x="939874" y="551323"/>
                </a:lnTo>
                <a:lnTo>
                  <a:pt x="2012566" y="1534733"/>
                </a:lnTo>
                <a:lnTo>
                  <a:pt x="1920231" y="1644809"/>
                </a:lnTo>
                <a:lnTo>
                  <a:pt x="2276099" y="1957480"/>
                </a:lnTo>
                <a:lnTo>
                  <a:pt x="2646657" y="1569630"/>
                </a:lnTo>
                <a:lnTo>
                  <a:pt x="889860" y="0"/>
                </a:lnTo>
                <a:lnTo>
                  <a:pt x="0" y="990826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Formă liberă: formă 48">
            <a:extLst>
              <a:ext uri="{FF2B5EF4-FFF2-40B4-BE49-F238E27FC236}">
                <a16:creationId xmlns:a16="http://schemas.microsoft.com/office/drawing/2014/main" id="{113BF695-DB1E-CBAF-7F94-88D60DC15E42}"/>
              </a:ext>
            </a:extLst>
          </p:cNvPr>
          <p:cNvSpPr/>
          <p:nvPr/>
        </p:nvSpPr>
        <p:spPr>
          <a:xfrm>
            <a:off x="8355944" y="2059645"/>
            <a:ext cx="1768731" cy="1681962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1908893"/>
              <a:gd name="connsiteX1" fmla="*/ 293676 w 2022360"/>
              <a:gd name="connsiteY1" fmla="*/ 1067913 h 1908893"/>
              <a:gd name="connsiteX2" fmla="*/ 614050 w 2022360"/>
              <a:gd name="connsiteY2" fmla="*/ 780912 h 1908893"/>
              <a:gd name="connsiteX3" fmla="*/ 1294842 w 2022360"/>
              <a:gd name="connsiteY3" fmla="*/ 1435007 h 1908893"/>
              <a:gd name="connsiteX4" fmla="*/ 840982 w 2022360"/>
              <a:gd name="connsiteY4" fmla="*/ 1908893 h 1908893"/>
              <a:gd name="connsiteX5" fmla="*/ 1628566 w 2022360"/>
              <a:gd name="connsiteY5" fmla="*/ 1561822 h 1908893"/>
              <a:gd name="connsiteX6" fmla="*/ 2022360 w 2022360"/>
              <a:gd name="connsiteY6" fmla="*/ 1161355 h 1908893"/>
              <a:gd name="connsiteX7" fmla="*/ 820958 w 2022360"/>
              <a:gd name="connsiteY7" fmla="*/ 0 h 1908893"/>
              <a:gd name="connsiteX8" fmla="*/ 0 w 2022360"/>
              <a:gd name="connsiteY8" fmla="*/ 734190 h 1908893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294842 w 2022360"/>
              <a:gd name="connsiteY3" fmla="*/ 1435007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700817 w 2022360"/>
              <a:gd name="connsiteY1" fmla="*/ 674120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1628567"/>
              <a:gd name="connsiteY0" fmla="*/ 433839 h 1561822"/>
              <a:gd name="connsiteX1" fmla="*/ 307024 w 1628567"/>
              <a:gd name="connsiteY1" fmla="*/ 674120 h 1561822"/>
              <a:gd name="connsiteX2" fmla="*/ 307025 w 1628567"/>
              <a:gd name="connsiteY2" fmla="*/ 674121 h 1561822"/>
              <a:gd name="connsiteX3" fmla="*/ 961119 w 1628567"/>
              <a:gd name="connsiteY3" fmla="*/ 1348239 h 1561822"/>
              <a:gd name="connsiteX4" fmla="*/ 954448 w 1628567"/>
              <a:gd name="connsiteY4" fmla="*/ 1348239 h 1561822"/>
              <a:gd name="connsiteX5" fmla="*/ 1234773 w 1628567"/>
              <a:gd name="connsiteY5" fmla="*/ 1561822 h 1561822"/>
              <a:gd name="connsiteX6" fmla="*/ 1628567 w 1628567"/>
              <a:gd name="connsiteY6" fmla="*/ 1161355 h 1561822"/>
              <a:gd name="connsiteX7" fmla="*/ 427165 w 1628567"/>
              <a:gd name="connsiteY7" fmla="*/ 0 h 1561822"/>
              <a:gd name="connsiteX8" fmla="*/ 0 w 1628567"/>
              <a:gd name="connsiteY8" fmla="*/ 433839 h 1561822"/>
              <a:gd name="connsiteX0" fmla="*/ 0 w 1628567"/>
              <a:gd name="connsiteY0" fmla="*/ 433839 h 1681962"/>
              <a:gd name="connsiteX1" fmla="*/ 307024 w 1628567"/>
              <a:gd name="connsiteY1" fmla="*/ 674120 h 1681962"/>
              <a:gd name="connsiteX2" fmla="*/ 307025 w 1628567"/>
              <a:gd name="connsiteY2" fmla="*/ 674121 h 1681962"/>
              <a:gd name="connsiteX3" fmla="*/ 961119 w 1628567"/>
              <a:gd name="connsiteY3" fmla="*/ 1348239 h 1681962"/>
              <a:gd name="connsiteX4" fmla="*/ 954448 w 1628567"/>
              <a:gd name="connsiteY4" fmla="*/ 1348239 h 1681962"/>
              <a:gd name="connsiteX5" fmla="*/ 1361588 w 1628567"/>
              <a:gd name="connsiteY5" fmla="*/ 1681962 h 1681962"/>
              <a:gd name="connsiteX6" fmla="*/ 1628567 w 1628567"/>
              <a:gd name="connsiteY6" fmla="*/ 1161355 h 1681962"/>
              <a:gd name="connsiteX7" fmla="*/ 427165 w 1628567"/>
              <a:gd name="connsiteY7" fmla="*/ 0 h 1681962"/>
              <a:gd name="connsiteX8" fmla="*/ 0 w 1628567"/>
              <a:gd name="connsiteY8" fmla="*/ 433839 h 1681962"/>
              <a:gd name="connsiteX0" fmla="*/ 0 w 1768731"/>
              <a:gd name="connsiteY0" fmla="*/ 433839 h 1681962"/>
              <a:gd name="connsiteX1" fmla="*/ 307024 w 1768731"/>
              <a:gd name="connsiteY1" fmla="*/ 674120 h 1681962"/>
              <a:gd name="connsiteX2" fmla="*/ 307025 w 1768731"/>
              <a:gd name="connsiteY2" fmla="*/ 674121 h 1681962"/>
              <a:gd name="connsiteX3" fmla="*/ 961119 w 1768731"/>
              <a:gd name="connsiteY3" fmla="*/ 1348239 h 1681962"/>
              <a:gd name="connsiteX4" fmla="*/ 954448 w 1768731"/>
              <a:gd name="connsiteY4" fmla="*/ 1348239 h 1681962"/>
              <a:gd name="connsiteX5" fmla="*/ 1361588 w 1768731"/>
              <a:gd name="connsiteY5" fmla="*/ 1681962 h 1681962"/>
              <a:gd name="connsiteX6" fmla="*/ 1768731 w 1768731"/>
              <a:gd name="connsiteY6" fmla="*/ 1334890 h 1681962"/>
              <a:gd name="connsiteX7" fmla="*/ 427165 w 1768731"/>
              <a:gd name="connsiteY7" fmla="*/ 0 h 1681962"/>
              <a:gd name="connsiteX8" fmla="*/ 0 w 1768731"/>
              <a:gd name="connsiteY8" fmla="*/ 433839 h 168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8731" h="1681962">
                <a:moveTo>
                  <a:pt x="0" y="433839"/>
                </a:moveTo>
                <a:lnTo>
                  <a:pt x="307024" y="674120"/>
                </a:lnTo>
                <a:lnTo>
                  <a:pt x="307025" y="674121"/>
                </a:lnTo>
                <a:lnTo>
                  <a:pt x="961119" y="1348239"/>
                </a:lnTo>
                <a:lnTo>
                  <a:pt x="954448" y="1348239"/>
                </a:lnTo>
                <a:lnTo>
                  <a:pt x="1361588" y="1681962"/>
                </a:lnTo>
                <a:lnTo>
                  <a:pt x="1768731" y="1334890"/>
                </a:lnTo>
                <a:lnTo>
                  <a:pt x="427165" y="0"/>
                </a:lnTo>
                <a:lnTo>
                  <a:pt x="0" y="433839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2022 - 2023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Conector drept 7">
            <a:extLst>
              <a:ext uri="{FF2B5EF4-FFF2-40B4-BE49-F238E27FC236}">
                <a16:creationId xmlns:a16="http://schemas.microsoft.com/office/drawing/2014/main" id="{A862E7E9-8C59-C580-BC54-FB7287EDCD39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4841" y="3996555"/>
            <a:ext cx="416251" cy="27634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>
            <a:extLst>
              <a:ext uri="{FF2B5EF4-FFF2-40B4-BE49-F238E27FC236}">
                <a16:creationId xmlns:a16="http://schemas.microsoft.com/office/drawing/2014/main" id="{96485D37-0774-2D0D-BC5D-F3F8869F8CF9}"/>
              </a:ext>
            </a:extLst>
          </p:cNvPr>
          <p:cNvCxnSpPr>
            <a:cxnSpLocks/>
          </p:cNvCxnSpPr>
          <p:nvPr/>
        </p:nvCxnSpPr>
        <p:spPr>
          <a:xfrm flipH="1" flipV="1">
            <a:off x="7434841" y="4272897"/>
            <a:ext cx="1239140" cy="163224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E418A89B-19FC-8571-CDD1-85353C9535CD}"/>
              </a:ext>
            </a:extLst>
          </p:cNvPr>
          <p:cNvCxnSpPr>
            <a:cxnSpLocks/>
          </p:cNvCxnSpPr>
          <p:nvPr/>
        </p:nvCxnSpPr>
        <p:spPr>
          <a:xfrm flipV="1">
            <a:off x="8673981" y="5230026"/>
            <a:ext cx="871671" cy="67511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>
            <a:extLst>
              <a:ext uri="{FF2B5EF4-FFF2-40B4-BE49-F238E27FC236}">
                <a16:creationId xmlns:a16="http://schemas.microsoft.com/office/drawing/2014/main" id="{187B24CA-F719-374F-3F69-9BC9E0614343}"/>
              </a:ext>
            </a:extLst>
          </p:cNvPr>
          <p:cNvCxnSpPr>
            <a:cxnSpLocks/>
          </p:cNvCxnSpPr>
          <p:nvPr/>
        </p:nvCxnSpPr>
        <p:spPr>
          <a:xfrm flipV="1">
            <a:off x="7434841" y="3833934"/>
            <a:ext cx="460694" cy="33967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>
            <a:extLst>
              <a:ext uri="{FF2B5EF4-FFF2-40B4-BE49-F238E27FC236}">
                <a16:creationId xmlns:a16="http://schemas.microsoft.com/office/drawing/2014/main" id="{587B3019-9531-5BAB-F932-507536E6244F}"/>
              </a:ext>
            </a:extLst>
          </p:cNvPr>
          <p:cNvCxnSpPr>
            <a:cxnSpLocks/>
          </p:cNvCxnSpPr>
          <p:nvPr/>
        </p:nvCxnSpPr>
        <p:spPr>
          <a:xfrm>
            <a:off x="6905002" y="3429000"/>
            <a:ext cx="529839" cy="744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21">
            <a:extLst>
              <a:ext uri="{FF2B5EF4-FFF2-40B4-BE49-F238E27FC236}">
                <a16:creationId xmlns:a16="http://schemas.microsoft.com/office/drawing/2014/main" id="{0DA1EFA8-B903-7569-5446-A2ED3EEDCB2F}"/>
              </a:ext>
            </a:extLst>
          </p:cNvPr>
          <p:cNvCxnSpPr>
            <a:cxnSpLocks/>
          </p:cNvCxnSpPr>
          <p:nvPr/>
        </p:nvCxnSpPr>
        <p:spPr>
          <a:xfrm flipH="1">
            <a:off x="6905002" y="2384277"/>
            <a:ext cx="102549" cy="104472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>
            <a:extLst>
              <a:ext uri="{FF2B5EF4-FFF2-40B4-BE49-F238E27FC236}">
                <a16:creationId xmlns:a16="http://schemas.microsoft.com/office/drawing/2014/main" id="{CC20D22F-BD9D-B017-D6E4-9D13BA874519}"/>
              </a:ext>
            </a:extLst>
          </p:cNvPr>
          <p:cNvCxnSpPr>
            <a:cxnSpLocks/>
          </p:cNvCxnSpPr>
          <p:nvPr/>
        </p:nvCxnSpPr>
        <p:spPr>
          <a:xfrm>
            <a:off x="6528987" y="1777525"/>
            <a:ext cx="478564" cy="606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>
            <a:extLst>
              <a:ext uri="{FF2B5EF4-FFF2-40B4-BE49-F238E27FC236}">
                <a16:creationId xmlns:a16="http://schemas.microsoft.com/office/drawing/2014/main" id="{A74763EF-5A87-AE0E-5B69-B811A5B6C2EE}"/>
              </a:ext>
            </a:extLst>
          </p:cNvPr>
          <p:cNvCxnSpPr>
            <a:cxnSpLocks/>
          </p:cNvCxnSpPr>
          <p:nvPr/>
        </p:nvCxnSpPr>
        <p:spPr>
          <a:xfrm flipV="1">
            <a:off x="8505822" y="2906638"/>
            <a:ext cx="774911" cy="55669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>
            <a:extLst>
              <a:ext uri="{FF2B5EF4-FFF2-40B4-BE49-F238E27FC236}">
                <a16:creationId xmlns:a16="http://schemas.microsoft.com/office/drawing/2014/main" id="{14AD939E-30B7-B16E-F54F-DC1045DF143C}"/>
              </a:ext>
            </a:extLst>
          </p:cNvPr>
          <p:cNvCxnSpPr>
            <a:cxnSpLocks/>
          </p:cNvCxnSpPr>
          <p:nvPr/>
        </p:nvCxnSpPr>
        <p:spPr>
          <a:xfrm>
            <a:off x="8311697" y="1946932"/>
            <a:ext cx="1533058" cy="148206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33">
            <a:extLst>
              <a:ext uri="{FF2B5EF4-FFF2-40B4-BE49-F238E27FC236}">
                <a16:creationId xmlns:a16="http://schemas.microsoft.com/office/drawing/2014/main" id="{D07C9D5B-07B0-E722-57E6-B9FC12A64700}"/>
              </a:ext>
            </a:extLst>
          </p:cNvPr>
          <p:cNvCxnSpPr>
            <a:cxnSpLocks/>
          </p:cNvCxnSpPr>
          <p:nvPr/>
        </p:nvCxnSpPr>
        <p:spPr>
          <a:xfrm>
            <a:off x="7369389" y="808235"/>
            <a:ext cx="1056764" cy="105474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35">
            <a:extLst>
              <a:ext uri="{FF2B5EF4-FFF2-40B4-BE49-F238E27FC236}">
                <a16:creationId xmlns:a16="http://schemas.microsoft.com/office/drawing/2014/main" id="{2E9F8B1F-0EBA-695C-4851-803EB8515A81}"/>
              </a:ext>
            </a:extLst>
          </p:cNvPr>
          <p:cNvCxnSpPr>
            <a:cxnSpLocks/>
          </p:cNvCxnSpPr>
          <p:nvPr/>
        </p:nvCxnSpPr>
        <p:spPr>
          <a:xfrm flipV="1">
            <a:off x="6695156" y="808235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>
            <a:extLst>
              <a:ext uri="{FF2B5EF4-FFF2-40B4-BE49-F238E27FC236}">
                <a16:creationId xmlns:a16="http://schemas.microsoft.com/office/drawing/2014/main" id="{54AD7557-31D5-CCE8-1125-AE96183E4C93}"/>
              </a:ext>
            </a:extLst>
          </p:cNvPr>
          <p:cNvCxnSpPr>
            <a:cxnSpLocks/>
          </p:cNvCxnSpPr>
          <p:nvPr/>
        </p:nvCxnSpPr>
        <p:spPr>
          <a:xfrm flipV="1">
            <a:off x="7706142" y="1862983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FDF9EB78-FC3F-0048-3FFB-DEEF1BF7FA2F}"/>
              </a:ext>
            </a:extLst>
          </p:cNvPr>
          <p:cNvSpPr/>
          <p:nvPr/>
        </p:nvSpPr>
        <p:spPr>
          <a:xfrm>
            <a:off x="8290108" y="3135763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07EAA2-2266-A7FB-BCDB-9D76AF6F8FAE}"/>
              </a:ext>
            </a:extLst>
          </p:cNvPr>
          <p:cNvSpPr/>
          <p:nvPr/>
        </p:nvSpPr>
        <p:spPr>
          <a:xfrm>
            <a:off x="7464633" y="2263476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5CDE4C1-AD0B-8FD5-7822-A2F268EEA80F}"/>
              </a:ext>
            </a:extLst>
          </p:cNvPr>
          <p:cNvSpPr/>
          <p:nvPr/>
        </p:nvSpPr>
        <p:spPr>
          <a:xfrm>
            <a:off x="7739406" y="488915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F520B2A-14BF-1973-5F6F-16C5A3177007}"/>
              </a:ext>
            </a:extLst>
          </p:cNvPr>
          <p:cNvSpPr/>
          <p:nvPr/>
        </p:nvSpPr>
        <p:spPr>
          <a:xfrm>
            <a:off x="9361131" y="5090797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5695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Up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10 GB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80 % -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secured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unlimited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campus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coverage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B: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rgbClr val="FF0000"/>
                </a:solidFill>
                <a:latin typeface="+mj-lt"/>
              </a:rPr>
              <a:t>Main Building:  1Gb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Network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,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Eduroam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service, full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coverage</a:t>
            </a:r>
            <a:endParaRPr lang="ro-RO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rgbClr val="FF0000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6BCB77-C058-2E78-6DB0-F6996FEF6135}"/>
              </a:ext>
            </a:extLst>
          </p:cNvPr>
          <p:cNvSpPr/>
          <p:nvPr/>
        </p:nvSpPr>
        <p:spPr>
          <a:xfrm>
            <a:off x="7777558" y="3567969"/>
            <a:ext cx="502119" cy="50212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IDN</a:t>
            </a:r>
            <a:endParaRPr lang="en-US" sz="1600" b="1" dirty="0"/>
          </a:p>
        </p:txBody>
      </p:sp>
      <p:sp>
        <p:nvSpPr>
          <p:cNvPr id="60" name="Formă liberă: formă 59">
            <a:extLst>
              <a:ext uri="{FF2B5EF4-FFF2-40B4-BE49-F238E27FC236}">
                <a16:creationId xmlns:a16="http://schemas.microsoft.com/office/drawing/2014/main" id="{36BA5077-E1C8-B16B-ACDE-E274F8E3E612}"/>
              </a:ext>
            </a:extLst>
          </p:cNvPr>
          <p:cNvSpPr/>
          <p:nvPr/>
        </p:nvSpPr>
        <p:spPr>
          <a:xfrm>
            <a:off x="6607534" y="1170126"/>
            <a:ext cx="3725186" cy="4586618"/>
          </a:xfrm>
          <a:custGeom>
            <a:avLst/>
            <a:gdLst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303767 w 3725186"/>
              <a:gd name="connsiteY3" fmla="*/ 1793019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228230 w 3725186"/>
              <a:gd name="connsiteY3" fmla="*/ 1725433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882928 h 4586618"/>
              <a:gd name="connsiteX1" fmla="*/ 2122998 w 3725186"/>
              <a:gd name="connsiteY1" fmla="*/ 4586618 h 4586618"/>
              <a:gd name="connsiteX2" fmla="*/ 3725186 w 3725186"/>
              <a:gd name="connsiteY2" fmla="*/ 3290556 h 4586618"/>
              <a:gd name="connsiteX3" fmla="*/ 3228230 w 3725186"/>
              <a:gd name="connsiteY3" fmla="*/ 2340375 h 4586618"/>
              <a:gd name="connsiteX4" fmla="*/ 704311 w 3725186"/>
              <a:gd name="connsiteY4" fmla="*/ 0 h 4586618"/>
              <a:gd name="connsiteX5" fmla="*/ 0 w 3725186"/>
              <a:gd name="connsiteY5" fmla="*/ 614942 h 4586618"/>
              <a:gd name="connsiteX6" fmla="*/ 492981 w 3725186"/>
              <a:gd name="connsiteY6" fmla="*/ 1262973 h 4586618"/>
              <a:gd name="connsiteX7" fmla="*/ 393589 w 3725186"/>
              <a:gd name="connsiteY7" fmla="*/ 2272789 h 4586618"/>
              <a:gd name="connsiteX8" fmla="*/ 1498821 w 3725186"/>
              <a:gd name="connsiteY8" fmla="*/ 3815342 h 4586618"/>
              <a:gd name="connsiteX9" fmla="*/ 1614115 w 3725186"/>
              <a:gd name="connsiteY9" fmla="*/ 3727877 h 4586618"/>
              <a:gd name="connsiteX10" fmla="*/ 1606163 w 3725186"/>
              <a:gd name="connsiteY10" fmla="*/ 3731853 h 458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186" h="4586618">
                <a:moveTo>
                  <a:pt x="1558456" y="3882928"/>
                </a:moveTo>
                <a:lnTo>
                  <a:pt x="2122998" y="4586618"/>
                </a:lnTo>
                <a:lnTo>
                  <a:pt x="3725186" y="3290556"/>
                </a:lnTo>
                <a:lnTo>
                  <a:pt x="3228230" y="2340375"/>
                </a:lnTo>
                <a:lnTo>
                  <a:pt x="704311" y="0"/>
                </a:lnTo>
                <a:lnTo>
                  <a:pt x="0" y="614942"/>
                </a:lnTo>
                <a:lnTo>
                  <a:pt x="492981" y="1262973"/>
                </a:lnTo>
                <a:lnTo>
                  <a:pt x="393589" y="2272789"/>
                </a:lnTo>
                <a:lnTo>
                  <a:pt x="1498821" y="3815342"/>
                </a:lnTo>
                <a:lnTo>
                  <a:pt x="1614115" y="3727877"/>
                </a:lnTo>
                <a:lnTo>
                  <a:pt x="1606163" y="3731853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A7F541-F414-6F1D-7D0C-B9784DA94D0D}"/>
              </a:ext>
            </a:extLst>
          </p:cNvPr>
          <p:cNvSpPr/>
          <p:nvPr/>
        </p:nvSpPr>
        <p:spPr>
          <a:xfrm>
            <a:off x="8027314" y="4382576"/>
            <a:ext cx="826721" cy="8267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NIDN</a:t>
            </a:r>
            <a:endParaRPr lang="en-US" sz="1600" b="1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6044A4-A878-19AA-C9C3-1A49DA08F59D}"/>
              </a:ext>
            </a:extLst>
          </p:cNvPr>
          <p:cNvSpPr/>
          <p:nvPr/>
        </p:nvSpPr>
        <p:spPr>
          <a:xfrm>
            <a:off x="9627950" y="326481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pic>
        <p:nvPicPr>
          <p:cNvPr id="61" name="Imagine 60">
            <a:extLst>
              <a:ext uri="{FF2B5EF4-FFF2-40B4-BE49-F238E27FC236}">
                <a16:creationId xmlns:a16="http://schemas.microsoft.com/office/drawing/2014/main" id="{36C487EA-15A3-D35D-8AF7-D56476A4C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571" y="3246847"/>
            <a:ext cx="540310" cy="315834"/>
          </a:xfrm>
          <a:prstGeom prst="rect">
            <a:avLst/>
          </a:prstGeom>
        </p:spPr>
      </p:pic>
      <p:pic>
        <p:nvPicPr>
          <p:cNvPr id="63" name="Imagine 62">
            <a:extLst>
              <a:ext uri="{FF2B5EF4-FFF2-40B4-BE49-F238E27FC236}">
                <a16:creationId xmlns:a16="http://schemas.microsoft.com/office/drawing/2014/main" id="{C48EC1A4-9D6F-3820-6B55-4F180E3AC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3432" y="4163555"/>
            <a:ext cx="1526613" cy="375883"/>
          </a:xfrm>
          <a:prstGeom prst="rect">
            <a:avLst/>
          </a:prstGeom>
        </p:spPr>
      </p:pic>
      <p:pic>
        <p:nvPicPr>
          <p:cNvPr id="66" name="Imagine 65">
            <a:extLst>
              <a:ext uri="{FF2B5EF4-FFF2-40B4-BE49-F238E27FC236}">
                <a16:creationId xmlns:a16="http://schemas.microsoft.com/office/drawing/2014/main" id="{6E0708A4-AB42-504B-0A13-75651215FF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93" t="31806" r="13808" b="30829"/>
          <a:stretch/>
        </p:blipFill>
        <p:spPr>
          <a:xfrm>
            <a:off x="8873432" y="4587877"/>
            <a:ext cx="987217" cy="521016"/>
          </a:xfrm>
          <a:prstGeom prst="rect">
            <a:avLst/>
          </a:prstGeom>
        </p:spPr>
      </p:pic>
      <p:sp>
        <p:nvSpPr>
          <p:cNvPr id="9" name="Formă liberă: formă 8">
            <a:extLst>
              <a:ext uri="{FF2B5EF4-FFF2-40B4-BE49-F238E27FC236}">
                <a16:creationId xmlns:a16="http://schemas.microsoft.com/office/drawing/2014/main" id="{90ABD1D3-3BA2-13FB-5B1E-D7F6240386A8}"/>
              </a:ext>
            </a:extLst>
          </p:cNvPr>
          <p:cNvSpPr/>
          <p:nvPr/>
        </p:nvSpPr>
        <p:spPr>
          <a:xfrm>
            <a:off x="6321431" y="1462316"/>
            <a:ext cx="1270687" cy="2735826"/>
          </a:xfrm>
          <a:custGeom>
            <a:avLst/>
            <a:gdLst>
              <a:gd name="connsiteX0" fmla="*/ 103239 w 1290484"/>
              <a:gd name="connsiteY0" fmla="*/ 74114 h 2736198"/>
              <a:gd name="connsiteX1" fmla="*/ 66368 w 1290484"/>
              <a:gd name="connsiteY1" fmla="*/ 140482 h 2736198"/>
              <a:gd name="connsiteX2" fmla="*/ 58994 w 1290484"/>
              <a:gd name="connsiteY2" fmla="*/ 162605 h 2736198"/>
              <a:gd name="connsiteX3" fmla="*/ 36871 w 1290484"/>
              <a:gd name="connsiteY3" fmla="*/ 184727 h 2736198"/>
              <a:gd name="connsiteX4" fmla="*/ 22123 w 1290484"/>
              <a:gd name="connsiteY4" fmla="*/ 221598 h 2736198"/>
              <a:gd name="connsiteX5" fmla="*/ 7374 w 1290484"/>
              <a:gd name="connsiteY5" fmla="*/ 243721 h 2736198"/>
              <a:gd name="connsiteX6" fmla="*/ 0 w 1290484"/>
              <a:gd name="connsiteY6" fmla="*/ 273218 h 2736198"/>
              <a:gd name="connsiteX7" fmla="*/ 22123 w 1290484"/>
              <a:gd name="connsiteY7" fmla="*/ 398579 h 2736198"/>
              <a:gd name="connsiteX8" fmla="*/ 29497 w 1290484"/>
              <a:gd name="connsiteY8" fmla="*/ 428076 h 2736198"/>
              <a:gd name="connsiteX9" fmla="*/ 44245 w 1290484"/>
              <a:gd name="connsiteY9" fmla="*/ 450198 h 2736198"/>
              <a:gd name="connsiteX10" fmla="*/ 103239 w 1290484"/>
              <a:gd name="connsiteY10" fmla="*/ 560811 h 2736198"/>
              <a:gd name="connsiteX11" fmla="*/ 117987 w 1290484"/>
              <a:gd name="connsiteY11" fmla="*/ 582934 h 2736198"/>
              <a:gd name="connsiteX12" fmla="*/ 125361 w 1290484"/>
              <a:gd name="connsiteY12" fmla="*/ 605056 h 2736198"/>
              <a:gd name="connsiteX13" fmla="*/ 176981 w 1290484"/>
              <a:gd name="connsiteY13" fmla="*/ 649301 h 2736198"/>
              <a:gd name="connsiteX14" fmla="*/ 199103 w 1290484"/>
              <a:gd name="connsiteY14" fmla="*/ 678798 h 2736198"/>
              <a:gd name="connsiteX15" fmla="*/ 258097 w 1290484"/>
              <a:gd name="connsiteY15" fmla="*/ 737792 h 2736198"/>
              <a:gd name="connsiteX16" fmla="*/ 346587 w 1290484"/>
              <a:gd name="connsiteY16" fmla="*/ 877901 h 2736198"/>
              <a:gd name="connsiteX17" fmla="*/ 376084 w 1290484"/>
              <a:gd name="connsiteY17" fmla="*/ 936895 h 2736198"/>
              <a:gd name="connsiteX18" fmla="*/ 412955 w 1290484"/>
              <a:gd name="connsiteY18" fmla="*/ 1010637 h 2736198"/>
              <a:gd name="connsiteX19" fmla="*/ 427703 w 1290484"/>
              <a:gd name="connsiteY19" fmla="*/ 1099127 h 2736198"/>
              <a:gd name="connsiteX20" fmla="*/ 420329 w 1290484"/>
              <a:gd name="connsiteY20" fmla="*/ 1556327 h 2736198"/>
              <a:gd name="connsiteX21" fmla="*/ 412955 w 1290484"/>
              <a:gd name="connsiteY21" fmla="*/ 1593198 h 2736198"/>
              <a:gd name="connsiteX22" fmla="*/ 390832 w 1290484"/>
              <a:gd name="connsiteY22" fmla="*/ 1674314 h 2736198"/>
              <a:gd name="connsiteX23" fmla="*/ 383458 w 1290484"/>
              <a:gd name="connsiteY23" fmla="*/ 1733308 h 2736198"/>
              <a:gd name="connsiteX24" fmla="*/ 376084 w 1290484"/>
              <a:gd name="connsiteY24" fmla="*/ 1762805 h 2736198"/>
              <a:gd name="connsiteX25" fmla="*/ 383458 w 1290484"/>
              <a:gd name="connsiteY25" fmla="*/ 1851295 h 2736198"/>
              <a:gd name="connsiteX26" fmla="*/ 390832 w 1290484"/>
              <a:gd name="connsiteY26" fmla="*/ 2028276 h 2736198"/>
              <a:gd name="connsiteX27" fmla="*/ 398207 w 1290484"/>
              <a:gd name="connsiteY27" fmla="*/ 2065147 h 2736198"/>
              <a:gd name="connsiteX28" fmla="*/ 412955 w 1290484"/>
              <a:gd name="connsiteY28" fmla="*/ 2087269 h 2736198"/>
              <a:gd name="connsiteX29" fmla="*/ 420329 w 1290484"/>
              <a:gd name="connsiteY29" fmla="*/ 2109392 h 2736198"/>
              <a:gd name="connsiteX30" fmla="*/ 464574 w 1290484"/>
              <a:gd name="connsiteY30" fmla="*/ 2190508 h 2736198"/>
              <a:gd name="connsiteX31" fmla="*/ 494071 w 1290484"/>
              <a:gd name="connsiteY31" fmla="*/ 2249501 h 2736198"/>
              <a:gd name="connsiteX32" fmla="*/ 516194 w 1290484"/>
              <a:gd name="connsiteY32" fmla="*/ 2293747 h 2736198"/>
              <a:gd name="connsiteX33" fmla="*/ 538316 w 1290484"/>
              <a:gd name="connsiteY33" fmla="*/ 2315869 h 2736198"/>
              <a:gd name="connsiteX34" fmla="*/ 604684 w 1290484"/>
              <a:gd name="connsiteY34" fmla="*/ 2433856 h 2736198"/>
              <a:gd name="connsiteX35" fmla="*/ 626807 w 1290484"/>
              <a:gd name="connsiteY35" fmla="*/ 2470727 h 2736198"/>
              <a:gd name="connsiteX36" fmla="*/ 685800 w 1290484"/>
              <a:gd name="connsiteY36" fmla="*/ 2537095 h 2736198"/>
              <a:gd name="connsiteX37" fmla="*/ 693174 w 1290484"/>
              <a:gd name="connsiteY37" fmla="*/ 2566592 h 2736198"/>
              <a:gd name="connsiteX38" fmla="*/ 722671 w 1290484"/>
              <a:gd name="connsiteY38" fmla="*/ 2588714 h 2736198"/>
              <a:gd name="connsiteX39" fmla="*/ 781665 w 1290484"/>
              <a:gd name="connsiteY39" fmla="*/ 2632960 h 2736198"/>
              <a:gd name="connsiteX40" fmla="*/ 811161 w 1290484"/>
              <a:gd name="connsiteY40" fmla="*/ 2647708 h 2736198"/>
              <a:gd name="connsiteX41" fmla="*/ 848032 w 1290484"/>
              <a:gd name="connsiteY41" fmla="*/ 2669830 h 2736198"/>
              <a:gd name="connsiteX42" fmla="*/ 877529 w 1290484"/>
              <a:gd name="connsiteY42" fmla="*/ 2677205 h 2736198"/>
              <a:gd name="connsiteX43" fmla="*/ 914400 w 1290484"/>
              <a:gd name="connsiteY43" fmla="*/ 2691953 h 2736198"/>
              <a:gd name="connsiteX44" fmla="*/ 995516 w 1290484"/>
              <a:gd name="connsiteY44" fmla="*/ 2706701 h 2736198"/>
              <a:gd name="connsiteX45" fmla="*/ 1025013 w 1290484"/>
              <a:gd name="connsiteY45" fmla="*/ 2721450 h 2736198"/>
              <a:gd name="connsiteX46" fmla="*/ 1106129 w 1290484"/>
              <a:gd name="connsiteY46" fmla="*/ 2736198 h 2736198"/>
              <a:gd name="connsiteX47" fmla="*/ 1120878 w 1290484"/>
              <a:gd name="connsiteY47" fmla="*/ 2721450 h 2736198"/>
              <a:gd name="connsiteX48" fmla="*/ 1128252 w 1290484"/>
              <a:gd name="connsiteY48" fmla="*/ 2699327 h 2736198"/>
              <a:gd name="connsiteX49" fmla="*/ 1165123 w 1290484"/>
              <a:gd name="connsiteY49" fmla="*/ 2669830 h 2736198"/>
              <a:gd name="connsiteX50" fmla="*/ 1194619 w 1290484"/>
              <a:gd name="connsiteY50" fmla="*/ 2640334 h 2736198"/>
              <a:gd name="connsiteX51" fmla="*/ 1238865 w 1290484"/>
              <a:gd name="connsiteY51" fmla="*/ 2566592 h 2736198"/>
              <a:gd name="connsiteX52" fmla="*/ 1275736 w 1290484"/>
              <a:gd name="connsiteY52" fmla="*/ 2500224 h 2736198"/>
              <a:gd name="connsiteX53" fmla="*/ 1283110 w 1290484"/>
              <a:gd name="connsiteY53" fmla="*/ 2463353 h 2736198"/>
              <a:gd name="connsiteX54" fmla="*/ 1290484 w 1290484"/>
              <a:gd name="connsiteY54" fmla="*/ 2433856 h 2736198"/>
              <a:gd name="connsiteX55" fmla="*/ 1275736 w 1290484"/>
              <a:gd name="connsiteY55" fmla="*/ 2323243 h 2736198"/>
              <a:gd name="connsiteX56" fmla="*/ 1268361 w 1290484"/>
              <a:gd name="connsiteY56" fmla="*/ 2234753 h 2736198"/>
              <a:gd name="connsiteX57" fmla="*/ 1260987 w 1290484"/>
              <a:gd name="connsiteY57" fmla="*/ 2190508 h 2736198"/>
              <a:gd name="connsiteX58" fmla="*/ 1253613 w 1290484"/>
              <a:gd name="connsiteY58" fmla="*/ 2087269 h 2736198"/>
              <a:gd name="connsiteX59" fmla="*/ 1246239 w 1290484"/>
              <a:gd name="connsiteY59" fmla="*/ 2043024 h 2736198"/>
              <a:gd name="connsiteX60" fmla="*/ 1238865 w 1290484"/>
              <a:gd name="connsiteY60" fmla="*/ 1976656 h 2736198"/>
              <a:gd name="connsiteX61" fmla="*/ 1224116 w 1290484"/>
              <a:gd name="connsiteY61" fmla="*/ 1821798 h 2736198"/>
              <a:gd name="connsiteX62" fmla="*/ 1209368 w 1290484"/>
              <a:gd name="connsiteY62" fmla="*/ 1681689 h 2736198"/>
              <a:gd name="connsiteX63" fmla="*/ 1194619 w 1290484"/>
              <a:gd name="connsiteY63" fmla="*/ 1666940 h 2736198"/>
              <a:gd name="connsiteX64" fmla="*/ 1179871 w 1290484"/>
              <a:gd name="connsiteY64" fmla="*/ 1585824 h 2736198"/>
              <a:gd name="connsiteX65" fmla="*/ 1165123 w 1290484"/>
              <a:gd name="connsiteY65" fmla="*/ 1548953 h 2736198"/>
              <a:gd name="connsiteX66" fmla="*/ 1157749 w 1290484"/>
              <a:gd name="connsiteY66" fmla="*/ 1460463 h 2736198"/>
              <a:gd name="connsiteX67" fmla="*/ 1150374 w 1290484"/>
              <a:gd name="connsiteY67" fmla="*/ 1408843 h 2736198"/>
              <a:gd name="connsiteX68" fmla="*/ 1135626 w 1290484"/>
              <a:gd name="connsiteY68" fmla="*/ 1305605 h 2736198"/>
              <a:gd name="connsiteX69" fmla="*/ 1113503 w 1290484"/>
              <a:gd name="connsiteY69" fmla="*/ 1091753 h 2736198"/>
              <a:gd name="connsiteX70" fmla="*/ 1106129 w 1290484"/>
              <a:gd name="connsiteY70" fmla="*/ 1032760 h 2736198"/>
              <a:gd name="connsiteX71" fmla="*/ 1091381 w 1290484"/>
              <a:gd name="connsiteY71" fmla="*/ 973766 h 2736198"/>
              <a:gd name="connsiteX72" fmla="*/ 1084007 w 1290484"/>
              <a:gd name="connsiteY72" fmla="*/ 929521 h 2736198"/>
              <a:gd name="connsiteX73" fmla="*/ 1061884 w 1290484"/>
              <a:gd name="connsiteY73" fmla="*/ 877901 h 2736198"/>
              <a:gd name="connsiteX74" fmla="*/ 1054510 w 1290484"/>
              <a:gd name="connsiteY74" fmla="*/ 855779 h 2736198"/>
              <a:gd name="connsiteX75" fmla="*/ 1047136 w 1290484"/>
              <a:gd name="connsiteY75" fmla="*/ 826282 h 2736198"/>
              <a:gd name="connsiteX76" fmla="*/ 1025013 w 1290484"/>
              <a:gd name="connsiteY76" fmla="*/ 796785 h 2736198"/>
              <a:gd name="connsiteX77" fmla="*/ 1002890 w 1290484"/>
              <a:gd name="connsiteY77" fmla="*/ 745166 h 2736198"/>
              <a:gd name="connsiteX78" fmla="*/ 951271 w 1290484"/>
              <a:gd name="connsiteY78" fmla="*/ 649301 h 2736198"/>
              <a:gd name="connsiteX79" fmla="*/ 914400 w 1290484"/>
              <a:gd name="connsiteY79" fmla="*/ 582934 h 2736198"/>
              <a:gd name="connsiteX80" fmla="*/ 848032 w 1290484"/>
              <a:gd name="connsiteY80" fmla="*/ 487069 h 2736198"/>
              <a:gd name="connsiteX81" fmla="*/ 818536 w 1290484"/>
              <a:gd name="connsiteY81" fmla="*/ 457572 h 2736198"/>
              <a:gd name="connsiteX82" fmla="*/ 803787 w 1290484"/>
              <a:gd name="connsiteY82" fmla="*/ 428076 h 2736198"/>
              <a:gd name="connsiteX83" fmla="*/ 781665 w 1290484"/>
              <a:gd name="connsiteY83" fmla="*/ 413327 h 2736198"/>
              <a:gd name="connsiteX84" fmla="*/ 759542 w 1290484"/>
              <a:gd name="connsiteY84" fmla="*/ 391205 h 2736198"/>
              <a:gd name="connsiteX85" fmla="*/ 722671 w 1290484"/>
              <a:gd name="connsiteY85" fmla="*/ 339585 h 2736198"/>
              <a:gd name="connsiteX86" fmla="*/ 671052 w 1290484"/>
              <a:gd name="connsiteY86" fmla="*/ 273218 h 2736198"/>
              <a:gd name="connsiteX87" fmla="*/ 648929 w 1290484"/>
              <a:gd name="connsiteY87" fmla="*/ 243721 h 2736198"/>
              <a:gd name="connsiteX88" fmla="*/ 582561 w 1290484"/>
              <a:gd name="connsiteY88" fmla="*/ 162605 h 2736198"/>
              <a:gd name="connsiteX89" fmla="*/ 553065 w 1290484"/>
              <a:gd name="connsiteY89" fmla="*/ 118360 h 2736198"/>
              <a:gd name="connsiteX90" fmla="*/ 508819 w 1290484"/>
              <a:gd name="connsiteY90" fmla="*/ 88863 h 2736198"/>
              <a:gd name="connsiteX91" fmla="*/ 427703 w 1290484"/>
              <a:gd name="connsiteY91" fmla="*/ 51992 h 2736198"/>
              <a:gd name="connsiteX92" fmla="*/ 331839 w 1290484"/>
              <a:gd name="connsiteY92" fmla="*/ 7747 h 2736198"/>
              <a:gd name="connsiteX93" fmla="*/ 191729 w 1290484"/>
              <a:gd name="connsiteY93" fmla="*/ 372 h 2736198"/>
              <a:gd name="connsiteX94" fmla="*/ 117987 w 1290484"/>
              <a:gd name="connsiteY94" fmla="*/ 7747 h 2736198"/>
              <a:gd name="connsiteX95" fmla="*/ 103239 w 1290484"/>
              <a:gd name="connsiteY95" fmla="*/ 74114 h 2736198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58994 w 1290484"/>
              <a:gd name="connsiteY2" fmla="*/ 162233 h 2735826"/>
              <a:gd name="connsiteX3" fmla="*/ 36871 w 1290484"/>
              <a:gd name="connsiteY3" fmla="*/ 184355 h 2735826"/>
              <a:gd name="connsiteX4" fmla="*/ 22123 w 1290484"/>
              <a:gd name="connsiteY4" fmla="*/ 221226 h 2735826"/>
              <a:gd name="connsiteX5" fmla="*/ 7374 w 1290484"/>
              <a:gd name="connsiteY5" fmla="*/ 243349 h 2735826"/>
              <a:gd name="connsiteX6" fmla="*/ 0 w 1290484"/>
              <a:gd name="connsiteY6" fmla="*/ 272846 h 2735826"/>
              <a:gd name="connsiteX7" fmla="*/ 22123 w 1290484"/>
              <a:gd name="connsiteY7" fmla="*/ 398207 h 2735826"/>
              <a:gd name="connsiteX8" fmla="*/ 29497 w 1290484"/>
              <a:gd name="connsiteY8" fmla="*/ 427704 h 2735826"/>
              <a:gd name="connsiteX9" fmla="*/ 44245 w 1290484"/>
              <a:gd name="connsiteY9" fmla="*/ 449826 h 2735826"/>
              <a:gd name="connsiteX10" fmla="*/ 103239 w 1290484"/>
              <a:gd name="connsiteY10" fmla="*/ 560439 h 2735826"/>
              <a:gd name="connsiteX11" fmla="*/ 117987 w 1290484"/>
              <a:gd name="connsiteY11" fmla="*/ 582562 h 2735826"/>
              <a:gd name="connsiteX12" fmla="*/ 125361 w 1290484"/>
              <a:gd name="connsiteY12" fmla="*/ 604684 h 2735826"/>
              <a:gd name="connsiteX13" fmla="*/ 176981 w 1290484"/>
              <a:gd name="connsiteY13" fmla="*/ 648929 h 2735826"/>
              <a:gd name="connsiteX14" fmla="*/ 199103 w 1290484"/>
              <a:gd name="connsiteY14" fmla="*/ 678426 h 2735826"/>
              <a:gd name="connsiteX15" fmla="*/ 258097 w 1290484"/>
              <a:gd name="connsiteY15" fmla="*/ 737420 h 2735826"/>
              <a:gd name="connsiteX16" fmla="*/ 346587 w 1290484"/>
              <a:gd name="connsiteY16" fmla="*/ 877529 h 2735826"/>
              <a:gd name="connsiteX17" fmla="*/ 376084 w 1290484"/>
              <a:gd name="connsiteY17" fmla="*/ 936523 h 2735826"/>
              <a:gd name="connsiteX18" fmla="*/ 412955 w 1290484"/>
              <a:gd name="connsiteY18" fmla="*/ 1010265 h 2735826"/>
              <a:gd name="connsiteX19" fmla="*/ 427703 w 1290484"/>
              <a:gd name="connsiteY19" fmla="*/ 1098755 h 2735826"/>
              <a:gd name="connsiteX20" fmla="*/ 420329 w 1290484"/>
              <a:gd name="connsiteY20" fmla="*/ 1555955 h 2735826"/>
              <a:gd name="connsiteX21" fmla="*/ 412955 w 1290484"/>
              <a:gd name="connsiteY21" fmla="*/ 1592826 h 2735826"/>
              <a:gd name="connsiteX22" fmla="*/ 390832 w 1290484"/>
              <a:gd name="connsiteY22" fmla="*/ 1673942 h 2735826"/>
              <a:gd name="connsiteX23" fmla="*/ 383458 w 1290484"/>
              <a:gd name="connsiteY23" fmla="*/ 1732936 h 2735826"/>
              <a:gd name="connsiteX24" fmla="*/ 376084 w 1290484"/>
              <a:gd name="connsiteY24" fmla="*/ 1762433 h 2735826"/>
              <a:gd name="connsiteX25" fmla="*/ 383458 w 1290484"/>
              <a:gd name="connsiteY25" fmla="*/ 1850923 h 2735826"/>
              <a:gd name="connsiteX26" fmla="*/ 390832 w 1290484"/>
              <a:gd name="connsiteY26" fmla="*/ 2027904 h 2735826"/>
              <a:gd name="connsiteX27" fmla="*/ 398207 w 1290484"/>
              <a:gd name="connsiteY27" fmla="*/ 2064775 h 2735826"/>
              <a:gd name="connsiteX28" fmla="*/ 412955 w 1290484"/>
              <a:gd name="connsiteY28" fmla="*/ 2086897 h 2735826"/>
              <a:gd name="connsiteX29" fmla="*/ 420329 w 1290484"/>
              <a:gd name="connsiteY29" fmla="*/ 2109020 h 2735826"/>
              <a:gd name="connsiteX30" fmla="*/ 464574 w 1290484"/>
              <a:gd name="connsiteY30" fmla="*/ 2190136 h 2735826"/>
              <a:gd name="connsiteX31" fmla="*/ 494071 w 1290484"/>
              <a:gd name="connsiteY31" fmla="*/ 2249129 h 2735826"/>
              <a:gd name="connsiteX32" fmla="*/ 516194 w 1290484"/>
              <a:gd name="connsiteY32" fmla="*/ 2293375 h 2735826"/>
              <a:gd name="connsiteX33" fmla="*/ 538316 w 1290484"/>
              <a:gd name="connsiteY33" fmla="*/ 2315497 h 2735826"/>
              <a:gd name="connsiteX34" fmla="*/ 604684 w 1290484"/>
              <a:gd name="connsiteY34" fmla="*/ 2433484 h 2735826"/>
              <a:gd name="connsiteX35" fmla="*/ 626807 w 1290484"/>
              <a:gd name="connsiteY35" fmla="*/ 2470355 h 2735826"/>
              <a:gd name="connsiteX36" fmla="*/ 685800 w 1290484"/>
              <a:gd name="connsiteY36" fmla="*/ 2536723 h 2735826"/>
              <a:gd name="connsiteX37" fmla="*/ 693174 w 1290484"/>
              <a:gd name="connsiteY37" fmla="*/ 2566220 h 2735826"/>
              <a:gd name="connsiteX38" fmla="*/ 722671 w 1290484"/>
              <a:gd name="connsiteY38" fmla="*/ 2588342 h 2735826"/>
              <a:gd name="connsiteX39" fmla="*/ 781665 w 1290484"/>
              <a:gd name="connsiteY39" fmla="*/ 2632588 h 2735826"/>
              <a:gd name="connsiteX40" fmla="*/ 811161 w 1290484"/>
              <a:gd name="connsiteY40" fmla="*/ 2647336 h 2735826"/>
              <a:gd name="connsiteX41" fmla="*/ 848032 w 1290484"/>
              <a:gd name="connsiteY41" fmla="*/ 2669458 h 2735826"/>
              <a:gd name="connsiteX42" fmla="*/ 877529 w 1290484"/>
              <a:gd name="connsiteY42" fmla="*/ 2676833 h 2735826"/>
              <a:gd name="connsiteX43" fmla="*/ 914400 w 1290484"/>
              <a:gd name="connsiteY43" fmla="*/ 2691581 h 2735826"/>
              <a:gd name="connsiteX44" fmla="*/ 995516 w 1290484"/>
              <a:gd name="connsiteY44" fmla="*/ 2706329 h 2735826"/>
              <a:gd name="connsiteX45" fmla="*/ 1025013 w 1290484"/>
              <a:gd name="connsiteY45" fmla="*/ 2721078 h 2735826"/>
              <a:gd name="connsiteX46" fmla="*/ 1106129 w 1290484"/>
              <a:gd name="connsiteY46" fmla="*/ 2735826 h 2735826"/>
              <a:gd name="connsiteX47" fmla="*/ 1120878 w 1290484"/>
              <a:gd name="connsiteY47" fmla="*/ 2721078 h 2735826"/>
              <a:gd name="connsiteX48" fmla="*/ 1128252 w 1290484"/>
              <a:gd name="connsiteY48" fmla="*/ 2698955 h 2735826"/>
              <a:gd name="connsiteX49" fmla="*/ 1165123 w 1290484"/>
              <a:gd name="connsiteY49" fmla="*/ 2669458 h 2735826"/>
              <a:gd name="connsiteX50" fmla="*/ 1194619 w 1290484"/>
              <a:gd name="connsiteY50" fmla="*/ 2639962 h 2735826"/>
              <a:gd name="connsiteX51" fmla="*/ 1238865 w 1290484"/>
              <a:gd name="connsiteY51" fmla="*/ 2566220 h 2735826"/>
              <a:gd name="connsiteX52" fmla="*/ 1275736 w 1290484"/>
              <a:gd name="connsiteY52" fmla="*/ 2499852 h 2735826"/>
              <a:gd name="connsiteX53" fmla="*/ 1283110 w 1290484"/>
              <a:gd name="connsiteY53" fmla="*/ 2462981 h 2735826"/>
              <a:gd name="connsiteX54" fmla="*/ 1290484 w 1290484"/>
              <a:gd name="connsiteY54" fmla="*/ 2433484 h 2735826"/>
              <a:gd name="connsiteX55" fmla="*/ 1275736 w 1290484"/>
              <a:gd name="connsiteY55" fmla="*/ 2322871 h 2735826"/>
              <a:gd name="connsiteX56" fmla="*/ 1268361 w 1290484"/>
              <a:gd name="connsiteY56" fmla="*/ 2234381 h 2735826"/>
              <a:gd name="connsiteX57" fmla="*/ 1260987 w 1290484"/>
              <a:gd name="connsiteY57" fmla="*/ 2190136 h 2735826"/>
              <a:gd name="connsiteX58" fmla="*/ 1253613 w 1290484"/>
              <a:gd name="connsiteY58" fmla="*/ 2086897 h 2735826"/>
              <a:gd name="connsiteX59" fmla="*/ 1246239 w 1290484"/>
              <a:gd name="connsiteY59" fmla="*/ 2042652 h 2735826"/>
              <a:gd name="connsiteX60" fmla="*/ 1238865 w 1290484"/>
              <a:gd name="connsiteY60" fmla="*/ 1976284 h 2735826"/>
              <a:gd name="connsiteX61" fmla="*/ 1224116 w 1290484"/>
              <a:gd name="connsiteY61" fmla="*/ 1821426 h 2735826"/>
              <a:gd name="connsiteX62" fmla="*/ 1209368 w 1290484"/>
              <a:gd name="connsiteY62" fmla="*/ 1681317 h 2735826"/>
              <a:gd name="connsiteX63" fmla="*/ 1194619 w 1290484"/>
              <a:gd name="connsiteY63" fmla="*/ 1666568 h 2735826"/>
              <a:gd name="connsiteX64" fmla="*/ 1179871 w 1290484"/>
              <a:gd name="connsiteY64" fmla="*/ 1585452 h 2735826"/>
              <a:gd name="connsiteX65" fmla="*/ 1165123 w 1290484"/>
              <a:gd name="connsiteY65" fmla="*/ 1548581 h 2735826"/>
              <a:gd name="connsiteX66" fmla="*/ 1157749 w 1290484"/>
              <a:gd name="connsiteY66" fmla="*/ 1460091 h 2735826"/>
              <a:gd name="connsiteX67" fmla="*/ 1150374 w 1290484"/>
              <a:gd name="connsiteY67" fmla="*/ 1408471 h 2735826"/>
              <a:gd name="connsiteX68" fmla="*/ 1135626 w 1290484"/>
              <a:gd name="connsiteY68" fmla="*/ 1305233 h 2735826"/>
              <a:gd name="connsiteX69" fmla="*/ 1113503 w 1290484"/>
              <a:gd name="connsiteY69" fmla="*/ 1091381 h 2735826"/>
              <a:gd name="connsiteX70" fmla="*/ 1106129 w 1290484"/>
              <a:gd name="connsiteY70" fmla="*/ 1032388 h 2735826"/>
              <a:gd name="connsiteX71" fmla="*/ 1091381 w 1290484"/>
              <a:gd name="connsiteY71" fmla="*/ 973394 h 2735826"/>
              <a:gd name="connsiteX72" fmla="*/ 1084007 w 1290484"/>
              <a:gd name="connsiteY72" fmla="*/ 929149 h 2735826"/>
              <a:gd name="connsiteX73" fmla="*/ 1061884 w 1290484"/>
              <a:gd name="connsiteY73" fmla="*/ 877529 h 2735826"/>
              <a:gd name="connsiteX74" fmla="*/ 1054510 w 1290484"/>
              <a:gd name="connsiteY74" fmla="*/ 855407 h 2735826"/>
              <a:gd name="connsiteX75" fmla="*/ 1047136 w 1290484"/>
              <a:gd name="connsiteY75" fmla="*/ 825910 h 2735826"/>
              <a:gd name="connsiteX76" fmla="*/ 1025013 w 1290484"/>
              <a:gd name="connsiteY76" fmla="*/ 796413 h 2735826"/>
              <a:gd name="connsiteX77" fmla="*/ 1002890 w 1290484"/>
              <a:gd name="connsiteY77" fmla="*/ 744794 h 2735826"/>
              <a:gd name="connsiteX78" fmla="*/ 951271 w 1290484"/>
              <a:gd name="connsiteY78" fmla="*/ 648929 h 2735826"/>
              <a:gd name="connsiteX79" fmla="*/ 914400 w 1290484"/>
              <a:gd name="connsiteY79" fmla="*/ 582562 h 2735826"/>
              <a:gd name="connsiteX80" fmla="*/ 848032 w 1290484"/>
              <a:gd name="connsiteY80" fmla="*/ 486697 h 2735826"/>
              <a:gd name="connsiteX81" fmla="*/ 818536 w 1290484"/>
              <a:gd name="connsiteY81" fmla="*/ 457200 h 2735826"/>
              <a:gd name="connsiteX82" fmla="*/ 803787 w 1290484"/>
              <a:gd name="connsiteY82" fmla="*/ 427704 h 2735826"/>
              <a:gd name="connsiteX83" fmla="*/ 781665 w 1290484"/>
              <a:gd name="connsiteY83" fmla="*/ 412955 h 2735826"/>
              <a:gd name="connsiteX84" fmla="*/ 759542 w 1290484"/>
              <a:gd name="connsiteY84" fmla="*/ 390833 h 2735826"/>
              <a:gd name="connsiteX85" fmla="*/ 722671 w 1290484"/>
              <a:gd name="connsiteY85" fmla="*/ 339213 h 2735826"/>
              <a:gd name="connsiteX86" fmla="*/ 671052 w 1290484"/>
              <a:gd name="connsiteY86" fmla="*/ 272846 h 2735826"/>
              <a:gd name="connsiteX87" fmla="*/ 648929 w 1290484"/>
              <a:gd name="connsiteY87" fmla="*/ 243349 h 2735826"/>
              <a:gd name="connsiteX88" fmla="*/ 582561 w 1290484"/>
              <a:gd name="connsiteY88" fmla="*/ 162233 h 2735826"/>
              <a:gd name="connsiteX89" fmla="*/ 553065 w 1290484"/>
              <a:gd name="connsiteY89" fmla="*/ 117988 h 2735826"/>
              <a:gd name="connsiteX90" fmla="*/ 508819 w 1290484"/>
              <a:gd name="connsiteY90" fmla="*/ 88491 h 2735826"/>
              <a:gd name="connsiteX91" fmla="*/ 427703 w 1290484"/>
              <a:gd name="connsiteY91" fmla="*/ 51620 h 2735826"/>
              <a:gd name="connsiteX92" fmla="*/ 331839 w 1290484"/>
              <a:gd name="connsiteY92" fmla="*/ 7375 h 2735826"/>
              <a:gd name="connsiteX93" fmla="*/ 191729 w 1290484"/>
              <a:gd name="connsiteY93" fmla="*/ 0 h 2735826"/>
              <a:gd name="connsiteX94" fmla="*/ 103239 w 1290484"/>
              <a:gd name="connsiteY94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7374 w 1290484"/>
              <a:gd name="connsiteY4" fmla="*/ 243349 h 2735826"/>
              <a:gd name="connsiteX5" fmla="*/ 0 w 1290484"/>
              <a:gd name="connsiteY5" fmla="*/ 272846 h 2735826"/>
              <a:gd name="connsiteX6" fmla="*/ 22123 w 1290484"/>
              <a:gd name="connsiteY6" fmla="*/ 398207 h 2735826"/>
              <a:gd name="connsiteX7" fmla="*/ 29497 w 1290484"/>
              <a:gd name="connsiteY7" fmla="*/ 427704 h 2735826"/>
              <a:gd name="connsiteX8" fmla="*/ 44245 w 1290484"/>
              <a:gd name="connsiteY8" fmla="*/ 449826 h 2735826"/>
              <a:gd name="connsiteX9" fmla="*/ 103239 w 1290484"/>
              <a:gd name="connsiteY9" fmla="*/ 560439 h 2735826"/>
              <a:gd name="connsiteX10" fmla="*/ 117987 w 1290484"/>
              <a:gd name="connsiteY10" fmla="*/ 582562 h 2735826"/>
              <a:gd name="connsiteX11" fmla="*/ 125361 w 1290484"/>
              <a:gd name="connsiteY11" fmla="*/ 604684 h 2735826"/>
              <a:gd name="connsiteX12" fmla="*/ 176981 w 1290484"/>
              <a:gd name="connsiteY12" fmla="*/ 648929 h 2735826"/>
              <a:gd name="connsiteX13" fmla="*/ 199103 w 1290484"/>
              <a:gd name="connsiteY13" fmla="*/ 678426 h 2735826"/>
              <a:gd name="connsiteX14" fmla="*/ 258097 w 1290484"/>
              <a:gd name="connsiteY14" fmla="*/ 737420 h 2735826"/>
              <a:gd name="connsiteX15" fmla="*/ 346587 w 1290484"/>
              <a:gd name="connsiteY15" fmla="*/ 877529 h 2735826"/>
              <a:gd name="connsiteX16" fmla="*/ 376084 w 1290484"/>
              <a:gd name="connsiteY16" fmla="*/ 936523 h 2735826"/>
              <a:gd name="connsiteX17" fmla="*/ 412955 w 1290484"/>
              <a:gd name="connsiteY17" fmla="*/ 1010265 h 2735826"/>
              <a:gd name="connsiteX18" fmla="*/ 427703 w 1290484"/>
              <a:gd name="connsiteY18" fmla="*/ 1098755 h 2735826"/>
              <a:gd name="connsiteX19" fmla="*/ 420329 w 1290484"/>
              <a:gd name="connsiteY19" fmla="*/ 1555955 h 2735826"/>
              <a:gd name="connsiteX20" fmla="*/ 412955 w 1290484"/>
              <a:gd name="connsiteY20" fmla="*/ 1592826 h 2735826"/>
              <a:gd name="connsiteX21" fmla="*/ 390832 w 1290484"/>
              <a:gd name="connsiteY21" fmla="*/ 1673942 h 2735826"/>
              <a:gd name="connsiteX22" fmla="*/ 383458 w 1290484"/>
              <a:gd name="connsiteY22" fmla="*/ 1732936 h 2735826"/>
              <a:gd name="connsiteX23" fmla="*/ 376084 w 1290484"/>
              <a:gd name="connsiteY23" fmla="*/ 1762433 h 2735826"/>
              <a:gd name="connsiteX24" fmla="*/ 383458 w 1290484"/>
              <a:gd name="connsiteY24" fmla="*/ 1850923 h 2735826"/>
              <a:gd name="connsiteX25" fmla="*/ 390832 w 1290484"/>
              <a:gd name="connsiteY25" fmla="*/ 2027904 h 2735826"/>
              <a:gd name="connsiteX26" fmla="*/ 398207 w 1290484"/>
              <a:gd name="connsiteY26" fmla="*/ 2064775 h 2735826"/>
              <a:gd name="connsiteX27" fmla="*/ 412955 w 1290484"/>
              <a:gd name="connsiteY27" fmla="*/ 2086897 h 2735826"/>
              <a:gd name="connsiteX28" fmla="*/ 420329 w 1290484"/>
              <a:gd name="connsiteY28" fmla="*/ 2109020 h 2735826"/>
              <a:gd name="connsiteX29" fmla="*/ 464574 w 1290484"/>
              <a:gd name="connsiteY29" fmla="*/ 2190136 h 2735826"/>
              <a:gd name="connsiteX30" fmla="*/ 494071 w 1290484"/>
              <a:gd name="connsiteY30" fmla="*/ 2249129 h 2735826"/>
              <a:gd name="connsiteX31" fmla="*/ 516194 w 1290484"/>
              <a:gd name="connsiteY31" fmla="*/ 2293375 h 2735826"/>
              <a:gd name="connsiteX32" fmla="*/ 538316 w 1290484"/>
              <a:gd name="connsiteY32" fmla="*/ 2315497 h 2735826"/>
              <a:gd name="connsiteX33" fmla="*/ 604684 w 1290484"/>
              <a:gd name="connsiteY33" fmla="*/ 2433484 h 2735826"/>
              <a:gd name="connsiteX34" fmla="*/ 626807 w 1290484"/>
              <a:gd name="connsiteY34" fmla="*/ 2470355 h 2735826"/>
              <a:gd name="connsiteX35" fmla="*/ 685800 w 1290484"/>
              <a:gd name="connsiteY35" fmla="*/ 2536723 h 2735826"/>
              <a:gd name="connsiteX36" fmla="*/ 693174 w 1290484"/>
              <a:gd name="connsiteY36" fmla="*/ 2566220 h 2735826"/>
              <a:gd name="connsiteX37" fmla="*/ 722671 w 1290484"/>
              <a:gd name="connsiteY37" fmla="*/ 2588342 h 2735826"/>
              <a:gd name="connsiteX38" fmla="*/ 781665 w 1290484"/>
              <a:gd name="connsiteY38" fmla="*/ 2632588 h 2735826"/>
              <a:gd name="connsiteX39" fmla="*/ 811161 w 1290484"/>
              <a:gd name="connsiteY39" fmla="*/ 2647336 h 2735826"/>
              <a:gd name="connsiteX40" fmla="*/ 848032 w 1290484"/>
              <a:gd name="connsiteY40" fmla="*/ 2669458 h 2735826"/>
              <a:gd name="connsiteX41" fmla="*/ 877529 w 1290484"/>
              <a:gd name="connsiteY41" fmla="*/ 2676833 h 2735826"/>
              <a:gd name="connsiteX42" fmla="*/ 914400 w 1290484"/>
              <a:gd name="connsiteY42" fmla="*/ 2691581 h 2735826"/>
              <a:gd name="connsiteX43" fmla="*/ 995516 w 1290484"/>
              <a:gd name="connsiteY43" fmla="*/ 2706329 h 2735826"/>
              <a:gd name="connsiteX44" fmla="*/ 1025013 w 1290484"/>
              <a:gd name="connsiteY44" fmla="*/ 2721078 h 2735826"/>
              <a:gd name="connsiteX45" fmla="*/ 1106129 w 1290484"/>
              <a:gd name="connsiteY45" fmla="*/ 2735826 h 2735826"/>
              <a:gd name="connsiteX46" fmla="*/ 1120878 w 1290484"/>
              <a:gd name="connsiteY46" fmla="*/ 2721078 h 2735826"/>
              <a:gd name="connsiteX47" fmla="*/ 1128252 w 1290484"/>
              <a:gd name="connsiteY47" fmla="*/ 2698955 h 2735826"/>
              <a:gd name="connsiteX48" fmla="*/ 1165123 w 1290484"/>
              <a:gd name="connsiteY48" fmla="*/ 2669458 h 2735826"/>
              <a:gd name="connsiteX49" fmla="*/ 1194619 w 1290484"/>
              <a:gd name="connsiteY49" fmla="*/ 2639962 h 2735826"/>
              <a:gd name="connsiteX50" fmla="*/ 1238865 w 1290484"/>
              <a:gd name="connsiteY50" fmla="*/ 2566220 h 2735826"/>
              <a:gd name="connsiteX51" fmla="*/ 1275736 w 1290484"/>
              <a:gd name="connsiteY51" fmla="*/ 2499852 h 2735826"/>
              <a:gd name="connsiteX52" fmla="*/ 1283110 w 1290484"/>
              <a:gd name="connsiteY52" fmla="*/ 2462981 h 2735826"/>
              <a:gd name="connsiteX53" fmla="*/ 1290484 w 1290484"/>
              <a:gd name="connsiteY53" fmla="*/ 2433484 h 2735826"/>
              <a:gd name="connsiteX54" fmla="*/ 1275736 w 1290484"/>
              <a:gd name="connsiteY54" fmla="*/ 2322871 h 2735826"/>
              <a:gd name="connsiteX55" fmla="*/ 1268361 w 1290484"/>
              <a:gd name="connsiteY55" fmla="*/ 2234381 h 2735826"/>
              <a:gd name="connsiteX56" fmla="*/ 1260987 w 1290484"/>
              <a:gd name="connsiteY56" fmla="*/ 2190136 h 2735826"/>
              <a:gd name="connsiteX57" fmla="*/ 1253613 w 1290484"/>
              <a:gd name="connsiteY57" fmla="*/ 2086897 h 2735826"/>
              <a:gd name="connsiteX58" fmla="*/ 1246239 w 1290484"/>
              <a:gd name="connsiteY58" fmla="*/ 2042652 h 2735826"/>
              <a:gd name="connsiteX59" fmla="*/ 1238865 w 1290484"/>
              <a:gd name="connsiteY59" fmla="*/ 1976284 h 2735826"/>
              <a:gd name="connsiteX60" fmla="*/ 1224116 w 1290484"/>
              <a:gd name="connsiteY60" fmla="*/ 1821426 h 2735826"/>
              <a:gd name="connsiteX61" fmla="*/ 1209368 w 1290484"/>
              <a:gd name="connsiteY61" fmla="*/ 1681317 h 2735826"/>
              <a:gd name="connsiteX62" fmla="*/ 1194619 w 1290484"/>
              <a:gd name="connsiteY62" fmla="*/ 1666568 h 2735826"/>
              <a:gd name="connsiteX63" fmla="*/ 1179871 w 1290484"/>
              <a:gd name="connsiteY63" fmla="*/ 1585452 h 2735826"/>
              <a:gd name="connsiteX64" fmla="*/ 1165123 w 1290484"/>
              <a:gd name="connsiteY64" fmla="*/ 1548581 h 2735826"/>
              <a:gd name="connsiteX65" fmla="*/ 1157749 w 1290484"/>
              <a:gd name="connsiteY65" fmla="*/ 1460091 h 2735826"/>
              <a:gd name="connsiteX66" fmla="*/ 1150374 w 1290484"/>
              <a:gd name="connsiteY66" fmla="*/ 1408471 h 2735826"/>
              <a:gd name="connsiteX67" fmla="*/ 1135626 w 1290484"/>
              <a:gd name="connsiteY67" fmla="*/ 1305233 h 2735826"/>
              <a:gd name="connsiteX68" fmla="*/ 1113503 w 1290484"/>
              <a:gd name="connsiteY68" fmla="*/ 1091381 h 2735826"/>
              <a:gd name="connsiteX69" fmla="*/ 1106129 w 1290484"/>
              <a:gd name="connsiteY69" fmla="*/ 1032388 h 2735826"/>
              <a:gd name="connsiteX70" fmla="*/ 1091381 w 1290484"/>
              <a:gd name="connsiteY70" fmla="*/ 973394 h 2735826"/>
              <a:gd name="connsiteX71" fmla="*/ 1084007 w 1290484"/>
              <a:gd name="connsiteY71" fmla="*/ 929149 h 2735826"/>
              <a:gd name="connsiteX72" fmla="*/ 1061884 w 1290484"/>
              <a:gd name="connsiteY72" fmla="*/ 877529 h 2735826"/>
              <a:gd name="connsiteX73" fmla="*/ 1054510 w 1290484"/>
              <a:gd name="connsiteY73" fmla="*/ 855407 h 2735826"/>
              <a:gd name="connsiteX74" fmla="*/ 1047136 w 1290484"/>
              <a:gd name="connsiteY74" fmla="*/ 825910 h 2735826"/>
              <a:gd name="connsiteX75" fmla="*/ 1025013 w 1290484"/>
              <a:gd name="connsiteY75" fmla="*/ 796413 h 2735826"/>
              <a:gd name="connsiteX76" fmla="*/ 1002890 w 1290484"/>
              <a:gd name="connsiteY76" fmla="*/ 744794 h 2735826"/>
              <a:gd name="connsiteX77" fmla="*/ 951271 w 1290484"/>
              <a:gd name="connsiteY77" fmla="*/ 648929 h 2735826"/>
              <a:gd name="connsiteX78" fmla="*/ 914400 w 1290484"/>
              <a:gd name="connsiteY78" fmla="*/ 582562 h 2735826"/>
              <a:gd name="connsiteX79" fmla="*/ 848032 w 1290484"/>
              <a:gd name="connsiteY79" fmla="*/ 486697 h 2735826"/>
              <a:gd name="connsiteX80" fmla="*/ 818536 w 1290484"/>
              <a:gd name="connsiteY80" fmla="*/ 457200 h 2735826"/>
              <a:gd name="connsiteX81" fmla="*/ 803787 w 1290484"/>
              <a:gd name="connsiteY81" fmla="*/ 427704 h 2735826"/>
              <a:gd name="connsiteX82" fmla="*/ 781665 w 1290484"/>
              <a:gd name="connsiteY82" fmla="*/ 412955 h 2735826"/>
              <a:gd name="connsiteX83" fmla="*/ 759542 w 1290484"/>
              <a:gd name="connsiteY83" fmla="*/ 390833 h 2735826"/>
              <a:gd name="connsiteX84" fmla="*/ 722671 w 1290484"/>
              <a:gd name="connsiteY84" fmla="*/ 339213 h 2735826"/>
              <a:gd name="connsiteX85" fmla="*/ 671052 w 1290484"/>
              <a:gd name="connsiteY85" fmla="*/ 272846 h 2735826"/>
              <a:gd name="connsiteX86" fmla="*/ 648929 w 1290484"/>
              <a:gd name="connsiteY86" fmla="*/ 243349 h 2735826"/>
              <a:gd name="connsiteX87" fmla="*/ 582561 w 1290484"/>
              <a:gd name="connsiteY87" fmla="*/ 162233 h 2735826"/>
              <a:gd name="connsiteX88" fmla="*/ 553065 w 1290484"/>
              <a:gd name="connsiteY88" fmla="*/ 117988 h 2735826"/>
              <a:gd name="connsiteX89" fmla="*/ 508819 w 1290484"/>
              <a:gd name="connsiteY89" fmla="*/ 88491 h 2735826"/>
              <a:gd name="connsiteX90" fmla="*/ 427703 w 1290484"/>
              <a:gd name="connsiteY90" fmla="*/ 51620 h 2735826"/>
              <a:gd name="connsiteX91" fmla="*/ 331839 w 1290484"/>
              <a:gd name="connsiteY91" fmla="*/ 7375 h 2735826"/>
              <a:gd name="connsiteX92" fmla="*/ 191729 w 1290484"/>
              <a:gd name="connsiteY92" fmla="*/ 0 h 2735826"/>
              <a:gd name="connsiteX93" fmla="*/ 103239 w 1290484"/>
              <a:gd name="connsiteY93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0 w 1290484"/>
              <a:gd name="connsiteY4" fmla="*/ 272846 h 2735826"/>
              <a:gd name="connsiteX5" fmla="*/ 22123 w 1290484"/>
              <a:gd name="connsiteY5" fmla="*/ 398207 h 2735826"/>
              <a:gd name="connsiteX6" fmla="*/ 29497 w 1290484"/>
              <a:gd name="connsiteY6" fmla="*/ 427704 h 2735826"/>
              <a:gd name="connsiteX7" fmla="*/ 44245 w 1290484"/>
              <a:gd name="connsiteY7" fmla="*/ 449826 h 2735826"/>
              <a:gd name="connsiteX8" fmla="*/ 103239 w 1290484"/>
              <a:gd name="connsiteY8" fmla="*/ 560439 h 2735826"/>
              <a:gd name="connsiteX9" fmla="*/ 117987 w 1290484"/>
              <a:gd name="connsiteY9" fmla="*/ 582562 h 2735826"/>
              <a:gd name="connsiteX10" fmla="*/ 125361 w 1290484"/>
              <a:gd name="connsiteY10" fmla="*/ 604684 h 2735826"/>
              <a:gd name="connsiteX11" fmla="*/ 176981 w 1290484"/>
              <a:gd name="connsiteY11" fmla="*/ 648929 h 2735826"/>
              <a:gd name="connsiteX12" fmla="*/ 199103 w 1290484"/>
              <a:gd name="connsiteY12" fmla="*/ 678426 h 2735826"/>
              <a:gd name="connsiteX13" fmla="*/ 258097 w 1290484"/>
              <a:gd name="connsiteY13" fmla="*/ 737420 h 2735826"/>
              <a:gd name="connsiteX14" fmla="*/ 346587 w 1290484"/>
              <a:gd name="connsiteY14" fmla="*/ 877529 h 2735826"/>
              <a:gd name="connsiteX15" fmla="*/ 376084 w 1290484"/>
              <a:gd name="connsiteY15" fmla="*/ 936523 h 2735826"/>
              <a:gd name="connsiteX16" fmla="*/ 412955 w 1290484"/>
              <a:gd name="connsiteY16" fmla="*/ 1010265 h 2735826"/>
              <a:gd name="connsiteX17" fmla="*/ 427703 w 1290484"/>
              <a:gd name="connsiteY17" fmla="*/ 1098755 h 2735826"/>
              <a:gd name="connsiteX18" fmla="*/ 420329 w 1290484"/>
              <a:gd name="connsiteY18" fmla="*/ 1555955 h 2735826"/>
              <a:gd name="connsiteX19" fmla="*/ 412955 w 1290484"/>
              <a:gd name="connsiteY19" fmla="*/ 1592826 h 2735826"/>
              <a:gd name="connsiteX20" fmla="*/ 390832 w 1290484"/>
              <a:gd name="connsiteY20" fmla="*/ 1673942 h 2735826"/>
              <a:gd name="connsiteX21" fmla="*/ 383458 w 1290484"/>
              <a:gd name="connsiteY21" fmla="*/ 1732936 h 2735826"/>
              <a:gd name="connsiteX22" fmla="*/ 376084 w 1290484"/>
              <a:gd name="connsiteY22" fmla="*/ 1762433 h 2735826"/>
              <a:gd name="connsiteX23" fmla="*/ 383458 w 1290484"/>
              <a:gd name="connsiteY23" fmla="*/ 1850923 h 2735826"/>
              <a:gd name="connsiteX24" fmla="*/ 390832 w 1290484"/>
              <a:gd name="connsiteY24" fmla="*/ 2027904 h 2735826"/>
              <a:gd name="connsiteX25" fmla="*/ 398207 w 1290484"/>
              <a:gd name="connsiteY25" fmla="*/ 2064775 h 2735826"/>
              <a:gd name="connsiteX26" fmla="*/ 412955 w 1290484"/>
              <a:gd name="connsiteY26" fmla="*/ 2086897 h 2735826"/>
              <a:gd name="connsiteX27" fmla="*/ 420329 w 1290484"/>
              <a:gd name="connsiteY27" fmla="*/ 2109020 h 2735826"/>
              <a:gd name="connsiteX28" fmla="*/ 464574 w 1290484"/>
              <a:gd name="connsiteY28" fmla="*/ 2190136 h 2735826"/>
              <a:gd name="connsiteX29" fmla="*/ 494071 w 1290484"/>
              <a:gd name="connsiteY29" fmla="*/ 2249129 h 2735826"/>
              <a:gd name="connsiteX30" fmla="*/ 516194 w 1290484"/>
              <a:gd name="connsiteY30" fmla="*/ 2293375 h 2735826"/>
              <a:gd name="connsiteX31" fmla="*/ 538316 w 1290484"/>
              <a:gd name="connsiteY31" fmla="*/ 2315497 h 2735826"/>
              <a:gd name="connsiteX32" fmla="*/ 604684 w 1290484"/>
              <a:gd name="connsiteY32" fmla="*/ 2433484 h 2735826"/>
              <a:gd name="connsiteX33" fmla="*/ 626807 w 1290484"/>
              <a:gd name="connsiteY33" fmla="*/ 2470355 h 2735826"/>
              <a:gd name="connsiteX34" fmla="*/ 685800 w 1290484"/>
              <a:gd name="connsiteY34" fmla="*/ 2536723 h 2735826"/>
              <a:gd name="connsiteX35" fmla="*/ 693174 w 1290484"/>
              <a:gd name="connsiteY35" fmla="*/ 2566220 h 2735826"/>
              <a:gd name="connsiteX36" fmla="*/ 722671 w 1290484"/>
              <a:gd name="connsiteY36" fmla="*/ 2588342 h 2735826"/>
              <a:gd name="connsiteX37" fmla="*/ 781665 w 1290484"/>
              <a:gd name="connsiteY37" fmla="*/ 2632588 h 2735826"/>
              <a:gd name="connsiteX38" fmla="*/ 811161 w 1290484"/>
              <a:gd name="connsiteY38" fmla="*/ 2647336 h 2735826"/>
              <a:gd name="connsiteX39" fmla="*/ 848032 w 1290484"/>
              <a:gd name="connsiteY39" fmla="*/ 2669458 h 2735826"/>
              <a:gd name="connsiteX40" fmla="*/ 877529 w 1290484"/>
              <a:gd name="connsiteY40" fmla="*/ 2676833 h 2735826"/>
              <a:gd name="connsiteX41" fmla="*/ 914400 w 1290484"/>
              <a:gd name="connsiteY41" fmla="*/ 2691581 h 2735826"/>
              <a:gd name="connsiteX42" fmla="*/ 995516 w 1290484"/>
              <a:gd name="connsiteY42" fmla="*/ 2706329 h 2735826"/>
              <a:gd name="connsiteX43" fmla="*/ 1025013 w 1290484"/>
              <a:gd name="connsiteY43" fmla="*/ 2721078 h 2735826"/>
              <a:gd name="connsiteX44" fmla="*/ 1106129 w 1290484"/>
              <a:gd name="connsiteY44" fmla="*/ 2735826 h 2735826"/>
              <a:gd name="connsiteX45" fmla="*/ 1120878 w 1290484"/>
              <a:gd name="connsiteY45" fmla="*/ 2721078 h 2735826"/>
              <a:gd name="connsiteX46" fmla="*/ 1128252 w 1290484"/>
              <a:gd name="connsiteY46" fmla="*/ 2698955 h 2735826"/>
              <a:gd name="connsiteX47" fmla="*/ 1165123 w 1290484"/>
              <a:gd name="connsiteY47" fmla="*/ 2669458 h 2735826"/>
              <a:gd name="connsiteX48" fmla="*/ 1194619 w 1290484"/>
              <a:gd name="connsiteY48" fmla="*/ 2639962 h 2735826"/>
              <a:gd name="connsiteX49" fmla="*/ 1238865 w 1290484"/>
              <a:gd name="connsiteY49" fmla="*/ 2566220 h 2735826"/>
              <a:gd name="connsiteX50" fmla="*/ 1275736 w 1290484"/>
              <a:gd name="connsiteY50" fmla="*/ 2499852 h 2735826"/>
              <a:gd name="connsiteX51" fmla="*/ 1283110 w 1290484"/>
              <a:gd name="connsiteY51" fmla="*/ 2462981 h 2735826"/>
              <a:gd name="connsiteX52" fmla="*/ 1290484 w 1290484"/>
              <a:gd name="connsiteY52" fmla="*/ 2433484 h 2735826"/>
              <a:gd name="connsiteX53" fmla="*/ 1275736 w 1290484"/>
              <a:gd name="connsiteY53" fmla="*/ 2322871 h 2735826"/>
              <a:gd name="connsiteX54" fmla="*/ 1268361 w 1290484"/>
              <a:gd name="connsiteY54" fmla="*/ 2234381 h 2735826"/>
              <a:gd name="connsiteX55" fmla="*/ 1260987 w 1290484"/>
              <a:gd name="connsiteY55" fmla="*/ 2190136 h 2735826"/>
              <a:gd name="connsiteX56" fmla="*/ 1253613 w 1290484"/>
              <a:gd name="connsiteY56" fmla="*/ 2086897 h 2735826"/>
              <a:gd name="connsiteX57" fmla="*/ 1246239 w 1290484"/>
              <a:gd name="connsiteY57" fmla="*/ 2042652 h 2735826"/>
              <a:gd name="connsiteX58" fmla="*/ 1238865 w 1290484"/>
              <a:gd name="connsiteY58" fmla="*/ 1976284 h 2735826"/>
              <a:gd name="connsiteX59" fmla="*/ 1224116 w 1290484"/>
              <a:gd name="connsiteY59" fmla="*/ 1821426 h 2735826"/>
              <a:gd name="connsiteX60" fmla="*/ 1209368 w 1290484"/>
              <a:gd name="connsiteY60" fmla="*/ 1681317 h 2735826"/>
              <a:gd name="connsiteX61" fmla="*/ 1194619 w 1290484"/>
              <a:gd name="connsiteY61" fmla="*/ 1666568 h 2735826"/>
              <a:gd name="connsiteX62" fmla="*/ 1179871 w 1290484"/>
              <a:gd name="connsiteY62" fmla="*/ 1585452 h 2735826"/>
              <a:gd name="connsiteX63" fmla="*/ 1165123 w 1290484"/>
              <a:gd name="connsiteY63" fmla="*/ 1548581 h 2735826"/>
              <a:gd name="connsiteX64" fmla="*/ 1157749 w 1290484"/>
              <a:gd name="connsiteY64" fmla="*/ 1460091 h 2735826"/>
              <a:gd name="connsiteX65" fmla="*/ 1150374 w 1290484"/>
              <a:gd name="connsiteY65" fmla="*/ 1408471 h 2735826"/>
              <a:gd name="connsiteX66" fmla="*/ 1135626 w 1290484"/>
              <a:gd name="connsiteY66" fmla="*/ 1305233 h 2735826"/>
              <a:gd name="connsiteX67" fmla="*/ 1113503 w 1290484"/>
              <a:gd name="connsiteY67" fmla="*/ 1091381 h 2735826"/>
              <a:gd name="connsiteX68" fmla="*/ 1106129 w 1290484"/>
              <a:gd name="connsiteY68" fmla="*/ 1032388 h 2735826"/>
              <a:gd name="connsiteX69" fmla="*/ 1091381 w 1290484"/>
              <a:gd name="connsiteY69" fmla="*/ 973394 h 2735826"/>
              <a:gd name="connsiteX70" fmla="*/ 1084007 w 1290484"/>
              <a:gd name="connsiteY70" fmla="*/ 929149 h 2735826"/>
              <a:gd name="connsiteX71" fmla="*/ 1061884 w 1290484"/>
              <a:gd name="connsiteY71" fmla="*/ 877529 h 2735826"/>
              <a:gd name="connsiteX72" fmla="*/ 1054510 w 1290484"/>
              <a:gd name="connsiteY72" fmla="*/ 855407 h 2735826"/>
              <a:gd name="connsiteX73" fmla="*/ 1047136 w 1290484"/>
              <a:gd name="connsiteY73" fmla="*/ 825910 h 2735826"/>
              <a:gd name="connsiteX74" fmla="*/ 1025013 w 1290484"/>
              <a:gd name="connsiteY74" fmla="*/ 796413 h 2735826"/>
              <a:gd name="connsiteX75" fmla="*/ 1002890 w 1290484"/>
              <a:gd name="connsiteY75" fmla="*/ 744794 h 2735826"/>
              <a:gd name="connsiteX76" fmla="*/ 951271 w 1290484"/>
              <a:gd name="connsiteY76" fmla="*/ 648929 h 2735826"/>
              <a:gd name="connsiteX77" fmla="*/ 914400 w 1290484"/>
              <a:gd name="connsiteY77" fmla="*/ 582562 h 2735826"/>
              <a:gd name="connsiteX78" fmla="*/ 848032 w 1290484"/>
              <a:gd name="connsiteY78" fmla="*/ 486697 h 2735826"/>
              <a:gd name="connsiteX79" fmla="*/ 818536 w 1290484"/>
              <a:gd name="connsiteY79" fmla="*/ 457200 h 2735826"/>
              <a:gd name="connsiteX80" fmla="*/ 803787 w 1290484"/>
              <a:gd name="connsiteY80" fmla="*/ 427704 h 2735826"/>
              <a:gd name="connsiteX81" fmla="*/ 781665 w 1290484"/>
              <a:gd name="connsiteY81" fmla="*/ 412955 h 2735826"/>
              <a:gd name="connsiteX82" fmla="*/ 759542 w 1290484"/>
              <a:gd name="connsiteY82" fmla="*/ 390833 h 2735826"/>
              <a:gd name="connsiteX83" fmla="*/ 722671 w 1290484"/>
              <a:gd name="connsiteY83" fmla="*/ 339213 h 2735826"/>
              <a:gd name="connsiteX84" fmla="*/ 671052 w 1290484"/>
              <a:gd name="connsiteY84" fmla="*/ 272846 h 2735826"/>
              <a:gd name="connsiteX85" fmla="*/ 648929 w 1290484"/>
              <a:gd name="connsiteY85" fmla="*/ 243349 h 2735826"/>
              <a:gd name="connsiteX86" fmla="*/ 582561 w 1290484"/>
              <a:gd name="connsiteY86" fmla="*/ 162233 h 2735826"/>
              <a:gd name="connsiteX87" fmla="*/ 553065 w 1290484"/>
              <a:gd name="connsiteY87" fmla="*/ 117988 h 2735826"/>
              <a:gd name="connsiteX88" fmla="*/ 508819 w 1290484"/>
              <a:gd name="connsiteY88" fmla="*/ 88491 h 2735826"/>
              <a:gd name="connsiteX89" fmla="*/ 427703 w 1290484"/>
              <a:gd name="connsiteY89" fmla="*/ 51620 h 2735826"/>
              <a:gd name="connsiteX90" fmla="*/ 331839 w 1290484"/>
              <a:gd name="connsiteY90" fmla="*/ 7375 h 2735826"/>
              <a:gd name="connsiteX91" fmla="*/ 191729 w 1290484"/>
              <a:gd name="connsiteY91" fmla="*/ 0 h 2735826"/>
              <a:gd name="connsiteX92" fmla="*/ 103239 w 1290484"/>
              <a:gd name="connsiteY92" fmla="*/ 73742 h 2735826"/>
              <a:gd name="connsiteX0" fmla="*/ 82536 w 1269781"/>
              <a:gd name="connsiteY0" fmla="*/ 73742 h 2735826"/>
              <a:gd name="connsiteX1" fmla="*/ 45665 w 1269781"/>
              <a:gd name="connsiteY1" fmla="*/ 140110 h 2735826"/>
              <a:gd name="connsiteX2" fmla="*/ 16168 w 1269781"/>
              <a:gd name="connsiteY2" fmla="*/ 184355 h 2735826"/>
              <a:gd name="connsiteX3" fmla="*/ 1420 w 1269781"/>
              <a:gd name="connsiteY3" fmla="*/ 221226 h 2735826"/>
              <a:gd name="connsiteX4" fmla="*/ 1420 w 1269781"/>
              <a:gd name="connsiteY4" fmla="*/ 398207 h 2735826"/>
              <a:gd name="connsiteX5" fmla="*/ 8794 w 1269781"/>
              <a:gd name="connsiteY5" fmla="*/ 427704 h 2735826"/>
              <a:gd name="connsiteX6" fmla="*/ 23542 w 1269781"/>
              <a:gd name="connsiteY6" fmla="*/ 449826 h 2735826"/>
              <a:gd name="connsiteX7" fmla="*/ 82536 w 1269781"/>
              <a:gd name="connsiteY7" fmla="*/ 560439 h 2735826"/>
              <a:gd name="connsiteX8" fmla="*/ 97284 w 1269781"/>
              <a:gd name="connsiteY8" fmla="*/ 582562 h 2735826"/>
              <a:gd name="connsiteX9" fmla="*/ 104658 w 1269781"/>
              <a:gd name="connsiteY9" fmla="*/ 604684 h 2735826"/>
              <a:gd name="connsiteX10" fmla="*/ 156278 w 1269781"/>
              <a:gd name="connsiteY10" fmla="*/ 648929 h 2735826"/>
              <a:gd name="connsiteX11" fmla="*/ 178400 w 1269781"/>
              <a:gd name="connsiteY11" fmla="*/ 678426 h 2735826"/>
              <a:gd name="connsiteX12" fmla="*/ 237394 w 1269781"/>
              <a:gd name="connsiteY12" fmla="*/ 737420 h 2735826"/>
              <a:gd name="connsiteX13" fmla="*/ 325884 w 1269781"/>
              <a:gd name="connsiteY13" fmla="*/ 877529 h 2735826"/>
              <a:gd name="connsiteX14" fmla="*/ 355381 w 1269781"/>
              <a:gd name="connsiteY14" fmla="*/ 936523 h 2735826"/>
              <a:gd name="connsiteX15" fmla="*/ 392252 w 1269781"/>
              <a:gd name="connsiteY15" fmla="*/ 1010265 h 2735826"/>
              <a:gd name="connsiteX16" fmla="*/ 407000 w 1269781"/>
              <a:gd name="connsiteY16" fmla="*/ 1098755 h 2735826"/>
              <a:gd name="connsiteX17" fmla="*/ 399626 w 1269781"/>
              <a:gd name="connsiteY17" fmla="*/ 1555955 h 2735826"/>
              <a:gd name="connsiteX18" fmla="*/ 392252 w 1269781"/>
              <a:gd name="connsiteY18" fmla="*/ 1592826 h 2735826"/>
              <a:gd name="connsiteX19" fmla="*/ 370129 w 1269781"/>
              <a:gd name="connsiteY19" fmla="*/ 1673942 h 2735826"/>
              <a:gd name="connsiteX20" fmla="*/ 362755 w 1269781"/>
              <a:gd name="connsiteY20" fmla="*/ 1732936 h 2735826"/>
              <a:gd name="connsiteX21" fmla="*/ 355381 w 1269781"/>
              <a:gd name="connsiteY21" fmla="*/ 1762433 h 2735826"/>
              <a:gd name="connsiteX22" fmla="*/ 362755 w 1269781"/>
              <a:gd name="connsiteY22" fmla="*/ 1850923 h 2735826"/>
              <a:gd name="connsiteX23" fmla="*/ 370129 w 1269781"/>
              <a:gd name="connsiteY23" fmla="*/ 2027904 h 2735826"/>
              <a:gd name="connsiteX24" fmla="*/ 377504 w 1269781"/>
              <a:gd name="connsiteY24" fmla="*/ 2064775 h 2735826"/>
              <a:gd name="connsiteX25" fmla="*/ 392252 w 1269781"/>
              <a:gd name="connsiteY25" fmla="*/ 2086897 h 2735826"/>
              <a:gd name="connsiteX26" fmla="*/ 399626 w 1269781"/>
              <a:gd name="connsiteY26" fmla="*/ 2109020 h 2735826"/>
              <a:gd name="connsiteX27" fmla="*/ 443871 w 1269781"/>
              <a:gd name="connsiteY27" fmla="*/ 2190136 h 2735826"/>
              <a:gd name="connsiteX28" fmla="*/ 473368 w 1269781"/>
              <a:gd name="connsiteY28" fmla="*/ 2249129 h 2735826"/>
              <a:gd name="connsiteX29" fmla="*/ 495491 w 1269781"/>
              <a:gd name="connsiteY29" fmla="*/ 2293375 h 2735826"/>
              <a:gd name="connsiteX30" fmla="*/ 517613 w 1269781"/>
              <a:gd name="connsiteY30" fmla="*/ 2315497 h 2735826"/>
              <a:gd name="connsiteX31" fmla="*/ 583981 w 1269781"/>
              <a:gd name="connsiteY31" fmla="*/ 2433484 h 2735826"/>
              <a:gd name="connsiteX32" fmla="*/ 606104 w 1269781"/>
              <a:gd name="connsiteY32" fmla="*/ 2470355 h 2735826"/>
              <a:gd name="connsiteX33" fmla="*/ 665097 w 1269781"/>
              <a:gd name="connsiteY33" fmla="*/ 2536723 h 2735826"/>
              <a:gd name="connsiteX34" fmla="*/ 672471 w 1269781"/>
              <a:gd name="connsiteY34" fmla="*/ 2566220 h 2735826"/>
              <a:gd name="connsiteX35" fmla="*/ 701968 w 1269781"/>
              <a:gd name="connsiteY35" fmla="*/ 2588342 h 2735826"/>
              <a:gd name="connsiteX36" fmla="*/ 760962 w 1269781"/>
              <a:gd name="connsiteY36" fmla="*/ 2632588 h 2735826"/>
              <a:gd name="connsiteX37" fmla="*/ 790458 w 1269781"/>
              <a:gd name="connsiteY37" fmla="*/ 2647336 h 2735826"/>
              <a:gd name="connsiteX38" fmla="*/ 827329 w 1269781"/>
              <a:gd name="connsiteY38" fmla="*/ 2669458 h 2735826"/>
              <a:gd name="connsiteX39" fmla="*/ 856826 w 1269781"/>
              <a:gd name="connsiteY39" fmla="*/ 2676833 h 2735826"/>
              <a:gd name="connsiteX40" fmla="*/ 893697 w 1269781"/>
              <a:gd name="connsiteY40" fmla="*/ 2691581 h 2735826"/>
              <a:gd name="connsiteX41" fmla="*/ 974813 w 1269781"/>
              <a:gd name="connsiteY41" fmla="*/ 2706329 h 2735826"/>
              <a:gd name="connsiteX42" fmla="*/ 1004310 w 1269781"/>
              <a:gd name="connsiteY42" fmla="*/ 2721078 h 2735826"/>
              <a:gd name="connsiteX43" fmla="*/ 1085426 w 1269781"/>
              <a:gd name="connsiteY43" fmla="*/ 2735826 h 2735826"/>
              <a:gd name="connsiteX44" fmla="*/ 1100175 w 1269781"/>
              <a:gd name="connsiteY44" fmla="*/ 2721078 h 2735826"/>
              <a:gd name="connsiteX45" fmla="*/ 1107549 w 1269781"/>
              <a:gd name="connsiteY45" fmla="*/ 2698955 h 2735826"/>
              <a:gd name="connsiteX46" fmla="*/ 1144420 w 1269781"/>
              <a:gd name="connsiteY46" fmla="*/ 2669458 h 2735826"/>
              <a:gd name="connsiteX47" fmla="*/ 1173916 w 1269781"/>
              <a:gd name="connsiteY47" fmla="*/ 2639962 h 2735826"/>
              <a:gd name="connsiteX48" fmla="*/ 1218162 w 1269781"/>
              <a:gd name="connsiteY48" fmla="*/ 2566220 h 2735826"/>
              <a:gd name="connsiteX49" fmla="*/ 1255033 w 1269781"/>
              <a:gd name="connsiteY49" fmla="*/ 2499852 h 2735826"/>
              <a:gd name="connsiteX50" fmla="*/ 1262407 w 1269781"/>
              <a:gd name="connsiteY50" fmla="*/ 2462981 h 2735826"/>
              <a:gd name="connsiteX51" fmla="*/ 1269781 w 1269781"/>
              <a:gd name="connsiteY51" fmla="*/ 2433484 h 2735826"/>
              <a:gd name="connsiteX52" fmla="*/ 1255033 w 1269781"/>
              <a:gd name="connsiteY52" fmla="*/ 2322871 h 2735826"/>
              <a:gd name="connsiteX53" fmla="*/ 1247658 w 1269781"/>
              <a:gd name="connsiteY53" fmla="*/ 2234381 h 2735826"/>
              <a:gd name="connsiteX54" fmla="*/ 1240284 w 1269781"/>
              <a:gd name="connsiteY54" fmla="*/ 2190136 h 2735826"/>
              <a:gd name="connsiteX55" fmla="*/ 1232910 w 1269781"/>
              <a:gd name="connsiteY55" fmla="*/ 2086897 h 2735826"/>
              <a:gd name="connsiteX56" fmla="*/ 1225536 w 1269781"/>
              <a:gd name="connsiteY56" fmla="*/ 2042652 h 2735826"/>
              <a:gd name="connsiteX57" fmla="*/ 1218162 w 1269781"/>
              <a:gd name="connsiteY57" fmla="*/ 1976284 h 2735826"/>
              <a:gd name="connsiteX58" fmla="*/ 1203413 w 1269781"/>
              <a:gd name="connsiteY58" fmla="*/ 1821426 h 2735826"/>
              <a:gd name="connsiteX59" fmla="*/ 1188665 w 1269781"/>
              <a:gd name="connsiteY59" fmla="*/ 1681317 h 2735826"/>
              <a:gd name="connsiteX60" fmla="*/ 1173916 w 1269781"/>
              <a:gd name="connsiteY60" fmla="*/ 1666568 h 2735826"/>
              <a:gd name="connsiteX61" fmla="*/ 1159168 w 1269781"/>
              <a:gd name="connsiteY61" fmla="*/ 1585452 h 2735826"/>
              <a:gd name="connsiteX62" fmla="*/ 1144420 w 1269781"/>
              <a:gd name="connsiteY62" fmla="*/ 1548581 h 2735826"/>
              <a:gd name="connsiteX63" fmla="*/ 1137046 w 1269781"/>
              <a:gd name="connsiteY63" fmla="*/ 1460091 h 2735826"/>
              <a:gd name="connsiteX64" fmla="*/ 1129671 w 1269781"/>
              <a:gd name="connsiteY64" fmla="*/ 1408471 h 2735826"/>
              <a:gd name="connsiteX65" fmla="*/ 1114923 w 1269781"/>
              <a:gd name="connsiteY65" fmla="*/ 1305233 h 2735826"/>
              <a:gd name="connsiteX66" fmla="*/ 1092800 w 1269781"/>
              <a:gd name="connsiteY66" fmla="*/ 1091381 h 2735826"/>
              <a:gd name="connsiteX67" fmla="*/ 1085426 w 1269781"/>
              <a:gd name="connsiteY67" fmla="*/ 1032388 h 2735826"/>
              <a:gd name="connsiteX68" fmla="*/ 1070678 w 1269781"/>
              <a:gd name="connsiteY68" fmla="*/ 973394 h 2735826"/>
              <a:gd name="connsiteX69" fmla="*/ 1063304 w 1269781"/>
              <a:gd name="connsiteY69" fmla="*/ 929149 h 2735826"/>
              <a:gd name="connsiteX70" fmla="*/ 1041181 w 1269781"/>
              <a:gd name="connsiteY70" fmla="*/ 877529 h 2735826"/>
              <a:gd name="connsiteX71" fmla="*/ 1033807 w 1269781"/>
              <a:gd name="connsiteY71" fmla="*/ 855407 h 2735826"/>
              <a:gd name="connsiteX72" fmla="*/ 1026433 w 1269781"/>
              <a:gd name="connsiteY72" fmla="*/ 825910 h 2735826"/>
              <a:gd name="connsiteX73" fmla="*/ 1004310 w 1269781"/>
              <a:gd name="connsiteY73" fmla="*/ 796413 h 2735826"/>
              <a:gd name="connsiteX74" fmla="*/ 982187 w 1269781"/>
              <a:gd name="connsiteY74" fmla="*/ 744794 h 2735826"/>
              <a:gd name="connsiteX75" fmla="*/ 930568 w 1269781"/>
              <a:gd name="connsiteY75" fmla="*/ 648929 h 2735826"/>
              <a:gd name="connsiteX76" fmla="*/ 893697 w 1269781"/>
              <a:gd name="connsiteY76" fmla="*/ 582562 h 2735826"/>
              <a:gd name="connsiteX77" fmla="*/ 827329 w 1269781"/>
              <a:gd name="connsiteY77" fmla="*/ 486697 h 2735826"/>
              <a:gd name="connsiteX78" fmla="*/ 797833 w 1269781"/>
              <a:gd name="connsiteY78" fmla="*/ 457200 h 2735826"/>
              <a:gd name="connsiteX79" fmla="*/ 783084 w 1269781"/>
              <a:gd name="connsiteY79" fmla="*/ 427704 h 2735826"/>
              <a:gd name="connsiteX80" fmla="*/ 760962 w 1269781"/>
              <a:gd name="connsiteY80" fmla="*/ 412955 h 2735826"/>
              <a:gd name="connsiteX81" fmla="*/ 738839 w 1269781"/>
              <a:gd name="connsiteY81" fmla="*/ 390833 h 2735826"/>
              <a:gd name="connsiteX82" fmla="*/ 701968 w 1269781"/>
              <a:gd name="connsiteY82" fmla="*/ 339213 h 2735826"/>
              <a:gd name="connsiteX83" fmla="*/ 650349 w 1269781"/>
              <a:gd name="connsiteY83" fmla="*/ 272846 h 2735826"/>
              <a:gd name="connsiteX84" fmla="*/ 628226 w 1269781"/>
              <a:gd name="connsiteY84" fmla="*/ 243349 h 2735826"/>
              <a:gd name="connsiteX85" fmla="*/ 561858 w 1269781"/>
              <a:gd name="connsiteY85" fmla="*/ 162233 h 2735826"/>
              <a:gd name="connsiteX86" fmla="*/ 532362 w 1269781"/>
              <a:gd name="connsiteY86" fmla="*/ 117988 h 2735826"/>
              <a:gd name="connsiteX87" fmla="*/ 488116 w 1269781"/>
              <a:gd name="connsiteY87" fmla="*/ 88491 h 2735826"/>
              <a:gd name="connsiteX88" fmla="*/ 407000 w 1269781"/>
              <a:gd name="connsiteY88" fmla="*/ 51620 h 2735826"/>
              <a:gd name="connsiteX89" fmla="*/ 311136 w 1269781"/>
              <a:gd name="connsiteY89" fmla="*/ 7375 h 2735826"/>
              <a:gd name="connsiteX90" fmla="*/ 171026 w 1269781"/>
              <a:gd name="connsiteY90" fmla="*/ 0 h 2735826"/>
              <a:gd name="connsiteX91" fmla="*/ 82536 w 1269781"/>
              <a:gd name="connsiteY91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05564 w 1270687"/>
              <a:gd name="connsiteY8" fmla="*/ 604684 h 2735826"/>
              <a:gd name="connsiteX9" fmla="*/ 157184 w 1270687"/>
              <a:gd name="connsiteY9" fmla="*/ 648929 h 2735826"/>
              <a:gd name="connsiteX10" fmla="*/ 179306 w 1270687"/>
              <a:gd name="connsiteY10" fmla="*/ 678426 h 2735826"/>
              <a:gd name="connsiteX11" fmla="*/ 238300 w 1270687"/>
              <a:gd name="connsiteY11" fmla="*/ 737420 h 2735826"/>
              <a:gd name="connsiteX12" fmla="*/ 326790 w 1270687"/>
              <a:gd name="connsiteY12" fmla="*/ 877529 h 2735826"/>
              <a:gd name="connsiteX13" fmla="*/ 356287 w 1270687"/>
              <a:gd name="connsiteY13" fmla="*/ 936523 h 2735826"/>
              <a:gd name="connsiteX14" fmla="*/ 393158 w 1270687"/>
              <a:gd name="connsiteY14" fmla="*/ 1010265 h 2735826"/>
              <a:gd name="connsiteX15" fmla="*/ 407906 w 1270687"/>
              <a:gd name="connsiteY15" fmla="*/ 1098755 h 2735826"/>
              <a:gd name="connsiteX16" fmla="*/ 400532 w 1270687"/>
              <a:gd name="connsiteY16" fmla="*/ 1555955 h 2735826"/>
              <a:gd name="connsiteX17" fmla="*/ 393158 w 1270687"/>
              <a:gd name="connsiteY17" fmla="*/ 1592826 h 2735826"/>
              <a:gd name="connsiteX18" fmla="*/ 371035 w 1270687"/>
              <a:gd name="connsiteY18" fmla="*/ 1673942 h 2735826"/>
              <a:gd name="connsiteX19" fmla="*/ 363661 w 1270687"/>
              <a:gd name="connsiteY19" fmla="*/ 1732936 h 2735826"/>
              <a:gd name="connsiteX20" fmla="*/ 356287 w 1270687"/>
              <a:gd name="connsiteY20" fmla="*/ 1762433 h 2735826"/>
              <a:gd name="connsiteX21" fmla="*/ 363661 w 1270687"/>
              <a:gd name="connsiteY21" fmla="*/ 1850923 h 2735826"/>
              <a:gd name="connsiteX22" fmla="*/ 371035 w 1270687"/>
              <a:gd name="connsiteY22" fmla="*/ 2027904 h 2735826"/>
              <a:gd name="connsiteX23" fmla="*/ 378410 w 1270687"/>
              <a:gd name="connsiteY23" fmla="*/ 2064775 h 2735826"/>
              <a:gd name="connsiteX24" fmla="*/ 393158 w 1270687"/>
              <a:gd name="connsiteY24" fmla="*/ 2086897 h 2735826"/>
              <a:gd name="connsiteX25" fmla="*/ 400532 w 1270687"/>
              <a:gd name="connsiteY25" fmla="*/ 2109020 h 2735826"/>
              <a:gd name="connsiteX26" fmla="*/ 444777 w 1270687"/>
              <a:gd name="connsiteY26" fmla="*/ 2190136 h 2735826"/>
              <a:gd name="connsiteX27" fmla="*/ 474274 w 1270687"/>
              <a:gd name="connsiteY27" fmla="*/ 2249129 h 2735826"/>
              <a:gd name="connsiteX28" fmla="*/ 496397 w 1270687"/>
              <a:gd name="connsiteY28" fmla="*/ 2293375 h 2735826"/>
              <a:gd name="connsiteX29" fmla="*/ 518519 w 1270687"/>
              <a:gd name="connsiteY29" fmla="*/ 2315497 h 2735826"/>
              <a:gd name="connsiteX30" fmla="*/ 584887 w 1270687"/>
              <a:gd name="connsiteY30" fmla="*/ 2433484 h 2735826"/>
              <a:gd name="connsiteX31" fmla="*/ 607010 w 1270687"/>
              <a:gd name="connsiteY31" fmla="*/ 2470355 h 2735826"/>
              <a:gd name="connsiteX32" fmla="*/ 666003 w 1270687"/>
              <a:gd name="connsiteY32" fmla="*/ 2536723 h 2735826"/>
              <a:gd name="connsiteX33" fmla="*/ 673377 w 1270687"/>
              <a:gd name="connsiteY33" fmla="*/ 2566220 h 2735826"/>
              <a:gd name="connsiteX34" fmla="*/ 702874 w 1270687"/>
              <a:gd name="connsiteY34" fmla="*/ 2588342 h 2735826"/>
              <a:gd name="connsiteX35" fmla="*/ 761868 w 1270687"/>
              <a:gd name="connsiteY35" fmla="*/ 2632588 h 2735826"/>
              <a:gd name="connsiteX36" fmla="*/ 791364 w 1270687"/>
              <a:gd name="connsiteY36" fmla="*/ 2647336 h 2735826"/>
              <a:gd name="connsiteX37" fmla="*/ 828235 w 1270687"/>
              <a:gd name="connsiteY37" fmla="*/ 2669458 h 2735826"/>
              <a:gd name="connsiteX38" fmla="*/ 857732 w 1270687"/>
              <a:gd name="connsiteY38" fmla="*/ 2676833 h 2735826"/>
              <a:gd name="connsiteX39" fmla="*/ 894603 w 1270687"/>
              <a:gd name="connsiteY39" fmla="*/ 2691581 h 2735826"/>
              <a:gd name="connsiteX40" fmla="*/ 975719 w 1270687"/>
              <a:gd name="connsiteY40" fmla="*/ 2706329 h 2735826"/>
              <a:gd name="connsiteX41" fmla="*/ 1005216 w 1270687"/>
              <a:gd name="connsiteY41" fmla="*/ 2721078 h 2735826"/>
              <a:gd name="connsiteX42" fmla="*/ 1086332 w 1270687"/>
              <a:gd name="connsiteY42" fmla="*/ 2735826 h 2735826"/>
              <a:gd name="connsiteX43" fmla="*/ 1101081 w 1270687"/>
              <a:gd name="connsiteY43" fmla="*/ 2721078 h 2735826"/>
              <a:gd name="connsiteX44" fmla="*/ 1108455 w 1270687"/>
              <a:gd name="connsiteY44" fmla="*/ 2698955 h 2735826"/>
              <a:gd name="connsiteX45" fmla="*/ 1145326 w 1270687"/>
              <a:gd name="connsiteY45" fmla="*/ 2669458 h 2735826"/>
              <a:gd name="connsiteX46" fmla="*/ 1174822 w 1270687"/>
              <a:gd name="connsiteY46" fmla="*/ 2639962 h 2735826"/>
              <a:gd name="connsiteX47" fmla="*/ 1219068 w 1270687"/>
              <a:gd name="connsiteY47" fmla="*/ 2566220 h 2735826"/>
              <a:gd name="connsiteX48" fmla="*/ 1255939 w 1270687"/>
              <a:gd name="connsiteY48" fmla="*/ 2499852 h 2735826"/>
              <a:gd name="connsiteX49" fmla="*/ 1263313 w 1270687"/>
              <a:gd name="connsiteY49" fmla="*/ 2462981 h 2735826"/>
              <a:gd name="connsiteX50" fmla="*/ 1270687 w 1270687"/>
              <a:gd name="connsiteY50" fmla="*/ 2433484 h 2735826"/>
              <a:gd name="connsiteX51" fmla="*/ 1255939 w 1270687"/>
              <a:gd name="connsiteY51" fmla="*/ 2322871 h 2735826"/>
              <a:gd name="connsiteX52" fmla="*/ 1248564 w 1270687"/>
              <a:gd name="connsiteY52" fmla="*/ 2234381 h 2735826"/>
              <a:gd name="connsiteX53" fmla="*/ 1241190 w 1270687"/>
              <a:gd name="connsiteY53" fmla="*/ 2190136 h 2735826"/>
              <a:gd name="connsiteX54" fmla="*/ 1233816 w 1270687"/>
              <a:gd name="connsiteY54" fmla="*/ 2086897 h 2735826"/>
              <a:gd name="connsiteX55" fmla="*/ 1226442 w 1270687"/>
              <a:gd name="connsiteY55" fmla="*/ 2042652 h 2735826"/>
              <a:gd name="connsiteX56" fmla="*/ 1219068 w 1270687"/>
              <a:gd name="connsiteY56" fmla="*/ 1976284 h 2735826"/>
              <a:gd name="connsiteX57" fmla="*/ 1204319 w 1270687"/>
              <a:gd name="connsiteY57" fmla="*/ 1821426 h 2735826"/>
              <a:gd name="connsiteX58" fmla="*/ 1189571 w 1270687"/>
              <a:gd name="connsiteY58" fmla="*/ 1681317 h 2735826"/>
              <a:gd name="connsiteX59" fmla="*/ 1174822 w 1270687"/>
              <a:gd name="connsiteY59" fmla="*/ 1666568 h 2735826"/>
              <a:gd name="connsiteX60" fmla="*/ 1160074 w 1270687"/>
              <a:gd name="connsiteY60" fmla="*/ 1585452 h 2735826"/>
              <a:gd name="connsiteX61" fmla="*/ 1145326 w 1270687"/>
              <a:gd name="connsiteY61" fmla="*/ 1548581 h 2735826"/>
              <a:gd name="connsiteX62" fmla="*/ 1137952 w 1270687"/>
              <a:gd name="connsiteY62" fmla="*/ 1460091 h 2735826"/>
              <a:gd name="connsiteX63" fmla="*/ 1130577 w 1270687"/>
              <a:gd name="connsiteY63" fmla="*/ 1408471 h 2735826"/>
              <a:gd name="connsiteX64" fmla="*/ 1115829 w 1270687"/>
              <a:gd name="connsiteY64" fmla="*/ 1305233 h 2735826"/>
              <a:gd name="connsiteX65" fmla="*/ 1093706 w 1270687"/>
              <a:gd name="connsiteY65" fmla="*/ 1091381 h 2735826"/>
              <a:gd name="connsiteX66" fmla="*/ 1086332 w 1270687"/>
              <a:gd name="connsiteY66" fmla="*/ 1032388 h 2735826"/>
              <a:gd name="connsiteX67" fmla="*/ 1071584 w 1270687"/>
              <a:gd name="connsiteY67" fmla="*/ 973394 h 2735826"/>
              <a:gd name="connsiteX68" fmla="*/ 1064210 w 1270687"/>
              <a:gd name="connsiteY68" fmla="*/ 929149 h 2735826"/>
              <a:gd name="connsiteX69" fmla="*/ 1042087 w 1270687"/>
              <a:gd name="connsiteY69" fmla="*/ 877529 h 2735826"/>
              <a:gd name="connsiteX70" fmla="*/ 1034713 w 1270687"/>
              <a:gd name="connsiteY70" fmla="*/ 855407 h 2735826"/>
              <a:gd name="connsiteX71" fmla="*/ 1027339 w 1270687"/>
              <a:gd name="connsiteY71" fmla="*/ 825910 h 2735826"/>
              <a:gd name="connsiteX72" fmla="*/ 1005216 w 1270687"/>
              <a:gd name="connsiteY72" fmla="*/ 796413 h 2735826"/>
              <a:gd name="connsiteX73" fmla="*/ 983093 w 1270687"/>
              <a:gd name="connsiteY73" fmla="*/ 744794 h 2735826"/>
              <a:gd name="connsiteX74" fmla="*/ 931474 w 1270687"/>
              <a:gd name="connsiteY74" fmla="*/ 648929 h 2735826"/>
              <a:gd name="connsiteX75" fmla="*/ 894603 w 1270687"/>
              <a:gd name="connsiteY75" fmla="*/ 582562 h 2735826"/>
              <a:gd name="connsiteX76" fmla="*/ 828235 w 1270687"/>
              <a:gd name="connsiteY76" fmla="*/ 486697 h 2735826"/>
              <a:gd name="connsiteX77" fmla="*/ 798739 w 1270687"/>
              <a:gd name="connsiteY77" fmla="*/ 457200 h 2735826"/>
              <a:gd name="connsiteX78" fmla="*/ 783990 w 1270687"/>
              <a:gd name="connsiteY78" fmla="*/ 427704 h 2735826"/>
              <a:gd name="connsiteX79" fmla="*/ 761868 w 1270687"/>
              <a:gd name="connsiteY79" fmla="*/ 412955 h 2735826"/>
              <a:gd name="connsiteX80" fmla="*/ 739745 w 1270687"/>
              <a:gd name="connsiteY80" fmla="*/ 390833 h 2735826"/>
              <a:gd name="connsiteX81" fmla="*/ 702874 w 1270687"/>
              <a:gd name="connsiteY81" fmla="*/ 339213 h 2735826"/>
              <a:gd name="connsiteX82" fmla="*/ 651255 w 1270687"/>
              <a:gd name="connsiteY82" fmla="*/ 272846 h 2735826"/>
              <a:gd name="connsiteX83" fmla="*/ 629132 w 1270687"/>
              <a:gd name="connsiteY83" fmla="*/ 243349 h 2735826"/>
              <a:gd name="connsiteX84" fmla="*/ 562764 w 1270687"/>
              <a:gd name="connsiteY84" fmla="*/ 162233 h 2735826"/>
              <a:gd name="connsiteX85" fmla="*/ 533268 w 1270687"/>
              <a:gd name="connsiteY85" fmla="*/ 117988 h 2735826"/>
              <a:gd name="connsiteX86" fmla="*/ 489022 w 1270687"/>
              <a:gd name="connsiteY86" fmla="*/ 88491 h 2735826"/>
              <a:gd name="connsiteX87" fmla="*/ 407906 w 1270687"/>
              <a:gd name="connsiteY87" fmla="*/ 51620 h 2735826"/>
              <a:gd name="connsiteX88" fmla="*/ 312042 w 1270687"/>
              <a:gd name="connsiteY88" fmla="*/ 7375 h 2735826"/>
              <a:gd name="connsiteX89" fmla="*/ 171932 w 1270687"/>
              <a:gd name="connsiteY89" fmla="*/ 0 h 2735826"/>
              <a:gd name="connsiteX90" fmla="*/ 83442 w 1270687"/>
              <a:gd name="connsiteY90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61868 w 1270687"/>
              <a:gd name="connsiteY78" fmla="*/ 412955 h 2735826"/>
              <a:gd name="connsiteX79" fmla="*/ 739745 w 1270687"/>
              <a:gd name="connsiteY79" fmla="*/ 390833 h 2735826"/>
              <a:gd name="connsiteX80" fmla="*/ 702874 w 1270687"/>
              <a:gd name="connsiteY80" fmla="*/ 339213 h 2735826"/>
              <a:gd name="connsiteX81" fmla="*/ 651255 w 1270687"/>
              <a:gd name="connsiteY81" fmla="*/ 272846 h 2735826"/>
              <a:gd name="connsiteX82" fmla="*/ 629132 w 1270687"/>
              <a:gd name="connsiteY82" fmla="*/ 243349 h 2735826"/>
              <a:gd name="connsiteX83" fmla="*/ 562764 w 1270687"/>
              <a:gd name="connsiteY83" fmla="*/ 162233 h 2735826"/>
              <a:gd name="connsiteX84" fmla="*/ 533268 w 1270687"/>
              <a:gd name="connsiteY84" fmla="*/ 117988 h 2735826"/>
              <a:gd name="connsiteX85" fmla="*/ 489022 w 1270687"/>
              <a:gd name="connsiteY85" fmla="*/ 88491 h 2735826"/>
              <a:gd name="connsiteX86" fmla="*/ 407906 w 1270687"/>
              <a:gd name="connsiteY86" fmla="*/ 51620 h 2735826"/>
              <a:gd name="connsiteX87" fmla="*/ 312042 w 1270687"/>
              <a:gd name="connsiteY87" fmla="*/ 7375 h 2735826"/>
              <a:gd name="connsiteX88" fmla="*/ 171932 w 1270687"/>
              <a:gd name="connsiteY88" fmla="*/ 0 h 2735826"/>
              <a:gd name="connsiteX89" fmla="*/ 83442 w 1270687"/>
              <a:gd name="connsiteY89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39745 w 1270687"/>
              <a:gd name="connsiteY78" fmla="*/ 390833 h 2735826"/>
              <a:gd name="connsiteX79" fmla="*/ 702874 w 1270687"/>
              <a:gd name="connsiteY79" fmla="*/ 339213 h 2735826"/>
              <a:gd name="connsiteX80" fmla="*/ 651255 w 1270687"/>
              <a:gd name="connsiteY80" fmla="*/ 272846 h 2735826"/>
              <a:gd name="connsiteX81" fmla="*/ 629132 w 1270687"/>
              <a:gd name="connsiteY81" fmla="*/ 243349 h 2735826"/>
              <a:gd name="connsiteX82" fmla="*/ 562764 w 1270687"/>
              <a:gd name="connsiteY82" fmla="*/ 162233 h 2735826"/>
              <a:gd name="connsiteX83" fmla="*/ 533268 w 1270687"/>
              <a:gd name="connsiteY83" fmla="*/ 117988 h 2735826"/>
              <a:gd name="connsiteX84" fmla="*/ 489022 w 1270687"/>
              <a:gd name="connsiteY84" fmla="*/ 88491 h 2735826"/>
              <a:gd name="connsiteX85" fmla="*/ 407906 w 1270687"/>
              <a:gd name="connsiteY85" fmla="*/ 51620 h 2735826"/>
              <a:gd name="connsiteX86" fmla="*/ 312042 w 1270687"/>
              <a:gd name="connsiteY86" fmla="*/ 7375 h 2735826"/>
              <a:gd name="connsiteX87" fmla="*/ 171932 w 1270687"/>
              <a:gd name="connsiteY87" fmla="*/ 0 h 2735826"/>
              <a:gd name="connsiteX88" fmla="*/ 83442 w 1270687"/>
              <a:gd name="connsiteY88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83990 w 1270687"/>
              <a:gd name="connsiteY76" fmla="*/ 427704 h 2735826"/>
              <a:gd name="connsiteX77" fmla="*/ 739745 w 1270687"/>
              <a:gd name="connsiteY77" fmla="*/ 390833 h 2735826"/>
              <a:gd name="connsiteX78" fmla="*/ 702874 w 1270687"/>
              <a:gd name="connsiteY78" fmla="*/ 339213 h 2735826"/>
              <a:gd name="connsiteX79" fmla="*/ 651255 w 1270687"/>
              <a:gd name="connsiteY79" fmla="*/ 272846 h 2735826"/>
              <a:gd name="connsiteX80" fmla="*/ 629132 w 1270687"/>
              <a:gd name="connsiteY80" fmla="*/ 243349 h 2735826"/>
              <a:gd name="connsiteX81" fmla="*/ 562764 w 1270687"/>
              <a:gd name="connsiteY81" fmla="*/ 162233 h 2735826"/>
              <a:gd name="connsiteX82" fmla="*/ 533268 w 1270687"/>
              <a:gd name="connsiteY82" fmla="*/ 117988 h 2735826"/>
              <a:gd name="connsiteX83" fmla="*/ 489022 w 1270687"/>
              <a:gd name="connsiteY83" fmla="*/ 88491 h 2735826"/>
              <a:gd name="connsiteX84" fmla="*/ 407906 w 1270687"/>
              <a:gd name="connsiteY84" fmla="*/ 51620 h 2735826"/>
              <a:gd name="connsiteX85" fmla="*/ 312042 w 1270687"/>
              <a:gd name="connsiteY85" fmla="*/ 7375 h 2735826"/>
              <a:gd name="connsiteX86" fmla="*/ 171932 w 1270687"/>
              <a:gd name="connsiteY86" fmla="*/ 0 h 2735826"/>
              <a:gd name="connsiteX87" fmla="*/ 83442 w 1270687"/>
              <a:gd name="connsiteY87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05216 w 1270687"/>
              <a:gd name="connsiteY70" fmla="*/ 796413 h 2735826"/>
              <a:gd name="connsiteX71" fmla="*/ 983093 w 1270687"/>
              <a:gd name="connsiteY71" fmla="*/ 744794 h 2735826"/>
              <a:gd name="connsiteX72" fmla="*/ 931474 w 1270687"/>
              <a:gd name="connsiteY72" fmla="*/ 648929 h 2735826"/>
              <a:gd name="connsiteX73" fmla="*/ 894603 w 1270687"/>
              <a:gd name="connsiteY73" fmla="*/ 582562 h 2735826"/>
              <a:gd name="connsiteX74" fmla="*/ 828235 w 1270687"/>
              <a:gd name="connsiteY74" fmla="*/ 486697 h 2735826"/>
              <a:gd name="connsiteX75" fmla="*/ 783990 w 1270687"/>
              <a:gd name="connsiteY75" fmla="*/ 427704 h 2735826"/>
              <a:gd name="connsiteX76" fmla="*/ 739745 w 1270687"/>
              <a:gd name="connsiteY76" fmla="*/ 390833 h 2735826"/>
              <a:gd name="connsiteX77" fmla="*/ 702874 w 1270687"/>
              <a:gd name="connsiteY77" fmla="*/ 339213 h 2735826"/>
              <a:gd name="connsiteX78" fmla="*/ 651255 w 1270687"/>
              <a:gd name="connsiteY78" fmla="*/ 272846 h 2735826"/>
              <a:gd name="connsiteX79" fmla="*/ 629132 w 1270687"/>
              <a:gd name="connsiteY79" fmla="*/ 243349 h 2735826"/>
              <a:gd name="connsiteX80" fmla="*/ 562764 w 1270687"/>
              <a:gd name="connsiteY80" fmla="*/ 162233 h 2735826"/>
              <a:gd name="connsiteX81" fmla="*/ 533268 w 1270687"/>
              <a:gd name="connsiteY81" fmla="*/ 117988 h 2735826"/>
              <a:gd name="connsiteX82" fmla="*/ 489022 w 1270687"/>
              <a:gd name="connsiteY82" fmla="*/ 88491 h 2735826"/>
              <a:gd name="connsiteX83" fmla="*/ 407906 w 1270687"/>
              <a:gd name="connsiteY83" fmla="*/ 51620 h 2735826"/>
              <a:gd name="connsiteX84" fmla="*/ 312042 w 1270687"/>
              <a:gd name="connsiteY84" fmla="*/ 7375 h 2735826"/>
              <a:gd name="connsiteX85" fmla="*/ 171932 w 1270687"/>
              <a:gd name="connsiteY85" fmla="*/ 0 h 2735826"/>
              <a:gd name="connsiteX86" fmla="*/ 83442 w 1270687"/>
              <a:gd name="connsiteY86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05216 w 1270687"/>
              <a:gd name="connsiteY69" fmla="*/ 796413 h 2735826"/>
              <a:gd name="connsiteX70" fmla="*/ 983093 w 1270687"/>
              <a:gd name="connsiteY70" fmla="*/ 744794 h 2735826"/>
              <a:gd name="connsiteX71" fmla="*/ 931474 w 1270687"/>
              <a:gd name="connsiteY71" fmla="*/ 648929 h 2735826"/>
              <a:gd name="connsiteX72" fmla="*/ 894603 w 1270687"/>
              <a:gd name="connsiteY72" fmla="*/ 582562 h 2735826"/>
              <a:gd name="connsiteX73" fmla="*/ 828235 w 1270687"/>
              <a:gd name="connsiteY73" fmla="*/ 486697 h 2735826"/>
              <a:gd name="connsiteX74" fmla="*/ 783990 w 1270687"/>
              <a:gd name="connsiteY74" fmla="*/ 427704 h 2735826"/>
              <a:gd name="connsiteX75" fmla="*/ 739745 w 1270687"/>
              <a:gd name="connsiteY75" fmla="*/ 390833 h 2735826"/>
              <a:gd name="connsiteX76" fmla="*/ 702874 w 1270687"/>
              <a:gd name="connsiteY76" fmla="*/ 339213 h 2735826"/>
              <a:gd name="connsiteX77" fmla="*/ 651255 w 1270687"/>
              <a:gd name="connsiteY77" fmla="*/ 272846 h 2735826"/>
              <a:gd name="connsiteX78" fmla="*/ 629132 w 1270687"/>
              <a:gd name="connsiteY78" fmla="*/ 243349 h 2735826"/>
              <a:gd name="connsiteX79" fmla="*/ 562764 w 1270687"/>
              <a:gd name="connsiteY79" fmla="*/ 162233 h 2735826"/>
              <a:gd name="connsiteX80" fmla="*/ 533268 w 1270687"/>
              <a:gd name="connsiteY80" fmla="*/ 117988 h 2735826"/>
              <a:gd name="connsiteX81" fmla="*/ 489022 w 1270687"/>
              <a:gd name="connsiteY81" fmla="*/ 88491 h 2735826"/>
              <a:gd name="connsiteX82" fmla="*/ 407906 w 1270687"/>
              <a:gd name="connsiteY82" fmla="*/ 51620 h 2735826"/>
              <a:gd name="connsiteX83" fmla="*/ 312042 w 1270687"/>
              <a:gd name="connsiteY83" fmla="*/ 7375 h 2735826"/>
              <a:gd name="connsiteX84" fmla="*/ 171932 w 1270687"/>
              <a:gd name="connsiteY84" fmla="*/ 0 h 2735826"/>
              <a:gd name="connsiteX85" fmla="*/ 83442 w 1270687"/>
              <a:gd name="connsiteY85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64210 w 1270687"/>
              <a:gd name="connsiteY66" fmla="*/ 929149 h 2735826"/>
              <a:gd name="connsiteX67" fmla="*/ 1042087 w 1270687"/>
              <a:gd name="connsiteY67" fmla="*/ 877529 h 2735826"/>
              <a:gd name="connsiteX68" fmla="*/ 1005216 w 1270687"/>
              <a:gd name="connsiteY68" fmla="*/ 796413 h 2735826"/>
              <a:gd name="connsiteX69" fmla="*/ 983093 w 1270687"/>
              <a:gd name="connsiteY69" fmla="*/ 744794 h 2735826"/>
              <a:gd name="connsiteX70" fmla="*/ 931474 w 1270687"/>
              <a:gd name="connsiteY70" fmla="*/ 648929 h 2735826"/>
              <a:gd name="connsiteX71" fmla="*/ 894603 w 1270687"/>
              <a:gd name="connsiteY71" fmla="*/ 582562 h 2735826"/>
              <a:gd name="connsiteX72" fmla="*/ 828235 w 1270687"/>
              <a:gd name="connsiteY72" fmla="*/ 486697 h 2735826"/>
              <a:gd name="connsiteX73" fmla="*/ 783990 w 1270687"/>
              <a:gd name="connsiteY73" fmla="*/ 427704 h 2735826"/>
              <a:gd name="connsiteX74" fmla="*/ 739745 w 1270687"/>
              <a:gd name="connsiteY74" fmla="*/ 390833 h 2735826"/>
              <a:gd name="connsiteX75" fmla="*/ 702874 w 1270687"/>
              <a:gd name="connsiteY75" fmla="*/ 339213 h 2735826"/>
              <a:gd name="connsiteX76" fmla="*/ 651255 w 1270687"/>
              <a:gd name="connsiteY76" fmla="*/ 272846 h 2735826"/>
              <a:gd name="connsiteX77" fmla="*/ 629132 w 1270687"/>
              <a:gd name="connsiteY77" fmla="*/ 243349 h 2735826"/>
              <a:gd name="connsiteX78" fmla="*/ 562764 w 1270687"/>
              <a:gd name="connsiteY78" fmla="*/ 162233 h 2735826"/>
              <a:gd name="connsiteX79" fmla="*/ 533268 w 1270687"/>
              <a:gd name="connsiteY79" fmla="*/ 117988 h 2735826"/>
              <a:gd name="connsiteX80" fmla="*/ 489022 w 1270687"/>
              <a:gd name="connsiteY80" fmla="*/ 88491 h 2735826"/>
              <a:gd name="connsiteX81" fmla="*/ 407906 w 1270687"/>
              <a:gd name="connsiteY81" fmla="*/ 51620 h 2735826"/>
              <a:gd name="connsiteX82" fmla="*/ 312042 w 1270687"/>
              <a:gd name="connsiteY82" fmla="*/ 7375 h 2735826"/>
              <a:gd name="connsiteX83" fmla="*/ 171932 w 1270687"/>
              <a:gd name="connsiteY83" fmla="*/ 0 h 2735826"/>
              <a:gd name="connsiteX84" fmla="*/ 83442 w 1270687"/>
              <a:gd name="connsiteY84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60074 w 1270687"/>
              <a:gd name="connsiteY58" fmla="*/ 1585452 h 2735826"/>
              <a:gd name="connsiteX59" fmla="*/ 1145326 w 1270687"/>
              <a:gd name="connsiteY59" fmla="*/ 1548581 h 2735826"/>
              <a:gd name="connsiteX60" fmla="*/ 1137952 w 1270687"/>
              <a:gd name="connsiteY60" fmla="*/ 1460091 h 2735826"/>
              <a:gd name="connsiteX61" fmla="*/ 1130577 w 1270687"/>
              <a:gd name="connsiteY61" fmla="*/ 1408471 h 2735826"/>
              <a:gd name="connsiteX62" fmla="*/ 1115829 w 1270687"/>
              <a:gd name="connsiteY62" fmla="*/ 1305233 h 2735826"/>
              <a:gd name="connsiteX63" fmla="*/ 1093706 w 1270687"/>
              <a:gd name="connsiteY63" fmla="*/ 1091381 h 2735826"/>
              <a:gd name="connsiteX64" fmla="*/ 1086332 w 1270687"/>
              <a:gd name="connsiteY64" fmla="*/ 1032388 h 2735826"/>
              <a:gd name="connsiteX65" fmla="*/ 1064210 w 1270687"/>
              <a:gd name="connsiteY65" fmla="*/ 929149 h 2735826"/>
              <a:gd name="connsiteX66" fmla="*/ 1042087 w 1270687"/>
              <a:gd name="connsiteY66" fmla="*/ 877529 h 2735826"/>
              <a:gd name="connsiteX67" fmla="*/ 1005216 w 1270687"/>
              <a:gd name="connsiteY67" fmla="*/ 796413 h 2735826"/>
              <a:gd name="connsiteX68" fmla="*/ 983093 w 1270687"/>
              <a:gd name="connsiteY68" fmla="*/ 744794 h 2735826"/>
              <a:gd name="connsiteX69" fmla="*/ 931474 w 1270687"/>
              <a:gd name="connsiteY69" fmla="*/ 648929 h 2735826"/>
              <a:gd name="connsiteX70" fmla="*/ 894603 w 1270687"/>
              <a:gd name="connsiteY70" fmla="*/ 582562 h 2735826"/>
              <a:gd name="connsiteX71" fmla="*/ 828235 w 1270687"/>
              <a:gd name="connsiteY71" fmla="*/ 486697 h 2735826"/>
              <a:gd name="connsiteX72" fmla="*/ 783990 w 1270687"/>
              <a:gd name="connsiteY72" fmla="*/ 427704 h 2735826"/>
              <a:gd name="connsiteX73" fmla="*/ 739745 w 1270687"/>
              <a:gd name="connsiteY73" fmla="*/ 390833 h 2735826"/>
              <a:gd name="connsiteX74" fmla="*/ 702874 w 1270687"/>
              <a:gd name="connsiteY74" fmla="*/ 339213 h 2735826"/>
              <a:gd name="connsiteX75" fmla="*/ 651255 w 1270687"/>
              <a:gd name="connsiteY75" fmla="*/ 272846 h 2735826"/>
              <a:gd name="connsiteX76" fmla="*/ 629132 w 1270687"/>
              <a:gd name="connsiteY76" fmla="*/ 243349 h 2735826"/>
              <a:gd name="connsiteX77" fmla="*/ 562764 w 1270687"/>
              <a:gd name="connsiteY77" fmla="*/ 162233 h 2735826"/>
              <a:gd name="connsiteX78" fmla="*/ 533268 w 1270687"/>
              <a:gd name="connsiteY78" fmla="*/ 117988 h 2735826"/>
              <a:gd name="connsiteX79" fmla="*/ 489022 w 1270687"/>
              <a:gd name="connsiteY79" fmla="*/ 88491 h 2735826"/>
              <a:gd name="connsiteX80" fmla="*/ 407906 w 1270687"/>
              <a:gd name="connsiteY80" fmla="*/ 51620 h 2735826"/>
              <a:gd name="connsiteX81" fmla="*/ 312042 w 1270687"/>
              <a:gd name="connsiteY81" fmla="*/ 7375 h 2735826"/>
              <a:gd name="connsiteX82" fmla="*/ 171932 w 1270687"/>
              <a:gd name="connsiteY82" fmla="*/ 0 h 2735826"/>
              <a:gd name="connsiteX83" fmla="*/ 83442 w 1270687"/>
              <a:gd name="connsiteY83" fmla="*/ 73742 h 2735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270687" h="2735826">
                <a:moveTo>
                  <a:pt x="83442" y="73742"/>
                </a:moveTo>
                <a:cubicBezTo>
                  <a:pt x="74839" y="95864"/>
                  <a:pt x="57632" y="121675"/>
                  <a:pt x="46571" y="140110"/>
                </a:cubicBezTo>
                <a:cubicBezTo>
                  <a:pt x="35510" y="158546"/>
                  <a:pt x="24448" y="170836"/>
                  <a:pt x="17074" y="184355"/>
                </a:cubicBezTo>
                <a:cubicBezTo>
                  <a:pt x="12158" y="196645"/>
                  <a:pt x="4784" y="185584"/>
                  <a:pt x="2326" y="221226"/>
                </a:cubicBezTo>
                <a:cubicBezTo>
                  <a:pt x="-132" y="256868"/>
                  <a:pt x="-1361" y="360107"/>
                  <a:pt x="2326" y="398207"/>
                </a:cubicBezTo>
                <a:cubicBezTo>
                  <a:pt x="6013" y="436307"/>
                  <a:pt x="10929" y="422787"/>
                  <a:pt x="24448" y="449826"/>
                </a:cubicBezTo>
                <a:cubicBezTo>
                  <a:pt x="47606" y="519295"/>
                  <a:pt x="30573" y="481134"/>
                  <a:pt x="83442" y="560439"/>
                </a:cubicBezTo>
                <a:cubicBezTo>
                  <a:pt x="88358" y="567813"/>
                  <a:pt x="85900" y="567814"/>
                  <a:pt x="98190" y="582562"/>
                </a:cubicBezTo>
                <a:cubicBezTo>
                  <a:pt x="110480" y="597310"/>
                  <a:pt x="143665" y="632952"/>
                  <a:pt x="157184" y="648929"/>
                </a:cubicBezTo>
                <a:cubicBezTo>
                  <a:pt x="170703" y="664906"/>
                  <a:pt x="171001" y="669366"/>
                  <a:pt x="179306" y="678426"/>
                </a:cubicBezTo>
                <a:cubicBezTo>
                  <a:pt x="198098" y="698926"/>
                  <a:pt x="224287" y="713398"/>
                  <a:pt x="238300" y="737420"/>
                </a:cubicBezTo>
                <a:cubicBezTo>
                  <a:pt x="300573" y="844175"/>
                  <a:pt x="270071" y="798122"/>
                  <a:pt x="326790" y="877529"/>
                </a:cubicBezTo>
                <a:cubicBezTo>
                  <a:pt x="343418" y="927414"/>
                  <a:pt x="321459" y="866869"/>
                  <a:pt x="356287" y="936523"/>
                </a:cubicBezTo>
                <a:cubicBezTo>
                  <a:pt x="398981" y="1021908"/>
                  <a:pt x="359940" y="960436"/>
                  <a:pt x="393158" y="1010265"/>
                </a:cubicBezTo>
                <a:cubicBezTo>
                  <a:pt x="400924" y="1041331"/>
                  <a:pt x="407906" y="1064231"/>
                  <a:pt x="407906" y="1098755"/>
                </a:cubicBezTo>
                <a:cubicBezTo>
                  <a:pt x="407906" y="1251175"/>
                  <a:pt x="405080" y="1403603"/>
                  <a:pt x="400532" y="1555955"/>
                </a:cubicBezTo>
                <a:cubicBezTo>
                  <a:pt x="400158" y="1568483"/>
                  <a:pt x="395877" y="1580591"/>
                  <a:pt x="393158" y="1592826"/>
                </a:cubicBezTo>
                <a:cubicBezTo>
                  <a:pt x="387299" y="1619191"/>
                  <a:pt x="378230" y="1648761"/>
                  <a:pt x="371035" y="1673942"/>
                </a:cubicBezTo>
                <a:cubicBezTo>
                  <a:pt x="368577" y="1693607"/>
                  <a:pt x="366919" y="1713388"/>
                  <a:pt x="363661" y="1732936"/>
                </a:cubicBezTo>
                <a:cubicBezTo>
                  <a:pt x="361995" y="1742933"/>
                  <a:pt x="356287" y="1752298"/>
                  <a:pt x="356287" y="1762433"/>
                </a:cubicBezTo>
                <a:cubicBezTo>
                  <a:pt x="356287" y="1792032"/>
                  <a:pt x="361203" y="1821426"/>
                  <a:pt x="363661" y="1850923"/>
                </a:cubicBezTo>
                <a:cubicBezTo>
                  <a:pt x="366119" y="1909917"/>
                  <a:pt x="366972" y="1968999"/>
                  <a:pt x="371035" y="2027904"/>
                </a:cubicBezTo>
                <a:cubicBezTo>
                  <a:pt x="371897" y="2040408"/>
                  <a:pt x="374009" y="2053039"/>
                  <a:pt x="378410" y="2064775"/>
                </a:cubicBezTo>
                <a:cubicBezTo>
                  <a:pt x="381522" y="2073073"/>
                  <a:pt x="388242" y="2079523"/>
                  <a:pt x="393158" y="2086897"/>
                </a:cubicBezTo>
                <a:cubicBezTo>
                  <a:pt x="395616" y="2094271"/>
                  <a:pt x="397315" y="2101944"/>
                  <a:pt x="400532" y="2109020"/>
                </a:cubicBezTo>
                <a:cubicBezTo>
                  <a:pt x="424430" y="2161596"/>
                  <a:pt x="421689" y="2155502"/>
                  <a:pt x="444777" y="2190136"/>
                </a:cubicBezTo>
                <a:cubicBezTo>
                  <a:pt x="458456" y="2244847"/>
                  <a:pt x="442041" y="2195407"/>
                  <a:pt x="474274" y="2249129"/>
                </a:cubicBezTo>
                <a:cubicBezTo>
                  <a:pt x="482758" y="2263269"/>
                  <a:pt x="487250" y="2279655"/>
                  <a:pt x="496397" y="2293375"/>
                </a:cubicBezTo>
                <a:cubicBezTo>
                  <a:pt x="502182" y="2302052"/>
                  <a:pt x="512950" y="2306680"/>
                  <a:pt x="518519" y="2315497"/>
                </a:cubicBezTo>
                <a:cubicBezTo>
                  <a:pt x="542615" y="2353649"/>
                  <a:pt x="562499" y="2394305"/>
                  <a:pt x="584887" y="2433484"/>
                </a:cubicBezTo>
                <a:cubicBezTo>
                  <a:pt x="591998" y="2445928"/>
                  <a:pt x="596875" y="2460220"/>
                  <a:pt x="607010" y="2470355"/>
                </a:cubicBezTo>
                <a:cubicBezTo>
                  <a:pt x="647635" y="2510982"/>
                  <a:pt x="627820" y="2488994"/>
                  <a:pt x="666003" y="2536723"/>
                </a:cubicBezTo>
                <a:cubicBezTo>
                  <a:pt x="668461" y="2546555"/>
                  <a:pt x="667486" y="2557973"/>
                  <a:pt x="673377" y="2566220"/>
                </a:cubicBezTo>
                <a:cubicBezTo>
                  <a:pt x="680521" y="2576221"/>
                  <a:pt x="693432" y="2580474"/>
                  <a:pt x="702874" y="2588342"/>
                </a:cubicBezTo>
                <a:cubicBezTo>
                  <a:pt x="744043" y="2622650"/>
                  <a:pt x="676430" y="2581326"/>
                  <a:pt x="761868" y="2632588"/>
                </a:cubicBezTo>
                <a:cubicBezTo>
                  <a:pt x="771294" y="2638244"/>
                  <a:pt x="781755" y="2641998"/>
                  <a:pt x="791364" y="2647336"/>
                </a:cubicBezTo>
                <a:cubicBezTo>
                  <a:pt x="803893" y="2654297"/>
                  <a:pt x="815138" y="2663637"/>
                  <a:pt x="828235" y="2669458"/>
                </a:cubicBezTo>
                <a:cubicBezTo>
                  <a:pt x="837496" y="2673574"/>
                  <a:pt x="848117" y="2673628"/>
                  <a:pt x="857732" y="2676833"/>
                </a:cubicBezTo>
                <a:cubicBezTo>
                  <a:pt x="870290" y="2681019"/>
                  <a:pt x="882045" y="2687395"/>
                  <a:pt x="894603" y="2691581"/>
                </a:cubicBezTo>
                <a:cubicBezTo>
                  <a:pt x="920680" y="2700273"/>
                  <a:pt x="948851" y="2702491"/>
                  <a:pt x="975719" y="2706329"/>
                </a:cubicBezTo>
                <a:cubicBezTo>
                  <a:pt x="985551" y="2711245"/>
                  <a:pt x="994787" y="2717602"/>
                  <a:pt x="1005216" y="2721078"/>
                </a:cubicBezTo>
                <a:cubicBezTo>
                  <a:pt x="1015521" y="2724513"/>
                  <a:pt x="1078904" y="2734588"/>
                  <a:pt x="1086332" y="2735826"/>
                </a:cubicBezTo>
                <a:cubicBezTo>
                  <a:pt x="1091248" y="2730910"/>
                  <a:pt x="1097504" y="2727040"/>
                  <a:pt x="1101081" y="2721078"/>
                </a:cubicBezTo>
                <a:cubicBezTo>
                  <a:pt x="1105080" y="2714413"/>
                  <a:pt x="1103396" y="2704857"/>
                  <a:pt x="1108455" y="2698955"/>
                </a:cubicBezTo>
                <a:cubicBezTo>
                  <a:pt x="1118698" y="2687005"/>
                  <a:pt x="1133562" y="2679915"/>
                  <a:pt x="1145326" y="2669458"/>
                </a:cubicBezTo>
                <a:cubicBezTo>
                  <a:pt x="1155718" y="2660220"/>
                  <a:pt x="1166136" y="2650820"/>
                  <a:pt x="1174822" y="2639962"/>
                </a:cubicBezTo>
                <a:cubicBezTo>
                  <a:pt x="1226772" y="2575025"/>
                  <a:pt x="1186249" y="2618731"/>
                  <a:pt x="1219068" y="2566220"/>
                </a:cubicBezTo>
                <a:cubicBezTo>
                  <a:pt x="1258040" y="2503864"/>
                  <a:pt x="1227031" y="2572119"/>
                  <a:pt x="1255939" y="2499852"/>
                </a:cubicBezTo>
                <a:cubicBezTo>
                  <a:pt x="1258397" y="2487562"/>
                  <a:pt x="1260594" y="2475216"/>
                  <a:pt x="1263313" y="2462981"/>
                </a:cubicBezTo>
                <a:cubicBezTo>
                  <a:pt x="1265512" y="2453087"/>
                  <a:pt x="1270687" y="2443619"/>
                  <a:pt x="1270687" y="2433484"/>
                </a:cubicBezTo>
                <a:cubicBezTo>
                  <a:pt x="1270687" y="2361307"/>
                  <a:pt x="1270567" y="2366756"/>
                  <a:pt x="1255939" y="2322871"/>
                </a:cubicBezTo>
                <a:cubicBezTo>
                  <a:pt x="1253481" y="2293374"/>
                  <a:pt x="1251833" y="2263799"/>
                  <a:pt x="1248564" y="2234381"/>
                </a:cubicBezTo>
                <a:cubicBezTo>
                  <a:pt x="1246913" y="2219521"/>
                  <a:pt x="1242678" y="2205014"/>
                  <a:pt x="1241190" y="2190136"/>
                </a:cubicBezTo>
                <a:cubicBezTo>
                  <a:pt x="1237757" y="2155807"/>
                  <a:pt x="1237249" y="2121226"/>
                  <a:pt x="1233816" y="2086897"/>
                </a:cubicBezTo>
                <a:cubicBezTo>
                  <a:pt x="1232328" y="2072019"/>
                  <a:pt x="1228418" y="2057473"/>
                  <a:pt x="1226442" y="2042652"/>
                </a:cubicBezTo>
                <a:cubicBezTo>
                  <a:pt x="1223500" y="2020588"/>
                  <a:pt x="1220843" y="1998472"/>
                  <a:pt x="1219068" y="1976284"/>
                </a:cubicBezTo>
                <a:cubicBezTo>
                  <a:pt x="1207106" y="1826760"/>
                  <a:pt x="1220631" y="1902990"/>
                  <a:pt x="1204319" y="1821426"/>
                </a:cubicBezTo>
                <a:cubicBezTo>
                  <a:pt x="1204251" y="1820609"/>
                  <a:pt x="1196945" y="1720646"/>
                  <a:pt x="1189571" y="1681317"/>
                </a:cubicBezTo>
                <a:cubicBezTo>
                  <a:pt x="1182197" y="1641988"/>
                  <a:pt x="1167448" y="1607575"/>
                  <a:pt x="1160074" y="1585452"/>
                </a:cubicBezTo>
                <a:cubicBezTo>
                  <a:pt x="1152700" y="1563329"/>
                  <a:pt x="1147626" y="1561617"/>
                  <a:pt x="1145326" y="1548581"/>
                </a:cubicBezTo>
                <a:cubicBezTo>
                  <a:pt x="1140182" y="1519432"/>
                  <a:pt x="1141051" y="1489527"/>
                  <a:pt x="1137952" y="1460091"/>
                </a:cubicBezTo>
                <a:cubicBezTo>
                  <a:pt x="1136132" y="1442805"/>
                  <a:pt x="1132608" y="1425733"/>
                  <a:pt x="1130577" y="1408471"/>
                </a:cubicBezTo>
                <a:cubicBezTo>
                  <a:pt x="1119399" y="1313463"/>
                  <a:pt x="1130341" y="1363282"/>
                  <a:pt x="1115829" y="1305233"/>
                </a:cubicBezTo>
                <a:cubicBezTo>
                  <a:pt x="1105034" y="1132503"/>
                  <a:pt x="1115600" y="1244633"/>
                  <a:pt x="1093706" y="1091381"/>
                </a:cubicBezTo>
                <a:cubicBezTo>
                  <a:pt x="1090903" y="1071763"/>
                  <a:pt x="1091248" y="1059427"/>
                  <a:pt x="1086332" y="1032388"/>
                </a:cubicBezTo>
                <a:cubicBezTo>
                  <a:pt x="1081416" y="1005349"/>
                  <a:pt x="1071584" y="954959"/>
                  <a:pt x="1064210" y="929149"/>
                </a:cubicBezTo>
                <a:cubicBezTo>
                  <a:pt x="1056836" y="903339"/>
                  <a:pt x="1051919" y="899652"/>
                  <a:pt x="1042087" y="877529"/>
                </a:cubicBezTo>
                <a:cubicBezTo>
                  <a:pt x="1032255" y="855406"/>
                  <a:pt x="1015048" y="818535"/>
                  <a:pt x="1005216" y="796413"/>
                </a:cubicBezTo>
                <a:cubicBezTo>
                  <a:pt x="995384" y="774291"/>
                  <a:pt x="991064" y="761732"/>
                  <a:pt x="983093" y="744794"/>
                </a:cubicBezTo>
                <a:cubicBezTo>
                  <a:pt x="906174" y="581343"/>
                  <a:pt x="973103" y="720293"/>
                  <a:pt x="931474" y="648929"/>
                </a:cubicBezTo>
                <a:cubicBezTo>
                  <a:pt x="918723" y="627069"/>
                  <a:pt x="907799" y="604156"/>
                  <a:pt x="894603" y="582562"/>
                </a:cubicBezTo>
                <a:cubicBezTo>
                  <a:pt x="889437" y="574108"/>
                  <a:pt x="846670" y="512507"/>
                  <a:pt x="828235" y="486697"/>
                </a:cubicBezTo>
                <a:cubicBezTo>
                  <a:pt x="809800" y="460887"/>
                  <a:pt x="798738" y="443681"/>
                  <a:pt x="783990" y="427704"/>
                </a:cubicBezTo>
                <a:cubicBezTo>
                  <a:pt x="769242" y="411727"/>
                  <a:pt x="753264" y="405582"/>
                  <a:pt x="739745" y="390833"/>
                </a:cubicBezTo>
                <a:cubicBezTo>
                  <a:pt x="726226" y="376085"/>
                  <a:pt x="715561" y="356129"/>
                  <a:pt x="702874" y="339213"/>
                </a:cubicBezTo>
                <a:cubicBezTo>
                  <a:pt x="686058" y="316792"/>
                  <a:pt x="668343" y="295060"/>
                  <a:pt x="651255" y="272846"/>
                </a:cubicBezTo>
                <a:cubicBezTo>
                  <a:pt x="643761" y="263104"/>
                  <a:pt x="635949" y="253575"/>
                  <a:pt x="629132" y="243349"/>
                </a:cubicBezTo>
                <a:cubicBezTo>
                  <a:pt x="579971" y="169607"/>
                  <a:pt x="607010" y="191729"/>
                  <a:pt x="562764" y="162233"/>
                </a:cubicBezTo>
                <a:cubicBezTo>
                  <a:pt x="552932" y="147485"/>
                  <a:pt x="545802" y="130522"/>
                  <a:pt x="533268" y="117988"/>
                </a:cubicBezTo>
                <a:cubicBezTo>
                  <a:pt x="520734" y="105454"/>
                  <a:pt x="503771" y="98323"/>
                  <a:pt x="489022" y="88491"/>
                </a:cubicBezTo>
                <a:cubicBezTo>
                  <a:pt x="434347" y="52041"/>
                  <a:pt x="462159" y="62470"/>
                  <a:pt x="407906" y="51620"/>
                </a:cubicBezTo>
                <a:cubicBezTo>
                  <a:pt x="393596" y="44465"/>
                  <a:pt x="325824" y="9495"/>
                  <a:pt x="312042" y="7375"/>
                </a:cubicBezTo>
                <a:cubicBezTo>
                  <a:pt x="265818" y="264"/>
                  <a:pt x="218635" y="2458"/>
                  <a:pt x="171932" y="0"/>
                </a:cubicBezTo>
                <a:cubicBezTo>
                  <a:pt x="133832" y="11061"/>
                  <a:pt x="104335" y="50390"/>
                  <a:pt x="83442" y="73742"/>
                </a:cubicBezTo>
                <a:close/>
              </a:path>
            </a:pathLst>
          </a:custGeom>
          <a:solidFill>
            <a:srgbClr val="FFC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34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73698D7B-150F-1594-BE44-49F36AFF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42" y="7725"/>
            <a:ext cx="7155223" cy="6779574"/>
          </a:xfrm>
          <a:prstGeom prst="rect">
            <a:avLst/>
          </a:prstGeom>
        </p:spPr>
      </p:pic>
      <p:sp>
        <p:nvSpPr>
          <p:cNvPr id="53" name="Formă liberă: formă 52">
            <a:extLst>
              <a:ext uri="{FF2B5EF4-FFF2-40B4-BE49-F238E27FC236}">
                <a16:creationId xmlns:a16="http://schemas.microsoft.com/office/drawing/2014/main" id="{9BBC9250-FF21-ACD5-7E61-B4FAA30BF8C3}"/>
              </a:ext>
            </a:extLst>
          </p:cNvPr>
          <p:cNvSpPr/>
          <p:nvPr/>
        </p:nvSpPr>
        <p:spPr>
          <a:xfrm>
            <a:off x="7655597" y="3277156"/>
            <a:ext cx="1074587" cy="867679"/>
          </a:xfrm>
          <a:custGeom>
            <a:avLst/>
            <a:gdLst>
              <a:gd name="connsiteX0" fmla="*/ 0 w 1074587"/>
              <a:gd name="connsiteY0" fmla="*/ 594026 h 867679"/>
              <a:gd name="connsiteX1" fmla="*/ 867679 w 1074587"/>
              <a:gd name="connsiteY1" fmla="*/ 0 h 867679"/>
              <a:gd name="connsiteX2" fmla="*/ 1074587 w 1074587"/>
              <a:gd name="connsiteY2" fmla="*/ 273653 h 867679"/>
              <a:gd name="connsiteX3" fmla="*/ 186885 w 1074587"/>
              <a:gd name="connsiteY3" fmla="*/ 867679 h 867679"/>
              <a:gd name="connsiteX4" fmla="*/ 6675 w 1074587"/>
              <a:gd name="connsiteY4" fmla="*/ 647422 h 867679"/>
              <a:gd name="connsiteX5" fmla="*/ 0 w 1074587"/>
              <a:gd name="connsiteY5" fmla="*/ 594026 h 8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587" h="867679">
                <a:moveTo>
                  <a:pt x="0" y="594026"/>
                </a:moveTo>
                <a:lnTo>
                  <a:pt x="867679" y="0"/>
                </a:lnTo>
                <a:lnTo>
                  <a:pt x="1074587" y="273653"/>
                </a:lnTo>
                <a:lnTo>
                  <a:pt x="186885" y="867679"/>
                </a:lnTo>
                <a:lnTo>
                  <a:pt x="6675" y="647422"/>
                </a:lnTo>
                <a:lnTo>
                  <a:pt x="0" y="594026"/>
                </a:lnTo>
                <a:close/>
              </a:path>
            </a:pathLst>
          </a:custGeom>
          <a:solidFill>
            <a:srgbClr val="196B24">
              <a:alpha val="21961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ormă liberă: formă 50">
            <a:extLst>
              <a:ext uri="{FF2B5EF4-FFF2-40B4-BE49-F238E27FC236}">
                <a16:creationId xmlns:a16="http://schemas.microsoft.com/office/drawing/2014/main" id="{C8787774-7B90-0AA7-F739-62321EF8B7DB}"/>
              </a:ext>
            </a:extLst>
          </p:cNvPr>
          <p:cNvSpPr/>
          <p:nvPr/>
        </p:nvSpPr>
        <p:spPr>
          <a:xfrm>
            <a:off x="9280396" y="3686767"/>
            <a:ext cx="1414984" cy="148840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 h 1488403"/>
              <a:gd name="connsiteX1" fmla="*/ 293676 w 2022360"/>
              <a:gd name="connsiteY1" fmla="*/ 407142 h 1488403"/>
              <a:gd name="connsiteX2" fmla="*/ 614050 w 2022360"/>
              <a:gd name="connsiteY2" fmla="*/ 120141 h 1488403"/>
              <a:gd name="connsiteX3" fmla="*/ 1294842 w 2022360"/>
              <a:gd name="connsiteY3" fmla="*/ 774236 h 1488403"/>
              <a:gd name="connsiteX4" fmla="*/ 840982 w 2022360"/>
              <a:gd name="connsiteY4" fmla="*/ 1248122 h 1488403"/>
              <a:gd name="connsiteX5" fmla="*/ 1034540 w 2022360"/>
              <a:gd name="connsiteY5" fmla="*/ 1488403 h 1488403"/>
              <a:gd name="connsiteX6" fmla="*/ 2022360 w 2022360"/>
              <a:gd name="connsiteY6" fmla="*/ 500584 h 1488403"/>
              <a:gd name="connsiteX7" fmla="*/ 994494 w 2022360"/>
              <a:gd name="connsiteY7" fmla="*/ 0 h 1488403"/>
              <a:gd name="connsiteX8" fmla="*/ 0 w 2022360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840982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520608 w 1802103"/>
              <a:gd name="connsiteY1" fmla="*/ 794261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414984"/>
              <a:gd name="connsiteY0" fmla="*/ 567329 h 1488403"/>
              <a:gd name="connsiteX1" fmla="*/ 133489 w 1414984"/>
              <a:gd name="connsiteY1" fmla="*/ 794261 h 1488403"/>
              <a:gd name="connsiteX2" fmla="*/ 553979 w 1414984"/>
              <a:gd name="connsiteY2" fmla="*/ 420492 h 1488403"/>
              <a:gd name="connsiteX3" fmla="*/ 907723 w 1414984"/>
              <a:gd name="connsiteY3" fmla="*/ 774236 h 1488403"/>
              <a:gd name="connsiteX4" fmla="*/ 407142 w 1414984"/>
              <a:gd name="connsiteY4" fmla="*/ 1248122 h 1488403"/>
              <a:gd name="connsiteX5" fmla="*/ 647421 w 1414984"/>
              <a:gd name="connsiteY5" fmla="*/ 1488403 h 1488403"/>
              <a:gd name="connsiteX6" fmla="*/ 1414984 w 1414984"/>
              <a:gd name="connsiteY6" fmla="*/ 727515 h 1488403"/>
              <a:gd name="connsiteX7" fmla="*/ 607375 w 1414984"/>
              <a:gd name="connsiteY7" fmla="*/ 0 h 1488403"/>
              <a:gd name="connsiteX8" fmla="*/ 0 w 1414984"/>
              <a:gd name="connsiteY8" fmla="*/ 567329 h 148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984" h="1488403">
                <a:moveTo>
                  <a:pt x="0" y="567329"/>
                </a:moveTo>
                <a:lnTo>
                  <a:pt x="133489" y="794261"/>
                </a:lnTo>
                <a:lnTo>
                  <a:pt x="553979" y="420492"/>
                </a:lnTo>
                <a:lnTo>
                  <a:pt x="907723" y="774236"/>
                </a:lnTo>
                <a:lnTo>
                  <a:pt x="407142" y="1248122"/>
                </a:lnTo>
                <a:lnTo>
                  <a:pt x="647421" y="1488403"/>
                </a:lnTo>
                <a:lnTo>
                  <a:pt x="1414984" y="727515"/>
                </a:lnTo>
                <a:lnTo>
                  <a:pt x="607375" y="0"/>
                </a:lnTo>
                <a:lnTo>
                  <a:pt x="0" y="567329"/>
                </a:lnTo>
                <a:close/>
              </a:path>
            </a:pathLst>
          </a:custGeom>
          <a:solidFill>
            <a:srgbClr val="FF0000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ă liberă: formă 49">
            <a:extLst>
              <a:ext uri="{FF2B5EF4-FFF2-40B4-BE49-F238E27FC236}">
                <a16:creationId xmlns:a16="http://schemas.microsoft.com/office/drawing/2014/main" id="{9C7016B6-7234-09B5-19AD-F89F07BB0A5A}"/>
              </a:ext>
            </a:extLst>
          </p:cNvPr>
          <p:cNvSpPr/>
          <p:nvPr/>
        </p:nvSpPr>
        <p:spPr>
          <a:xfrm>
            <a:off x="6699867" y="807479"/>
            <a:ext cx="2022360" cy="2149174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2360" h="2149174">
                <a:moveTo>
                  <a:pt x="0" y="734190"/>
                </a:moveTo>
                <a:lnTo>
                  <a:pt x="293676" y="1067913"/>
                </a:lnTo>
                <a:lnTo>
                  <a:pt x="614050" y="780912"/>
                </a:lnTo>
                <a:lnTo>
                  <a:pt x="1294842" y="1435007"/>
                </a:lnTo>
                <a:lnTo>
                  <a:pt x="840982" y="1908893"/>
                </a:lnTo>
                <a:lnTo>
                  <a:pt x="1034540" y="2149174"/>
                </a:lnTo>
                <a:lnTo>
                  <a:pt x="2022360" y="1161355"/>
                </a:lnTo>
                <a:lnTo>
                  <a:pt x="820958" y="0"/>
                </a:lnTo>
                <a:lnTo>
                  <a:pt x="0" y="73419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ormă liberă: formă 48">
            <a:extLst>
              <a:ext uri="{FF2B5EF4-FFF2-40B4-BE49-F238E27FC236}">
                <a16:creationId xmlns:a16="http://schemas.microsoft.com/office/drawing/2014/main" id="{113BF695-DB1E-CBAF-7F94-88D60DC15E42}"/>
              </a:ext>
            </a:extLst>
          </p:cNvPr>
          <p:cNvSpPr/>
          <p:nvPr/>
        </p:nvSpPr>
        <p:spPr>
          <a:xfrm>
            <a:off x="8355944" y="2059645"/>
            <a:ext cx="1768731" cy="1681962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1908893"/>
              <a:gd name="connsiteX1" fmla="*/ 293676 w 2022360"/>
              <a:gd name="connsiteY1" fmla="*/ 1067913 h 1908893"/>
              <a:gd name="connsiteX2" fmla="*/ 614050 w 2022360"/>
              <a:gd name="connsiteY2" fmla="*/ 780912 h 1908893"/>
              <a:gd name="connsiteX3" fmla="*/ 1294842 w 2022360"/>
              <a:gd name="connsiteY3" fmla="*/ 1435007 h 1908893"/>
              <a:gd name="connsiteX4" fmla="*/ 840982 w 2022360"/>
              <a:gd name="connsiteY4" fmla="*/ 1908893 h 1908893"/>
              <a:gd name="connsiteX5" fmla="*/ 1628566 w 2022360"/>
              <a:gd name="connsiteY5" fmla="*/ 1561822 h 1908893"/>
              <a:gd name="connsiteX6" fmla="*/ 2022360 w 2022360"/>
              <a:gd name="connsiteY6" fmla="*/ 1161355 h 1908893"/>
              <a:gd name="connsiteX7" fmla="*/ 820958 w 2022360"/>
              <a:gd name="connsiteY7" fmla="*/ 0 h 1908893"/>
              <a:gd name="connsiteX8" fmla="*/ 0 w 2022360"/>
              <a:gd name="connsiteY8" fmla="*/ 734190 h 1908893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294842 w 2022360"/>
              <a:gd name="connsiteY3" fmla="*/ 1435007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700817 w 2022360"/>
              <a:gd name="connsiteY1" fmla="*/ 674120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1628567"/>
              <a:gd name="connsiteY0" fmla="*/ 433839 h 1561822"/>
              <a:gd name="connsiteX1" fmla="*/ 307024 w 1628567"/>
              <a:gd name="connsiteY1" fmla="*/ 674120 h 1561822"/>
              <a:gd name="connsiteX2" fmla="*/ 307025 w 1628567"/>
              <a:gd name="connsiteY2" fmla="*/ 674121 h 1561822"/>
              <a:gd name="connsiteX3" fmla="*/ 961119 w 1628567"/>
              <a:gd name="connsiteY3" fmla="*/ 1348239 h 1561822"/>
              <a:gd name="connsiteX4" fmla="*/ 954448 w 1628567"/>
              <a:gd name="connsiteY4" fmla="*/ 1348239 h 1561822"/>
              <a:gd name="connsiteX5" fmla="*/ 1234773 w 1628567"/>
              <a:gd name="connsiteY5" fmla="*/ 1561822 h 1561822"/>
              <a:gd name="connsiteX6" fmla="*/ 1628567 w 1628567"/>
              <a:gd name="connsiteY6" fmla="*/ 1161355 h 1561822"/>
              <a:gd name="connsiteX7" fmla="*/ 427165 w 1628567"/>
              <a:gd name="connsiteY7" fmla="*/ 0 h 1561822"/>
              <a:gd name="connsiteX8" fmla="*/ 0 w 1628567"/>
              <a:gd name="connsiteY8" fmla="*/ 433839 h 1561822"/>
              <a:gd name="connsiteX0" fmla="*/ 0 w 1628567"/>
              <a:gd name="connsiteY0" fmla="*/ 433839 h 1681962"/>
              <a:gd name="connsiteX1" fmla="*/ 307024 w 1628567"/>
              <a:gd name="connsiteY1" fmla="*/ 674120 h 1681962"/>
              <a:gd name="connsiteX2" fmla="*/ 307025 w 1628567"/>
              <a:gd name="connsiteY2" fmla="*/ 674121 h 1681962"/>
              <a:gd name="connsiteX3" fmla="*/ 961119 w 1628567"/>
              <a:gd name="connsiteY3" fmla="*/ 1348239 h 1681962"/>
              <a:gd name="connsiteX4" fmla="*/ 954448 w 1628567"/>
              <a:gd name="connsiteY4" fmla="*/ 1348239 h 1681962"/>
              <a:gd name="connsiteX5" fmla="*/ 1361588 w 1628567"/>
              <a:gd name="connsiteY5" fmla="*/ 1681962 h 1681962"/>
              <a:gd name="connsiteX6" fmla="*/ 1628567 w 1628567"/>
              <a:gd name="connsiteY6" fmla="*/ 1161355 h 1681962"/>
              <a:gd name="connsiteX7" fmla="*/ 427165 w 1628567"/>
              <a:gd name="connsiteY7" fmla="*/ 0 h 1681962"/>
              <a:gd name="connsiteX8" fmla="*/ 0 w 1628567"/>
              <a:gd name="connsiteY8" fmla="*/ 433839 h 1681962"/>
              <a:gd name="connsiteX0" fmla="*/ 0 w 1768731"/>
              <a:gd name="connsiteY0" fmla="*/ 433839 h 1681962"/>
              <a:gd name="connsiteX1" fmla="*/ 307024 w 1768731"/>
              <a:gd name="connsiteY1" fmla="*/ 674120 h 1681962"/>
              <a:gd name="connsiteX2" fmla="*/ 307025 w 1768731"/>
              <a:gd name="connsiteY2" fmla="*/ 674121 h 1681962"/>
              <a:gd name="connsiteX3" fmla="*/ 961119 w 1768731"/>
              <a:gd name="connsiteY3" fmla="*/ 1348239 h 1681962"/>
              <a:gd name="connsiteX4" fmla="*/ 954448 w 1768731"/>
              <a:gd name="connsiteY4" fmla="*/ 1348239 h 1681962"/>
              <a:gd name="connsiteX5" fmla="*/ 1361588 w 1768731"/>
              <a:gd name="connsiteY5" fmla="*/ 1681962 h 1681962"/>
              <a:gd name="connsiteX6" fmla="*/ 1768731 w 1768731"/>
              <a:gd name="connsiteY6" fmla="*/ 1334890 h 1681962"/>
              <a:gd name="connsiteX7" fmla="*/ 427165 w 1768731"/>
              <a:gd name="connsiteY7" fmla="*/ 0 h 1681962"/>
              <a:gd name="connsiteX8" fmla="*/ 0 w 1768731"/>
              <a:gd name="connsiteY8" fmla="*/ 433839 h 168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8731" h="1681962">
                <a:moveTo>
                  <a:pt x="0" y="433839"/>
                </a:moveTo>
                <a:lnTo>
                  <a:pt x="307024" y="674120"/>
                </a:lnTo>
                <a:lnTo>
                  <a:pt x="307025" y="674121"/>
                </a:lnTo>
                <a:lnTo>
                  <a:pt x="961119" y="1348239"/>
                </a:lnTo>
                <a:lnTo>
                  <a:pt x="954448" y="1348239"/>
                </a:lnTo>
                <a:lnTo>
                  <a:pt x="1361588" y="1681962"/>
                </a:lnTo>
                <a:lnTo>
                  <a:pt x="1768731" y="1334890"/>
                </a:lnTo>
                <a:lnTo>
                  <a:pt x="427165" y="0"/>
                </a:lnTo>
                <a:lnTo>
                  <a:pt x="0" y="433839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2022 - 2023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Conector drept 7">
            <a:extLst>
              <a:ext uri="{FF2B5EF4-FFF2-40B4-BE49-F238E27FC236}">
                <a16:creationId xmlns:a16="http://schemas.microsoft.com/office/drawing/2014/main" id="{A862E7E9-8C59-C580-BC54-FB7287EDCD39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4841" y="3996555"/>
            <a:ext cx="416251" cy="27634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>
            <a:extLst>
              <a:ext uri="{FF2B5EF4-FFF2-40B4-BE49-F238E27FC236}">
                <a16:creationId xmlns:a16="http://schemas.microsoft.com/office/drawing/2014/main" id="{96485D37-0774-2D0D-BC5D-F3F8869F8CF9}"/>
              </a:ext>
            </a:extLst>
          </p:cNvPr>
          <p:cNvCxnSpPr>
            <a:cxnSpLocks/>
          </p:cNvCxnSpPr>
          <p:nvPr/>
        </p:nvCxnSpPr>
        <p:spPr>
          <a:xfrm flipH="1" flipV="1">
            <a:off x="7434841" y="4272897"/>
            <a:ext cx="1239140" cy="163224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E418A89B-19FC-8571-CDD1-85353C9535CD}"/>
              </a:ext>
            </a:extLst>
          </p:cNvPr>
          <p:cNvCxnSpPr>
            <a:cxnSpLocks/>
          </p:cNvCxnSpPr>
          <p:nvPr/>
        </p:nvCxnSpPr>
        <p:spPr>
          <a:xfrm flipV="1">
            <a:off x="8673981" y="5230026"/>
            <a:ext cx="871671" cy="67511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>
            <a:extLst>
              <a:ext uri="{FF2B5EF4-FFF2-40B4-BE49-F238E27FC236}">
                <a16:creationId xmlns:a16="http://schemas.microsoft.com/office/drawing/2014/main" id="{187B24CA-F719-374F-3F69-9BC9E0614343}"/>
              </a:ext>
            </a:extLst>
          </p:cNvPr>
          <p:cNvCxnSpPr>
            <a:cxnSpLocks/>
          </p:cNvCxnSpPr>
          <p:nvPr/>
        </p:nvCxnSpPr>
        <p:spPr>
          <a:xfrm flipV="1">
            <a:off x="7434841" y="3833934"/>
            <a:ext cx="460694" cy="33967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>
            <a:extLst>
              <a:ext uri="{FF2B5EF4-FFF2-40B4-BE49-F238E27FC236}">
                <a16:creationId xmlns:a16="http://schemas.microsoft.com/office/drawing/2014/main" id="{587B3019-9531-5BAB-F932-507536E6244F}"/>
              </a:ext>
            </a:extLst>
          </p:cNvPr>
          <p:cNvCxnSpPr>
            <a:cxnSpLocks/>
          </p:cNvCxnSpPr>
          <p:nvPr/>
        </p:nvCxnSpPr>
        <p:spPr>
          <a:xfrm>
            <a:off x="6905002" y="3429000"/>
            <a:ext cx="529839" cy="744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21">
            <a:extLst>
              <a:ext uri="{FF2B5EF4-FFF2-40B4-BE49-F238E27FC236}">
                <a16:creationId xmlns:a16="http://schemas.microsoft.com/office/drawing/2014/main" id="{0DA1EFA8-B903-7569-5446-A2ED3EEDCB2F}"/>
              </a:ext>
            </a:extLst>
          </p:cNvPr>
          <p:cNvCxnSpPr>
            <a:cxnSpLocks/>
          </p:cNvCxnSpPr>
          <p:nvPr/>
        </p:nvCxnSpPr>
        <p:spPr>
          <a:xfrm flipH="1">
            <a:off x="6905002" y="2384277"/>
            <a:ext cx="102549" cy="104472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>
            <a:extLst>
              <a:ext uri="{FF2B5EF4-FFF2-40B4-BE49-F238E27FC236}">
                <a16:creationId xmlns:a16="http://schemas.microsoft.com/office/drawing/2014/main" id="{CC20D22F-BD9D-B017-D6E4-9D13BA874519}"/>
              </a:ext>
            </a:extLst>
          </p:cNvPr>
          <p:cNvCxnSpPr>
            <a:cxnSpLocks/>
          </p:cNvCxnSpPr>
          <p:nvPr/>
        </p:nvCxnSpPr>
        <p:spPr>
          <a:xfrm>
            <a:off x="6528987" y="1777525"/>
            <a:ext cx="478564" cy="606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>
            <a:extLst>
              <a:ext uri="{FF2B5EF4-FFF2-40B4-BE49-F238E27FC236}">
                <a16:creationId xmlns:a16="http://schemas.microsoft.com/office/drawing/2014/main" id="{A74763EF-5A87-AE0E-5B69-B811A5B6C2EE}"/>
              </a:ext>
            </a:extLst>
          </p:cNvPr>
          <p:cNvCxnSpPr>
            <a:cxnSpLocks/>
          </p:cNvCxnSpPr>
          <p:nvPr/>
        </p:nvCxnSpPr>
        <p:spPr>
          <a:xfrm flipV="1">
            <a:off x="8505822" y="2906638"/>
            <a:ext cx="774911" cy="55669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>
            <a:extLst>
              <a:ext uri="{FF2B5EF4-FFF2-40B4-BE49-F238E27FC236}">
                <a16:creationId xmlns:a16="http://schemas.microsoft.com/office/drawing/2014/main" id="{14AD939E-30B7-B16E-F54F-DC1045DF143C}"/>
              </a:ext>
            </a:extLst>
          </p:cNvPr>
          <p:cNvCxnSpPr>
            <a:cxnSpLocks/>
          </p:cNvCxnSpPr>
          <p:nvPr/>
        </p:nvCxnSpPr>
        <p:spPr>
          <a:xfrm>
            <a:off x="8311697" y="1946932"/>
            <a:ext cx="1533058" cy="148206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33">
            <a:extLst>
              <a:ext uri="{FF2B5EF4-FFF2-40B4-BE49-F238E27FC236}">
                <a16:creationId xmlns:a16="http://schemas.microsoft.com/office/drawing/2014/main" id="{D07C9D5B-07B0-E722-57E6-B9FC12A64700}"/>
              </a:ext>
            </a:extLst>
          </p:cNvPr>
          <p:cNvCxnSpPr>
            <a:cxnSpLocks/>
          </p:cNvCxnSpPr>
          <p:nvPr/>
        </p:nvCxnSpPr>
        <p:spPr>
          <a:xfrm>
            <a:off x="7369389" y="808235"/>
            <a:ext cx="1056764" cy="105474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35">
            <a:extLst>
              <a:ext uri="{FF2B5EF4-FFF2-40B4-BE49-F238E27FC236}">
                <a16:creationId xmlns:a16="http://schemas.microsoft.com/office/drawing/2014/main" id="{2E9F8B1F-0EBA-695C-4851-803EB8515A81}"/>
              </a:ext>
            </a:extLst>
          </p:cNvPr>
          <p:cNvCxnSpPr>
            <a:cxnSpLocks/>
          </p:cNvCxnSpPr>
          <p:nvPr/>
        </p:nvCxnSpPr>
        <p:spPr>
          <a:xfrm flipV="1">
            <a:off x="6695156" y="808235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>
            <a:extLst>
              <a:ext uri="{FF2B5EF4-FFF2-40B4-BE49-F238E27FC236}">
                <a16:creationId xmlns:a16="http://schemas.microsoft.com/office/drawing/2014/main" id="{54AD7557-31D5-CCE8-1125-AE96183E4C93}"/>
              </a:ext>
            </a:extLst>
          </p:cNvPr>
          <p:cNvCxnSpPr>
            <a:cxnSpLocks/>
          </p:cNvCxnSpPr>
          <p:nvPr/>
        </p:nvCxnSpPr>
        <p:spPr>
          <a:xfrm flipV="1">
            <a:off x="7706142" y="1862983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FDF9EB78-FC3F-0048-3FFB-DEEF1BF7FA2F}"/>
              </a:ext>
            </a:extLst>
          </p:cNvPr>
          <p:cNvSpPr/>
          <p:nvPr/>
        </p:nvSpPr>
        <p:spPr>
          <a:xfrm>
            <a:off x="8290108" y="3135763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07EAA2-2266-A7FB-BCDB-9D76AF6F8FAE}"/>
              </a:ext>
            </a:extLst>
          </p:cNvPr>
          <p:cNvSpPr/>
          <p:nvPr/>
        </p:nvSpPr>
        <p:spPr>
          <a:xfrm>
            <a:off x="7464633" y="2263476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746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Up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10 GB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80 % -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secured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unlimited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campus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coverage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C: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rgbClr val="FF0000"/>
                </a:solidFill>
                <a:latin typeface="+mj-lt"/>
              </a:rPr>
              <a:t>Study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block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4:  </a:t>
            </a:r>
            <a:br>
              <a:rPr lang="ro-RO" b="1" dirty="0">
                <a:solidFill>
                  <a:srgbClr val="FF0000"/>
                </a:solidFill>
                <a:latin typeface="+mj-lt"/>
              </a:rPr>
            </a:br>
            <a:r>
              <a:rPr lang="ro-RO" b="1" dirty="0">
                <a:solidFill>
                  <a:srgbClr val="FF0000"/>
                </a:solidFill>
                <a:latin typeface="+mj-lt"/>
              </a:rPr>
              <a:t>1Gb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Network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, full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coverage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WiFi</a:t>
            </a:r>
            <a:endParaRPr lang="ro-RO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6BCB77-C058-2E78-6DB0-F6996FEF6135}"/>
              </a:ext>
            </a:extLst>
          </p:cNvPr>
          <p:cNvSpPr/>
          <p:nvPr/>
        </p:nvSpPr>
        <p:spPr>
          <a:xfrm>
            <a:off x="7777558" y="3567969"/>
            <a:ext cx="502119" cy="50212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IDN</a:t>
            </a:r>
            <a:endParaRPr lang="en-US" sz="1600" b="1" dirty="0"/>
          </a:p>
        </p:txBody>
      </p:sp>
      <p:sp>
        <p:nvSpPr>
          <p:cNvPr id="60" name="Formă liberă: formă 59">
            <a:extLst>
              <a:ext uri="{FF2B5EF4-FFF2-40B4-BE49-F238E27FC236}">
                <a16:creationId xmlns:a16="http://schemas.microsoft.com/office/drawing/2014/main" id="{36BA5077-E1C8-B16B-ACDE-E274F8E3E612}"/>
              </a:ext>
            </a:extLst>
          </p:cNvPr>
          <p:cNvSpPr/>
          <p:nvPr/>
        </p:nvSpPr>
        <p:spPr>
          <a:xfrm>
            <a:off x="6607534" y="1170126"/>
            <a:ext cx="3725186" cy="4586618"/>
          </a:xfrm>
          <a:custGeom>
            <a:avLst/>
            <a:gdLst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303767 w 3725186"/>
              <a:gd name="connsiteY3" fmla="*/ 1793019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228230 w 3725186"/>
              <a:gd name="connsiteY3" fmla="*/ 1725433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882928 h 4586618"/>
              <a:gd name="connsiteX1" fmla="*/ 2122998 w 3725186"/>
              <a:gd name="connsiteY1" fmla="*/ 4586618 h 4586618"/>
              <a:gd name="connsiteX2" fmla="*/ 3725186 w 3725186"/>
              <a:gd name="connsiteY2" fmla="*/ 3290556 h 4586618"/>
              <a:gd name="connsiteX3" fmla="*/ 3228230 w 3725186"/>
              <a:gd name="connsiteY3" fmla="*/ 2340375 h 4586618"/>
              <a:gd name="connsiteX4" fmla="*/ 704311 w 3725186"/>
              <a:gd name="connsiteY4" fmla="*/ 0 h 4586618"/>
              <a:gd name="connsiteX5" fmla="*/ 0 w 3725186"/>
              <a:gd name="connsiteY5" fmla="*/ 614942 h 4586618"/>
              <a:gd name="connsiteX6" fmla="*/ 492981 w 3725186"/>
              <a:gd name="connsiteY6" fmla="*/ 1262973 h 4586618"/>
              <a:gd name="connsiteX7" fmla="*/ 393589 w 3725186"/>
              <a:gd name="connsiteY7" fmla="*/ 2272789 h 4586618"/>
              <a:gd name="connsiteX8" fmla="*/ 1498821 w 3725186"/>
              <a:gd name="connsiteY8" fmla="*/ 3815342 h 4586618"/>
              <a:gd name="connsiteX9" fmla="*/ 1614115 w 3725186"/>
              <a:gd name="connsiteY9" fmla="*/ 3727877 h 4586618"/>
              <a:gd name="connsiteX10" fmla="*/ 1606163 w 3725186"/>
              <a:gd name="connsiteY10" fmla="*/ 3731853 h 458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186" h="4586618">
                <a:moveTo>
                  <a:pt x="1558456" y="3882928"/>
                </a:moveTo>
                <a:lnTo>
                  <a:pt x="2122998" y="4586618"/>
                </a:lnTo>
                <a:lnTo>
                  <a:pt x="3725186" y="3290556"/>
                </a:lnTo>
                <a:lnTo>
                  <a:pt x="3228230" y="2340375"/>
                </a:lnTo>
                <a:lnTo>
                  <a:pt x="704311" y="0"/>
                </a:lnTo>
                <a:lnTo>
                  <a:pt x="0" y="614942"/>
                </a:lnTo>
                <a:lnTo>
                  <a:pt x="492981" y="1262973"/>
                </a:lnTo>
                <a:lnTo>
                  <a:pt x="393589" y="2272789"/>
                </a:lnTo>
                <a:lnTo>
                  <a:pt x="1498821" y="3815342"/>
                </a:lnTo>
                <a:lnTo>
                  <a:pt x="1614115" y="3727877"/>
                </a:lnTo>
                <a:lnTo>
                  <a:pt x="1606163" y="3731853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A7F541-F414-6F1D-7D0C-B9784DA94D0D}"/>
              </a:ext>
            </a:extLst>
          </p:cNvPr>
          <p:cNvSpPr/>
          <p:nvPr/>
        </p:nvSpPr>
        <p:spPr>
          <a:xfrm>
            <a:off x="8027314" y="4382576"/>
            <a:ext cx="826721" cy="8267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NIDN</a:t>
            </a:r>
            <a:endParaRPr lang="en-US" sz="1600" b="1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6044A4-A878-19AA-C9C3-1A49DA08F59D}"/>
              </a:ext>
            </a:extLst>
          </p:cNvPr>
          <p:cNvSpPr/>
          <p:nvPr/>
        </p:nvSpPr>
        <p:spPr>
          <a:xfrm>
            <a:off x="9627950" y="326481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pic>
        <p:nvPicPr>
          <p:cNvPr id="61" name="Imagine 60">
            <a:extLst>
              <a:ext uri="{FF2B5EF4-FFF2-40B4-BE49-F238E27FC236}">
                <a16:creationId xmlns:a16="http://schemas.microsoft.com/office/drawing/2014/main" id="{36C487EA-15A3-D35D-8AF7-D56476A4C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571" y="3246847"/>
            <a:ext cx="540310" cy="315834"/>
          </a:xfrm>
          <a:prstGeom prst="rect">
            <a:avLst/>
          </a:prstGeom>
        </p:spPr>
      </p:pic>
      <p:pic>
        <p:nvPicPr>
          <p:cNvPr id="63" name="Imagine 62">
            <a:extLst>
              <a:ext uri="{FF2B5EF4-FFF2-40B4-BE49-F238E27FC236}">
                <a16:creationId xmlns:a16="http://schemas.microsoft.com/office/drawing/2014/main" id="{C48EC1A4-9D6F-3820-6B55-4F180E3AC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3432" y="4163555"/>
            <a:ext cx="1526613" cy="375883"/>
          </a:xfrm>
          <a:prstGeom prst="rect">
            <a:avLst/>
          </a:prstGeom>
        </p:spPr>
      </p:pic>
      <p:pic>
        <p:nvPicPr>
          <p:cNvPr id="66" name="Imagine 65">
            <a:extLst>
              <a:ext uri="{FF2B5EF4-FFF2-40B4-BE49-F238E27FC236}">
                <a16:creationId xmlns:a16="http://schemas.microsoft.com/office/drawing/2014/main" id="{6E0708A4-AB42-504B-0A13-75651215FF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93" t="31806" r="13808" b="30829"/>
          <a:stretch/>
        </p:blipFill>
        <p:spPr>
          <a:xfrm>
            <a:off x="8873432" y="4587877"/>
            <a:ext cx="987217" cy="521016"/>
          </a:xfrm>
          <a:prstGeom prst="rect">
            <a:avLst/>
          </a:prstGeom>
        </p:spPr>
      </p:pic>
      <p:sp>
        <p:nvSpPr>
          <p:cNvPr id="9" name="Formă liberă: formă 8">
            <a:extLst>
              <a:ext uri="{FF2B5EF4-FFF2-40B4-BE49-F238E27FC236}">
                <a16:creationId xmlns:a16="http://schemas.microsoft.com/office/drawing/2014/main" id="{90ABD1D3-3BA2-13FB-5B1E-D7F6240386A8}"/>
              </a:ext>
            </a:extLst>
          </p:cNvPr>
          <p:cNvSpPr/>
          <p:nvPr/>
        </p:nvSpPr>
        <p:spPr>
          <a:xfrm>
            <a:off x="5869881" y="1462318"/>
            <a:ext cx="3960245" cy="4767663"/>
          </a:xfrm>
          <a:custGeom>
            <a:avLst/>
            <a:gdLst>
              <a:gd name="connsiteX0" fmla="*/ 103239 w 1290484"/>
              <a:gd name="connsiteY0" fmla="*/ 74114 h 2736198"/>
              <a:gd name="connsiteX1" fmla="*/ 66368 w 1290484"/>
              <a:gd name="connsiteY1" fmla="*/ 140482 h 2736198"/>
              <a:gd name="connsiteX2" fmla="*/ 58994 w 1290484"/>
              <a:gd name="connsiteY2" fmla="*/ 162605 h 2736198"/>
              <a:gd name="connsiteX3" fmla="*/ 36871 w 1290484"/>
              <a:gd name="connsiteY3" fmla="*/ 184727 h 2736198"/>
              <a:gd name="connsiteX4" fmla="*/ 22123 w 1290484"/>
              <a:gd name="connsiteY4" fmla="*/ 221598 h 2736198"/>
              <a:gd name="connsiteX5" fmla="*/ 7374 w 1290484"/>
              <a:gd name="connsiteY5" fmla="*/ 243721 h 2736198"/>
              <a:gd name="connsiteX6" fmla="*/ 0 w 1290484"/>
              <a:gd name="connsiteY6" fmla="*/ 273218 h 2736198"/>
              <a:gd name="connsiteX7" fmla="*/ 22123 w 1290484"/>
              <a:gd name="connsiteY7" fmla="*/ 398579 h 2736198"/>
              <a:gd name="connsiteX8" fmla="*/ 29497 w 1290484"/>
              <a:gd name="connsiteY8" fmla="*/ 428076 h 2736198"/>
              <a:gd name="connsiteX9" fmla="*/ 44245 w 1290484"/>
              <a:gd name="connsiteY9" fmla="*/ 450198 h 2736198"/>
              <a:gd name="connsiteX10" fmla="*/ 103239 w 1290484"/>
              <a:gd name="connsiteY10" fmla="*/ 560811 h 2736198"/>
              <a:gd name="connsiteX11" fmla="*/ 117987 w 1290484"/>
              <a:gd name="connsiteY11" fmla="*/ 582934 h 2736198"/>
              <a:gd name="connsiteX12" fmla="*/ 125361 w 1290484"/>
              <a:gd name="connsiteY12" fmla="*/ 605056 h 2736198"/>
              <a:gd name="connsiteX13" fmla="*/ 176981 w 1290484"/>
              <a:gd name="connsiteY13" fmla="*/ 649301 h 2736198"/>
              <a:gd name="connsiteX14" fmla="*/ 199103 w 1290484"/>
              <a:gd name="connsiteY14" fmla="*/ 678798 h 2736198"/>
              <a:gd name="connsiteX15" fmla="*/ 258097 w 1290484"/>
              <a:gd name="connsiteY15" fmla="*/ 737792 h 2736198"/>
              <a:gd name="connsiteX16" fmla="*/ 346587 w 1290484"/>
              <a:gd name="connsiteY16" fmla="*/ 877901 h 2736198"/>
              <a:gd name="connsiteX17" fmla="*/ 376084 w 1290484"/>
              <a:gd name="connsiteY17" fmla="*/ 936895 h 2736198"/>
              <a:gd name="connsiteX18" fmla="*/ 412955 w 1290484"/>
              <a:gd name="connsiteY18" fmla="*/ 1010637 h 2736198"/>
              <a:gd name="connsiteX19" fmla="*/ 427703 w 1290484"/>
              <a:gd name="connsiteY19" fmla="*/ 1099127 h 2736198"/>
              <a:gd name="connsiteX20" fmla="*/ 420329 w 1290484"/>
              <a:gd name="connsiteY20" fmla="*/ 1556327 h 2736198"/>
              <a:gd name="connsiteX21" fmla="*/ 412955 w 1290484"/>
              <a:gd name="connsiteY21" fmla="*/ 1593198 h 2736198"/>
              <a:gd name="connsiteX22" fmla="*/ 390832 w 1290484"/>
              <a:gd name="connsiteY22" fmla="*/ 1674314 h 2736198"/>
              <a:gd name="connsiteX23" fmla="*/ 383458 w 1290484"/>
              <a:gd name="connsiteY23" fmla="*/ 1733308 h 2736198"/>
              <a:gd name="connsiteX24" fmla="*/ 376084 w 1290484"/>
              <a:gd name="connsiteY24" fmla="*/ 1762805 h 2736198"/>
              <a:gd name="connsiteX25" fmla="*/ 383458 w 1290484"/>
              <a:gd name="connsiteY25" fmla="*/ 1851295 h 2736198"/>
              <a:gd name="connsiteX26" fmla="*/ 390832 w 1290484"/>
              <a:gd name="connsiteY26" fmla="*/ 2028276 h 2736198"/>
              <a:gd name="connsiteX27" fmla="*/ 398207 w 1290484"/>
              <a:gd name="connsiteY27" fmla="*/ 2065147 h 2736198"/>
              <a:gd name="connsiteX28" fmla="*/ 412955 w 1290484"/>
              <a:gd name="connsiteY28" fmla="*/ 2087269 h 2736198"/>
              <a:gd name="connsiteX29" fmla="*/ 420329 w 1290484"/>
              <a:gd name="connsiteY29" fmla="*/ 2109392 h 2736198"/>
              <a:gd name="connsiteX30" fmla="*/ 464574 w 1290484"/>
              <a:gd name="connsiteY30" fmla="*/ 2190508 h 2736198"/>
              <a:gd name="connsiteX31" fmla="*/ 494071 w 1290484"/>
              <a:gd name="connsiteY31" fmla="*/ 2249501 h 2736198"/>
              <a:gd name="connsiteX32" fmla="*/ 516194 w 1290484"/>
              <a:gd name="connsiteY32" fmla="*/ 2293747 h 2736198"/>
              <a:gd name="connsiteX33" fmla="*/ 538316 w 1290484"/>
              <a:gd name="connsiteY33" fmla="*/ 2315869 h 2736198"/>
              <a:gd name="connsiteX34" fmla="*/ 604684 w 1290484"/>
              <a:gd name="connsiteY34" fmla="*/ 2433856 h 2736198"/>
              <a:gd name="connsiteX35" fmla="*/ 626807 w 1290484"/>
              <a:gd name="connsiteY35" fmla="*/ 2470727 h 2736198"/>
              <a:gd name="connsiteX36" fmla="*/ 685800 w 1290484"/>
              <a:gd name="connsiteY36" fmla="*/ 2537095 h 2736198"/>
              <a:gd name="connsiteX37" fmla="*/ 693174 w 1290484"/>
              <a:gd name="connsiteY37" fmla="*/ 2566592 h 2736198"/>
              <a:gd name="connsiteX38" fmla="*/ 722671 w 1290484"/>
              <a:gd name="connsiteY38" fmla="*/ 2588714 h 2736198"/>
              <a:gd name="connsiteX39" fmla="*/ 781665 w 1290484"/>
              <a:gd name="connsiteY39" fmla="*/ 2632960 h 2736198"/>
              <a:gd name="connsiteX40" fmla="*/ 811161 w 1290484"/>
              <a:gd name="connsiteY40" fmla="*/ 2647708 h 2736198"/>
              <a:gd name="connsiteX41" fmla="*/ 848032 w 1290484"/>
              <a:gd name="connsiteY41" fmla="*/ 2669830 h 2736198"/>
              <a:gd name="connsiteX42" fmla="*/ 877529 w 1290484"/>
              <a:gd name="connsiteY42" fmla="*/ 2677205 h 2736198"/>
              <a:gd name="connsiteX43" fmla="*/ 914400 w 1290484"/>
              <a:gd name="connsiteY43" fmla="*/ 2691953 h 2736198"/>
              <a:gd name="connsiteX44" fmla="*/ 995516 w 1290484"/>
              <a:gd name="connsiteY44" fmla="*/ 2706701 h 2736198"/>
              <a:gd name="connsiteX45" fmla="*/ 1025013 w 1290484"/>
              <a:gd name="connsiteY45" fmla="*/ 2721450 h 2736198"/>
              <a:gd name="connsiteX46" fmla="*/ 1106129 w 1290484"/>
              <a:gd name="connsiteY46" fmla="*/ 2736198 h 2736198"/>
              <a:gd name="connsiteX47" fmla="*/ 1120878 w 1290484"/>
              <a:gd name="connsiteY47" fmla="*/ 2721450 h 2736198"/>
              <a:gd name="connsiteX48" fmla="*/ 1128252 w 1290484"/>
              <a:gd name="connsiteY48" fmla="*/ 2699327 h 2736198"/>
              <a:gd name="connsiteX49" fmla="*/ 1165123 w 1290484"/>
              <a:gd name="connsiteY49" fmla="*/ 2669830 h 2736198"/>
              <a:gd name="connsiteX50" fmla="*/ 1194619 w 1290484"/>
              <a:gd name="connsiteY50" fmla="*/ 2640334 h 2736198"/>
              <a:gd name="connsiteX51" fmla="*/ 1238865 w 1290484"/>
              <a:gd name="connsiteY51" fmla="*/ 2566592 h 2736198"/>
              <a:gd name="connsiteX52" fmla="*/ 1275736 w 1290484"/>
              <a:gd name="connsiteY52" fmla="*/ 2500224 h 2736198"/>
              <a:gd name="connsiteX53" fmla="*/ 1283110 w 1290484"/>
              <a:gd name="connsiteY53" fmla="*/ 2463353 h 2736198"/>
              <a:gd name="connsiteX54" fmla="*/ 1290484 w 1290484"/>
              <a:gd name="connsiteY54" fmla="*/ 2433856 h 2736198"/>
              <a:gd name="connsiteX55" fmla="*/ 1275736 w 1290484"/>
              <a:gd name="connsiteY55" fmla="*/ 2323243 h 2736198"/>
              <a:gd name="connsiteX56" fmla="*/ 1268361 w 1290484"/>
              <a:gd name="connsiteY56" fmla="*/ 2234753 h 2736198"/>
              <a:gd name="connsiteX57" fmla="*/ 1260987 w 1290484"/>
              <a:gd name="connsiteY57" fmla="*/ 2190508 h 2736198"/>
              <a:gd name="connsiteX58" fmla="*/ 1253613 w 1290484"/>
              <a:gd name="connsiteY58" fmla="*/ 2087269 h 2736198"/>
              <a:gd name="connsiteX59" fmla="*/ 1246239 w 1290484"/>
              <a:gd name="connsiteY59" fmla="*/ 2043024 h 2736198"/>
              <a:gd name="connsiteX60" fmla="*/ 1238865 w 1290484"/>
              <a:gd name="connsiteY60" fmla="*/ 1976656 h 2736198"/>
              <a:gd name="connsiteX61" fmla="*/ 1224116 w 1290484"/>
              <a:gd name="connsiteY61" fmla="*/ 1821798 h 2736198"/>
              <a:gd name="connsiteX62" fmla="*/ 1209368 w 1290484"/>
              <a:gd name="connsiteY62" fmla="*/ 1681689 h 2736198"/>
              <a:gd name="connsiteX63" fmla="*/ 1194619 w 1290484"/>
              <a:gd name="connsiteY63" fmla="*/ 1666940 h 2736198"/>
              <a:gd name="connsiteX64" fmla="*/ 1179871 w 1290484"/>
              <a:gd name="connsiteY64" fmla="*/ 1585824 h 2736198"/>
              <a:gd name="connsiteX65" fmla="*/ 1165123 w 1290484"/>
              <a:gd name="connsiteY65" fmla="*/ 1548953 h 2736198"/>
              <a:gd name="connsiteX66" fmla="*/ 1157749 w 1290484"/>
              <a:gd name="connsiteY66" fmla="*/ 1460463 h 2736198"/>
              <a:gd name="connsiteX67" fmla="*/ 1150374 w 1290484"/>
              <a:gd name="connsiteY67" fmla="*/ 1408843 h 2736198"/>
              <a:gd name="connsiteX68" fmla="*/ 1135626 w 1290484"/>
              <a:gd name="connsiteY68" fmla="*/ 1305605 h 2736198"/>
              <a:gd name="connsiteX69" fmla="*/ 1113503 w 1290484"/>
              <a:gd name="connsiteY69" fmla="*/ 1091753 h 2736198"/>
              <a:gd name="connsiteX70" fmla="*/ 1106129 w 1290484"/>
              <a:gd name="connsiteY70" fmla="*/ 1032760 h 2736198"/>
              <a:gd name="connsiteX71" fmla="*/ 1091381 w 1290484"/>
              <a:gd name="connsiteY71" fmla="*/ 973766 h 2736198"/>
              <a:gd name="connsiteX72" fmla="*/ 1084007 w 1290484"/>
              <a:gd name="connsiteY72" fmla="*/ 929521 h 2736198"/>
              <a:gd name="connsiteX73" fmla="*/ 1061884 w 1290484"/>
              <a:gd name="connsiteY73" fmla="*/ 877901 h 2736198"/>
              <a:gd name="connsiteX74" fmla="*/ 1054510 w 1290484"/>
              <a:gd name="connsiteY74" fmla="*/ 855779 h 2736198"/>
              <a:gd name="connsiteX75" fmla="*/ 1047136 w 1290484"/>
              <a:gd name="connsiteY75" fmla="*/ 826282 h 2736198"/>
              <a:gd name="connsiteX76" fmla="*/ 1025013 w 1290484"/>
              <a:gd name="connsiteY76" fmla="*/ 796785 h 2736198"/>
              <a:gd name="connsiteX77" fmla="*/ 1002890 w 1290484"/>
              <a:gd name="connsiteY77" fmla="*/ 745166 h 2736198"/>
              <a:gd name="connsiteX78" fmla="*/ 951271 w 1290484"/>
              <a:gd name="connsiteY78" fmla="*/ 649301 h 2736198"/>
              <a:gd name="connsiteX79" fmla="*/ 914400 w 1290484"/>
              <a:gd name="connsiteY79" fmla="*/ 582934 h 2736198"/>
              <a:gd name="connsiteX80" fmla="*/ 848032 w 1290484"/>
              <a:gd name="connsiteY80" fmla="*/ 487069 h 2736198"/>
              <a:gd name="connsiteX81" fmla="*/ 818536 w 1290484"/>
              <a:gd name="connsiteY81" fmla="*/ 457572 h 2736198"/>
              <a:gd name="connsiteX82" fmla="*/ 803787 w 1290484"/>
              <a:gd name="connsiteY82" fmla="*/ 428076 h 2736198"/>
              <a:gd name="connsiteX83" fmla="*/ 781665 w 1290484"/>
              <a:gd name="connsiteY83" fmla="*/ 413327 h 2736198"/>
              <a:gd name="connsiteX84" fmla="*/ 759542 w 1290484"/>
              <a:gd name="connsiteY84" fmla="*/ 391205 h 2736198"/>
              <a:gd name="connsiteX85" fmla="*/ 722671 w 1290484"/>
              <a:gd name="connsiteY85" fmla="*/ 339585 h 2736198"/>
              <a:gd name="connsiteX86" fmla="*/ 671052 w 1290484"/>
              <a:gd name="connsiteY86" fmla="*/ 273218 h 2736198"/>
              <a:gd name="connsiteX87" fmla="*/ 648929 w 1290484"/>
              <a:gd name="connsiteY87" fmla="*/ 243721 h 2736198"/>
              <a:gd name="connsiteX88" fmla="*/ 582561 w 1290484"/>
              <a:gd name="connsiteY88" fmla="*/ 162605 h 2736198"/>
              <a:gd name="connsiteX89" fmla="*/ 553065 w 1290484"/>
              <a:gd name="connsiteY89" fmla="*/ 118360 h 2736198"/>
              <a:gd name="connsiteX90" fmla="*/ 508819 w 1290484"/>
              <a:gd name="connsiteY90" fmla="*/ 88863 h 2736198"/>
              <a:gd name="connsiteX91" fmla="*/ 427703 w 1290484"/>
              <a:gd name="connsiteY91" fmla="*/ 51992 h 2736198"/>
              <a:gd name="connsiteX92" fmla="*/ 331839 w 1290484"/>
              <a:gd name="connsiteY92" fmla="*/ 7747 h 2736198"/>
              <a:gd name="connsiteX93" fmla="*/ 191729 w 1290484"/>
              <a:gd name="connsiteY93" fmla="*/ 372 h 2736198"/>
              <a:gd name="connsiteX94" fmla="*/ 117987 w 1290484"/>
              <a:gd name="connsiteY94" fmla="*/ 7747 h 2736198"/>
              <a:gd name="connsiteX95" fmla="*/ 103239 w 1290484"/>
              <a:gd name="connsiteY95" fmla="*/ 74114 h 2736198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58994 w 1290484"/>
              <a:gd name="connsiteY2" fmla="*/ 162233 h 2735826"/>
              <a:gd name="connsiteX3" fmla="*/ 36871 w 1290484"/>
              <a:gd name="connsiteY3" fmla="*/ 184355 h 2735826"/>
              <a:gd name="connsiteX4" fmla="*/ 22123 w 1290484"/>
              <a:gd name="connsiteY4" fmla="*/ 221226 h 2735826"/>
              <a:gd name="connsiteX5" fmla="*/ 7374 w 1290484"/>
              <a:gd name="connsiteY5" fmla="*/ 243349 h 2735826"/>
              <a:gd name="connsiteX6" fmla="*/ 0 w 1290484"/>
              <a:gd name="connsiteY6" fmla="*/ 272846 h 2735826"/>
              <a:gd name="connsiteX7" fmla="*/ 22123 w 1290484"/>
              <a:gd name="connsiteY7" fmla="*/ 398207 h 2735826"/>
              <a:gd name="connsiteX8" fmla="*/ 29497 w 1290484"/>
              <a:gd name="connsiteY8" fmla="*/ 427704 h 2735826"/>
              <a:gd name="connsiteX9" fmla="*/ 44245 w 1290484"/>
              <a:gd name="connsiteY9" fmla="*/ 449826 h 2735826"/>
              <a:gd name="connsiteX10" fmla="*/ 103239 w 1290484"/>
              <a:gd name="connsiteY10" fmla="*/ 560439 h 2735826"/>
              <a:gd name="connsiteX11" fmla="*/ 117987 w 1290484"/>
              <a:gd name="connsiteY11" fmla="*/ 582562 h 2735826"/>
              <a:gd name="connsiteX12" fmla="*/ 125361 w 1290484"/>
              <a:gd name="connsiteY12" fmla="*/ 604684 h 2735826"/>
              <a:gd name="connsiteX13" fmla="*/ 176981 w 1290484"/>
              <a:gd name="connsiteY13" fmla="*/ 648929 h 2735826"/>
              <a:gd name="connsiteX14" fmla="*/ 199103 w 1290484"/>
              <a:gd name="connsiteY14" fmla="*/ 678426 h 2735826"/>
              <a:gd name="connsiteX15" fmla="*/ 258097 w 1290484"/>
              <a:gd name="connsiteY15" fmla="*/ 737420 h 2735826"/>
              <a:gd name="connsiteX16" fmla="*/ 346587 w 1290484"/>
              <a:gd name="connsiteY16" fmla="*/ 877529 h 2735826"/>
              <a:gd name="connsiteX17" fmla="*/ 376084 w 1290484"/>
              <a:gd name="connsiteY17" fmla="*/ 936523 h 2735826"/>
              <a:gd name="connsiteX18" fmla="*/ 412955 w 1290484"/>
              <a:gd name="connsiteY18" fmla="*/ 1010265 h 2735826"/>
              <a:gd name="connsiteX19" fmla="*/ 427703 w 1290484"/>
              <a:gd name="connsiteY19" fmla="*/ 1098755 h 2735826"/>
              <a:gd name="connsiteX20" fmla="*/ 420329 w 1290484"/>
              <a:gd name="connsiteY20" fmla="*/ 1555955 h 2735826"/>
              <a:gd name="connsiteX21" fmla="*/ 412955 w 1290484"/>
              <a:gd name="connsiteY21" fmla="*/ 1592826 h 2735826"/>
              <a:gd name="connsiteX22" fmla="*/ 390832 w 1290484"/>
              <a:gd name="connsiteY22" fmla="*/ 1673942 h 2735826"/>
              <a:gd name="connsiteX23" fmla="*/ 383458 w 1290484"/>
              <a:gd name="connsiteY23" fmla="*/ 1732936 h 2735826"/>
              <a:gd name="connsiteX24" fmla="*/ 376084 w 1290484"/>
              <a:gd name="connsiteY24" fmla="*/ 1762433 h 2735826"/>
              <a:gd name="connsiteX25" fmla="*/ 383458 w 1290484"/>
              <a:gd name="connsiteY25" fmla="*/ 1850923 h 2735826"/>
              <a:gd name="connsiteX26" fmla="*/ 390832 w 1290484"/>
              <a:gd name="connsiteY26" fmla="*/ 2027904 h 2735826"/>
              <a:gd name="connsiteX27" fmla="*/ 398207 w 1290484"/>
              <a:gd name="connsiteY27" fmla="*/ 2064775 h 2735826"/>
              <a:gd name="connsiteX28" fmla="*/ 412955 w 1290484"/>
              <a:gd name="connsiteY28" fmla="*/ 2086897 h 2735826"/>
              <a:gd name="connsiteX29" fmla="*/ 420329 w 1290484"/>
              <a:gd name="connsiteY29" fmla="*/ 2109020 h 2735826"/>
              <a:gd name="connsiteX30" fmla="*/ 464574 w 1290484"/>
              <a:gd name="connsiteY30" fmla="*/ 2190136 h 2735826"/>
              <a:gd name="connsiteX31" fmla="*/ 494071 w 1290484"/>
              <a:gd name="connsiteY31" fmla="*/ 2249129 h 2735826"/>
              <a:gd name="connsiteX32" fmla="*/ 516194 w 1290484"/>
              <a:gd name="connsiteY32" fmla="*/ 2293375 h 2735826"/>
              <a:gd name="connsiteX33" fmla="*/ 538316 w 1290484"/>
              <a:gd name="connsiteY33" fmla="*/ 2315497 h 2735826"/>
              <a:gd name="connsiteX34" fmla="*/ 604684 w 1290484"/>
              <a:gd name="connsiteY34" fmla="*/ 2433484 h 2735826"/>
              <a:gd name="connsiteX35" fmla="*/ 626807 w 1290484"/>
              <a:gd name="connsiteY35" fmla="*/ 2470355 h 2735826"/>
              <a:gd name="connsiteX36" fmla="*/ 685800 w 1290484"/>
              <a:gd name="connsiteY36" fmla="*/ 2536723 h 2735826"/>
              <a:gd name="connsiteX37" fmla="*/ 693174 w 1290484"/>
              <a:gd name="connsiteY37" fmla="*/ 2566220 h 2735826"/>
              <a:gd name="connsiteX38" fmla="*/ 722671 w 1290484"/>
              <a:gd name="connsiteY38" fmla="*/ 2588342 h 2735826"/>
              <a:gd name="connsiteX39" fmla="*/ 781665 w 1290484"/>
              <a:gd name="connsiteY39" fmla="*/ 2632588 h 2735826"/>
              <a:gd name="connsiteX40" fmla="*/ 811161 w 1290484"/>
              <a:gd name="connsiteY40" fmla="*/ 2647336 h 2735826"/>
              <a:gd name="connsiteX41" fmla="*/ 848032 w 1290484"/>
              <a:gd name="connsiteY41" fmla="*/ 2669458 h 2735826"/>
              <a:gd name="connsiteX42" fmla="*/ 877529 w 1290484"/>
              <a:gd name="connsiteY42" fmla="*/ 2676833 h 2735826"/>
              <a:gd name="connsiteX43" fmla="*/ 914400 w 1290484"/>
              <a:gd name="connsiteY43" fmla="*/ 2691581 h 2735826"/>
              <a:gd name="connsiteX44" fmla="*/ 995516 w 1290484"/>
              <a:gd name="connsiteY44" fmla="*/ 2706329 h 2735826"/>
              <a:gd name="connsiteX45" fmla="*/ 1025013 w 1290484"/>
              <a:gd name="connsiteY45" fmla="*/ 2721078 h 2735826"/>
              <a:gd name="connsiteX46" fmla="*/ 1106129 w 1290484"/>
              <a:gd name="connsiteY46" fmla="*/ 2735826 h 2735826"/>
              <a:gd name="connsiteX47" fmla="*/ 1120878 w 1290484"/>
              <a:gd name="connsiteY47" fmla="*/ 2721078 h 2735826"/>
              <a:gd name="connsiteX48" fmla="*/ 1128252 w 1290484"/>
              <a:gd name="connsiteY48" fmla="*/ 2698955 h 2735826"/>
              <a:gd name="connsiteX49" fmla="*/ 1165123 w 1290484"/>
              <a:gd name="connsiteY49" fmla="*/ 2669458 h 2735826"/>
              <a:gd name="connsiteX50" fmla="*/ 1194619 w 1290484"/>
              <a:gd name="connsiteY50" fmla="*/ 2639962 h 2735826"/>
              <a:gd name="connsiteX51" fmla="*/ 1238865 w 1290484"/>
              <a:gd name="connsiteY51" fmla="*/ 2566220 h 2735826"/>
              <a:gd name="connsiteX52" fmla="*/ 1275736 w 1290484"/>
              <a:gd name="connsiteY52" fmla="*/ 2499852 h 2735826"/>
              <a:gd name="connsiteX53" fmla="*/ 1283110 w 1290484"/>
              <a:gd name="connsiteY53" fmla="*/ 2462981 h 2735826"/>
              <a:gd name="connsiteX54" fmla="*/ 1290484 w 1290484"/>
              <a:gd name="connsiteY54" fmla="*/ 2433484 h 2735826"/>
              <a:gd name="connsiteX55" fmla="*/ 1275736 w 1290484"/>
              <a:gd name="connsiteY55" fmla="*/ 2322871 h 2735826"/>
              <a:gd name="connsiteX56" fmla="*/ 1268361 w 1290484"/>
              <a:gd name="connsiteY56" fmla="*/ 2234381 h 2735826"/>
              <a:gd name="connsiteX57" fmla="*/ 1260987 w 1290484"/>
              <a:gd name="connsiteY57" fmla="*/ 2190136 h 2735826"/>
              <a:gd name="connsiteX58" fmla="*/ 1253613 w 1290484"/>
              <a:gd name="connsiteY58" fmla="*/ 2086897 h 2735826"/>
              <a:gd name="connsiteX59" fmla="*/ 1246239 w 1290484"/>
              <a:gd name="connsiteY59" fmla="*/ 2042652 h 2735826"/>
              <a:gd name="connsiteX60" fmla="*/ 1238865 w 1290484"/>
              <a:gd name="connsiteY60" fmla="*/ 1976284 h 2735826"/>
              <a:gd name="connsiteX61" fmla="*/ 1224116 w 1290484"/>
              <a:gd name="connsiteY61" fmla="*/ 1821426 h 2735826"/>
              <a:gd name="connsiteX62" fmla="*/ 1209368 w 1290484"/>
              <a:gd name="connsiteY62" fmla="*/ 1681317 h 2735826"/>
              <a:gd name="connsiteX63" fmla="*/ 1194619 w 1290484"/>
              <a:gd name="connsiteY63" fmla="*/ 1666568 h 2735826"/>
              <a:gd name="connsiteX64" fmla="*/ 1179871 w 1290484"/>
              <a:gd name="connsiteY64" fmla="*/ 1585452 h 2735826"/>
              <a:gd name="connsiteX65" fmla="*/ 1165123 w 1290484"/>
              <a:gd name="connsiteY65" fmla="*/ 1548581 h 2735826"/>
              <a:gd name="connsiteX66" fmla="*/ 1157749 w 1290484"/>
              <a:gd name="connsiteY66" fmla="*/ 1460091 h 2735826"/>
              <a:gd name="connsiteX67" fmla="*/ 1150374 w 1290484"/>
              <a:gd name="connsiteY67" fmla="*/ 1408471 h 2735826"/>
              <a:gd name="connsiteX68" fmla="*/ 1135626 w 1290484"/>
              <a:gd name="connsiteY68" fmla="*/ 1305233 h 2735826"/>
              <a:gd name="connsiteX69" fmla="*/ 1113503 w 1290484"/>
              <a:gd name="connsiteY69" fmla="*/ 1091381 h 2735826"/>
              <a:gd name="connsiteX70" fmla="*/ 1106129 w 1290484"/>
              <a:gd name="connsiteY70" fmla="*/ 1032388 h 2735826"/>
              <a:gd name="connsiteX71" fmla="*/ 1091381 w 1290484"/>
              <a:gd name="connsiteY71" fmla="*/ 973394 h 2735826"/>
              <a:gd name="connsiteX72" fmla="*/ 1084007 w 1290484"/>
              <a:gd name="connsiteY72" fmla="*/ 929149 h 2735826"/>
              <a:gd name="connsiteX73" fmla="*/ 1061884 w 1290484"/>
              <a:gd name="connsiteY73" fmla="*/ 877529 h 2735826"/>
              <a:gd name="connsiteX74" fmla="*/ 1054510 w 1290484"/>
              <a:gd name="connsiteY74" fmla="*/ 855407 h 2735826"/>
              <a:gd name="connsiteX75" fmla="*/ 1047136 w 1290484"/>
              <a:gd name="connsiteY75" fmla="*/ 825910 h 2735826"/>
              <a:gd name="connsiteX76" fmla="*/ 1025013 w 1290484"/>
              <a:gd name="connsiteY76" fmla="*/ 796413 h 2735826"/>
              <a:gd name="connsiteX77" fmla="*/ 1002890 w 1290484"/>
              <a:gd name="connsiteY77" fmla="*/ 744794 h 2735826"/>
              <a:gd name="connsiteX78" fmla="*/ 951271 w 1290484"/>
              <a:gd name="connsiteY78" fmla="*/ 648929 h 2735826"/>
              <a:gd name="connsiteX79" fmla="*/ 914400 w 1290484"/>
              <a:gd name="connsiteY79" fmla="*/ 582562 h 2735826"/>
              <a:gd name="connsiteX80" fmla="*/ 848032 w 1290484"/>
              <a:gd name="connsiteY80" fmla="*/ 486697 h 2735826"/>
              <a:gd name="connsiteX81" fmla="*/ 818536 w 1290484"/>
              <a:gd name="connsiteY81" fmla="*/ 457200 h 2735826"/>
              <a:gd name="connsiteX82" fmla="*/ 803787 w 1290484"/>
              <a:gd name="connsiteY82" fmla="*/ 427704 h 2735826"/>
              <a:gd name="connsiteX83" fmla="*/ 781665 w 1290484"/>
              <a:gd name="connsiteY83" fmla="*/ 412955 h 2735826"/>
              <a:gd name="connsiteX84" fmla="*/ 759542 w 1290484"/>
              <a:gd name="connsiteY84" fmla="*/ 390833 h 2735826"/>
              <a:gd name="connsiteX85" fmla="*/ 722671 w 1290484"/>
              <a:gd name="connsiteY85" fmla="*/ 339213 h 2735826"/>
              <a:gd name="connsiteX86" fmla="*/ 671052 w 1290484"/>
              <a:gd name="connsiteY86" fmla="*/ 272846 h 2735826"/>
              <a:gd name="connsiteX87" fmla="*/ 648929 w 1290484"/>
              <a:gd name="connsiteY87" fmla="*/ 243349 h 2735826"/>
              <a:gd name="connsiteX88" fmla="*/ 582561 w 1290484"/>
              <a:gd name="connsiteY88" fmla="*/ 162233 h 2735826"/>
              <a:gd name="connsiteX89" fmla="*/ 553065 w 1290484"/>
              <a:gd name="connsiteY89" fmla="*/ 117988 h 2735826"/>
              <a:gd name="connsiteX90" fmla="*/ 508819 w 1290484"/>
              <a:gd name="connsiteY90" fmla="*/ 88491 h 2735826"/>
              <a:gd name="connsiteX91" fmla="*/ 427703 w 1290484"/>
              <a:gd name="connsiteY91" fmla="*/ 51620 h 2735826"/>
              <a:gd name="connsiteX92" fmla="*/ 331839 w 1290484"/>
              <a:gd name="connsiteY92" fmla="*/ 7375 h 2735826"/>
              <a:gd name="connsiteX93" fmla="*/ 191729 w 1290484"/>
              <a:gd name="connsiteY93" fmla="*/ 0 h 2735826"/>
              <a:gd name="connsiteX94" fmla="*/ 103239 w 1290484"/>
              <a:gd name="connsiteY94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7374 w 1290484"/>
              <a:gd name="connsiteY4" fmla="*/ 243349 h 2735826"/>
              <a:gd name="connsiteX5" fmla="*/ 0 w 1290484"/>
              <a:gd name="connsiteY5" fmla="*/ 272846 h 2735826"/>
              <a:gd name="connsiteX6" fmla="*/ 22123 w 1290484"/>
              <a:gd name="connsiteY6" fmla="*/ 398207 h 2735826"/>
              <a:gd name="connsiteX7" fmla="*/ 29497 w 1290484"/>
              <a:gd name="connsiteY7" fmla="*/ 427704 h 2735826"/>
              <a:gd name="connsiteX8" fmla="*/ 44245 w 1290484"/>
              <a:gd name="connsiteY8" fmla="*/ 449826 h 2735826"/>
              <a:gd name="connsiteX9" fmla="*/ 103239 w 1290484"/>
              <a:gd name="connsiteY9" fmla="*/ 560439 h 2735826"/>
              <a:gd name="connsiteX10" fmla="*/ 117987 w 1290484"/>
              <a:gd name="connsiteY10" fmla="*/ 582562 h 2735826"/>
              <a:gd name="connsiteX11" fmla="*/ 125361 w 1290484"/>
              <a:gd name="connsiteY11" fmla="*/ 604684 h 2735826"/>
              <a:gd name="connsiteX12" fmla="*/ 176981 w 1290484"/>
              <a:gd name="connsiteY12" fmla="*/ 648929 h 2735826"/>
              <a:gd name="connsiteX13" fmla="*/ 199103 w 1290484"/>
              <a:gd name="connsiteY13" fmla="*/ 678426 h 2735826"/>
              <a:gd name="connsiteX14" fmla="*/ 258097 w 1290484"/>
              <a:gd name="connsiteY14" fmla="*/ 737420 h 2735826"/>
              <a:gd name="connsiteX15" fmla="*/ 346587 w 1290484"/>
              <a:gd name="connsiteY15" fmla="*/ 877529 h 2735826"/>
              <a:gd name="connsiteX16" fmla="*/ 376084 w 1290484"/>
              <a:gd name="connsiteY16" fmla="*/ 936523 h 2735826"/>
              <a:gd name="connsiteX17" fmla="*/ 412955 w 1290484"/>
              <a:gd name="connsiteY17" fmla="*/ 1010265 h 2735826"/>
              <a:gd name="connsiteX18" fmla="*/ 427703 w 1290484"/>
              <a:gd name="connsiteY18" fmla="*/ 1098755 h 2735826"/>
              <a:gd name="connsiteX19" fmla="*/ 420329 w 1290484"/>
              <a:gd name="connsiteY19" fmla="*/ 1555955 h 2735826"/>
              <a:gd name="connsiteX20" fmla="*/ 412955 w 1290484"/>
              <a:gd name="connsiteY20" fmla="*/ 1592826 h 2735826"/>
              <a:gd name="connsiteX21" fmla="*/ 390832 w 1290484"/>
              <a:gd name="connsiteY21" fmla="*/ 1673942 h 2735826"/>
              <a:gd name="connsiteX22" fmla="*/ 383458 w 1290484"/>
              <a:gd name="connsiteY22" fmla="*/ 1732936 h 2735826"/>
              <a:gd name="connsiteX23" fmla="*/ 376084 w 1290484"/>
              <a:gd name="connsiteY23" fmla="*/ 1762433 h 2735826"/>
              <a:gd name="connsiteX24" fmla="*/ 383458 w 1290484"/>
              <a:gd name="connsiteY24" fmla="*/ 1850923 h 2735826"/>
              <a:gd name="connsiteX25" fmla="*/ 390832 w 1290484"/>
              <a:gd name="connsiteY25" fmla="*/ 2027904 h 2735826"/>
              <a:gd name="connsiteX26" fmla="*/ 398207 w 1290484"/>
              <a:gd name="connsiteY26" fmla="*/ 2064775 h 2735826"/>
              <a:gd name="connsiteX27" fmla="*/ 412955 w 1290484"/>
              <a:gd name="connsiteY27" fmla="*/ 2086897 h 2735826"/>
              <a:gd name="connsiteX28" fmla="*/ 420329 w 1290484"/>
              <a:gd name="connsiteY28" fmla="*/ 2109020 h 2735826"/>
              <a:gd name="connsiteX29" fmla="*/ 464574 w 1290484"/>
              <a:gd name="connsiteY29" fmla="*/ 2190136 h 2735826"/>
              <a:gd name="connsiteX30" fmla="*/ 494071 w 1290484"/>
              <a:gd name="connsiteY30" fmla="*/ 2249129 h 2735826"/>
              <a:gd name="connsiteX31" fmla="*/ 516194 w 1290484"/>
              <a:gd name="connsiteY31" fmla="*/ 2293375 h 2735826"/>
              <a:gd name="connsiteX32" fmla="*/ 538316 w 1290484"/>
              <a:gd name="connsiteY32" fmla="*/ 2315497 h 2735826"/>
              <a:gd name="connsiteX33" fmla="*/ 604684 w 1290484"/>
              <a:gd name="connsiteY33" fmla="*/ 2433484 h 2735826"/>
              <a:gd name="connsiteX34" fmla="*/ 626807 w 1290484"/>
              <a:gd name="connsiteY34" fmla="*/ 2470355 h 2735826"/>
              <a:gd name="connsiteX35" fmla="*/ 685800 w 1290484"/>
              <a:gd name="connsiteY35" fmla="*/ 2536723 h 2735826"/>
              <a:gd name="connsiteX36" fmla="*/ 693174 w 1290484"/>
              <a:gd name="connsiteY36" fmla="*/ 2566220 h 2735826"/>
              <a:gd name="connsiteX37" fmla="*/ 722671 w 1290484"/>
              <a:gd name="connsiteY37" fmla="*/ 2588342 h 2735826"/>
              <a:gd name="connsiteX38" fmla="*/ 781665 w 1290484"/>
              <a:gd name="connsiteY38" fmla="*/ 2632588 h 2735826"/>
              <a:gd name="connsiteX39" fmla="*/ 811161 w 1290484"/>
              <a:gd name="connsiteY39" fmla="*/ 2647336 h 2735826"/>
              <a:gd name="connsiteX40" fmla="*/ 848032 w 1290484"/>
              <a:gd name="connsiteY40" fmla="*/ 2669458 h 2735826"/>
              <a:gd name="connsiteX41" fmla="*/ 877529 w 1290484"/>
              <a:gd name="connsiteY41" fmla="*/ 2676833 h 2735826"/>
              <a:gd name="connsiteX42" fmla="*/ 914400 w 1290484"/>
              <a:gd name="connsiteY42" fmla="*/ 2691581 h 2735826"/>
              <a:gd name="connsiteX43" fmla="*/ 995516 w 1290484"/>
              <a:gd name="connsiteY43" fmla="*/ 2706329 h 2735826"/>
              <a:gd name="connsiteX44" fmla="*/ 1025013 w 1290484"/>
              <a:gd name="connsiteY44" fmla="*/ 2721078 h 2735826"/>
              <a:gd name="connsiteX45" fmla="*/ 1106129 w 1290484"/>
              <a:gd name="connsiteY45" fmla="*/ 2735826 h 2735826"/>
              <a:gd name="connsiteX46" fmla="*/ 1120878 w 1290484"/>
              <a:gd name="connsiteY46" fmla="*/ 2721078 h 2735826"/>
              <a:gd name="connsiteX47" fmla="*/ 1128252 w 1290484"/>
              <a:gd name="connsiteY47" fmla="*/ 2698955 h 2735826"/>
              <a:gd name="connsiteX48" fmla="*/ 1165123 w 1290484"/>
              <a:gd name="connsiteY48" fmla="*/ 2669458 h 2735826"/>
              <a:gd name="connsiteX49" fmla="*/ 1194619 w 1290484"/>
              <a:gd name="connsiteY49" fmla="*/ 2639962 h 2735826"/>
              <a:gd name="connsiteX50" fmla="*/ 1238865 w 1290484"/>
              <a:gd name="connsiteY50" fmla="*/ 2566220 h 2735826"/>
              <a:gd name="connsiteX51" fmla="*/ 1275736 w 1290484"/>
              <a:gd name="connsiteY51" fmla="*/ 2499852 h 2735826"/>
              <a:gd name="connsiteX52" fmla="*/ 1283110 w 1290484"/>
              <a:gd name="connsiteY52" fmla="*/ 2462981 h 2735826"/>
              <a:gd name="connsiteX53" fmla="*/ 1290484 w 1290484"/>
              <a:gd name="connsiteY53" fmla="*/ 2433484 h 2735826"/>
              <a:gd name="connsiteX54" fmla="*/ 1275736 w 1290484"/>
              <a:gd name="connsiteY54" fmla="*/ 2322871 h 2735826"/>
              <a:gd name="connsiteX55" fmla="*/ 1268361 w 1290484"/>
              <a:gd name="connsiteY55" fmla="*/ 2234381 h 2735826"/>
              <a:gd name="connsiteX56" fmla="*/ 1260987 w 1290484"/>
              <a:gd name="connsiteY56" fmla="*/ 2190136 h 2735826"/>
              <a:gd name="connsiteX57" fmla="*/ 1253613 w 1290484"/>
              <a:gd name="connsiteY57" fmla="*/ 2086897 h 2735826"/>
              <a:gd name="connsiteX58" fmla="*/ 1246239 w 1290484"/>
              <a:gd name="connsiteY58" fmla="*/ 2042652 h 2735826"/>
              <a:gd name="connsiteX59" fmla="*/ 1238865 w 1290484"/>
              <a:gd name="connsiteY59" fmla="*/ 1976284 h 2735826"/>
              <a:gd name="connsiteX60" fmla="*/ 1224116 w 1290484"/>
              <a:gd name="connsiteY60" fmla="*/ 1821426 h 2735826"/>
              <a:gd name="connsiteX61" fmla="*/ 1209368 w 1290484"/>
              <a:gd name="connsiteY61" fmla="*/ 1681317 h 2735826"/>
              <a:gd name="connsiteX62" fmla="*/ 1194619 w 1290484"/>
              <a:gd name="connsiteY62" fmla="*/ 1666568 h 2735826"/>
              <a:gd name="connsiteX63" fmla="*/ 1179871 w 1290484"/>
              <a:gd name="connsiteY63" fmla="*/ 1585452 h 2735826"/>
              <a:gd name="connsiteX64" fmla="*/ 1165123 w 1290484"/>
              <a:gd name="connsiteY64" fmla="*/ 1548581 h 2735826"/>
              <a:gd name="connsiteX65" fmla="*/ 1157749 w 1290484"/>
              <a:gd name="connsiteY65" fmla="*/ 1460091 h 2735826"/>
              <a:gd name="connsiteX66" fmla="*/ 1150374 w 1290484"/>
              <a:gd name="connsiteY66" fmla="*/ 1408471 h 2735826"/>
              <a:gd name="connsiteX67" fmla="*/ 1135626 w 1290484"/>
              <a:gd name="connsiteY67" fmla="*/ 1305233 h 2735826"/>
              <a:gd name="connsiteX68" fmla="*/ 1113503 w 1290484"/>
              <a:gd name="connsiteY68" fmla="*/ 1091381 h 2735826"/>
              <a:gd name="connsiteX69" fmla="*/ 1106129 w 1290484"/>
              <a:gd name="connsiteY69" fmla="*/ 1032388 h 2735826"/>
              <a:gd name="connsiteX70" fmla="*/ 1091381 w 1290484"/>
              <a:gd name="connsiteY70" fmla="*/ 973394 h 2735826"/>
              <a:gd name="connsiteX71" fmla="*/ 1084007 w 1290484"/>
              <a:gd name="connsiteY71" fmla="*/ 929149 h 2735826"/>
              <a:gd name="connsiteX72" fmla="*/ 1061884 w 1290484"/>
              <a:gd name="connsiteY72" fmla="*/ 877529 h 2735826"/>
              <a:gd name="connsiteX73" fmla="*/ 1054510 w 1290484"/>
              <a:gd name="connsiteY73" fmla="*/ 855407 h 2735826"/>
              <a:gd name="connsiteX74" fmla="*/ 1047136 w 1290484"/>
              <a:gd name="connsiteY74" fmla="*/ 825910 h 2735826"/>
              <a:gd name="connsiteX75" fmla="*/ 1025013 w 1290484"/>
              <a:gd name="connsiteY75" fmla="*/ 796413 h 2735826"/>
              <a:gd name="connsiteX76" fmla="*/ 1002890 w 1290484"/>
              <a:gd name="connsiteY76" fmla="*/ 744794 h 2735826"/>
              <a:gd name="connsiteX77" fmla="*/ 951271 w 1290484"/>
              <a:gd name="connsiteY77" fmla="*/ 648929 h 2735826"/>
              <a:gd name="connsiteX78" fmla="*/ 914400 w 1290484"/>
              <a:gd name="connsiteY78" fmla="*/ 582562 h 2735826"/>
              <a:gd name="connsiteX79" fmla="*/ 848032 w 1290484"/>
              <a:gd name="connsiteY79" fmla="*/ 486697 h 2735826"/>
              <a:gd name="connsiteX80" fmla="*/ 818536 w 1290484"/>
              <a:gd name="connsiteY80" fmla="*/ 457200 h 2735826"/>
              <a:gd name="connsiteX81" fmla="*/ 803787 w 1290484"/>
              <a:gd name="connsiteY81" fmla="*/ 427704 h 2735826"/>
              <a:gd name="connsiteX82" fmla="*/ 781665 w 1290484"/>
              <a:gd name="connsiteY82" fmla="*/ 412955 h 2735826"/>
              <a:gd name="connsiteX83" fmla="*/ 759542 w 1290484"/>
              <a:gd name="connsiteY83" fmla="*/ 390833 h 2735826"/>
              <a:gd name="connsiteX84" fmla="*/ 722671 w 1290484"/>
              <a:gd name="connsiteY84" fmla="*/ 339213 h 2735826"/>
              <a:gd name="connsiteX85" fmla="*/ 671052 w 1290484"/>
              <a:gd name="connsiteY85" fmla="*/ 272846 h 2735826"/>
              <a:gd name="connsiteX86" fmla="*/ 648929 w 1290484"/>
              <a:gd name="connsiteY86" fmla="*/ 243349 h 2735826"/>
              <a:gd name="connsiteX87" fmla="*/ 582561 w 1290484"/>
              <a:gd name="connsiteY87" fmla="*/ 162233 h 2735826"/>
              <a:gd name="connsiteX88" fmla="*/ 553065 w 1290484"/>
              <a:gd name="connsiteY88" fmla="*/ 117988 h 2735826"/>
              <a:gd name="connsiteX89" fmla="*/ 508819 w 1290484"/>
              <a:gd name="connsiteY89" fmla="*/ 88491 h 2735826"/>
              <a:gd name="connsiteX90" fmla="*/ 427703 w 1290484"/>
              <a:gd name="connsiteY90" fmla="*/ 51620 h 2735826"/>
              <a:gd name="connsiteX91" fmla="*/ 331839 w 1290484"/>
              <a:gd name="connsiteY91" fmla="*/ 7375 h 2735826"/>
              <a:gd name="connsiteX92" fmla="*/ 191729 w 1290484"/>
              <a:gd name="connsiteY92" fmla="*/ 0 h 2735826"/>
              <a:gd name="connsiteX93" fmla="*/ 103239 w 1290484"/>
              <a:gd name="connsiteY93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0 w 1290484"/>
              <a:gd name="connsiteY4" fmla="*/ 272846 h 2735826"/>
              <a:gd name="connsiteX5" fmla="*/ 22123 w 1290484"/>
              <a:gd name="connsiteY5" fmla="*/ 398207 h 2735826"/>
              <a:gd name="connsiteX6" fmla="*/ 29497 w 1290484"/>
              <a:gd name="connsiteY6" fmla="*/ 427704 h 2735826"/>
              <a:gd name="connsiteX7" fmla="*/ 44245 w 1290484"/>
              <a:gd name="connsiteY7" fmla="*/ 449826 h 2735826"/>
              <a:gd name="connsiteX8" fmla="*/ 103239 w 1290484"/>
              <a:gd name="connsiteY8" fmla="*/ 560439 h 2735826"/>
              <a:gd name="connsiteX9" fmla="*/ 117987 w 1290484"/>
              <a:gd name="connsiteY9" fmla="*/ 582562 h 2735826"/>
              <a:gd name="connsiteX10" fmla="*/ 125361 w 1290484"/>
              <a:gd name="connsiteY10" fmla="*/ 604684 h 2735826"/>
              <a:gd name="connsiteX11" fmla="*/ 176981 w 1290484"/>
              <a:gd name="connsiteY11" fmla="*/ 648929 h 2735826"/>
              <a:gd name="connsiteX12" fmla="*/ 199103 w 1290484"/>
              <a:gd name="connsiteY12" fmla="*/ 678426 h 2735826"/>
              <a:gd name="connsiteX13" fmla="*/ 258097 w 1290484"/>
              <a:gd name="connsiteY13" fmla="*/ 737420 h 2735826"/>
              <a:gd name="connsiteX14" fmla="*/ 346587 w 1290484"/>
              <a:gd name="connsiteY14" fmla="*/ 877529 h 2735826"/>
              <a:gd name="connsiteX15" fmla="*/ 376084 w 1290484"/>
              <a:gd name="connsiteY15" fmla="*/ 936523 h 2735826"/>
              <a:gd name="connsiteX16" fmla="*/ 412955 w 1290484"/>
              <a:gd name="connsiteY16" fmla="*/ 1010265 h 2735826"/>
              <a:gd name="connsiteX17" fmla="*/ 427703 w 1290484"/>
              <a:gd name="connsiteY17" fmla="*/ 1098755 h 2735826"/>
              <a:gd name="connsiteX18" fmla="*/ 420329 w 1290484"/>
              <a:gd name="connsiteY18" fmla="*/ 1555955 h 2735826"/>
              <a:gd name="connsiteX19" fmla="*/ 412955 w 1290484"/>
              <a:gd name="connsiteY19" fmla="*/ 1592826 h 2735826"/>
              <a:gd name="connsiteX20" fmla="*/ 390832 w 1290484"/>
              <a:gd name="connsiteY20" fmla="*/ 1673942 h 2735826"/>
              <a:gd name="connsiteX21" fmla="*/ 383458 w 1290484"/>
              <a:gd name="connsiteY21" fmla="*/ 1732936 h 2735826"/>
              <a:gd name="connsiteX22" fmla="*/ 376084 w 1290484"/>
              <a:gd name="connsiteY22" fmla="*/ 1762433 h 2735826"/>
              <a:gd name="connsiteX23" fmla="*/ 383458 w 1290484"/>
              <a:gd name="connsiteY23" fmla="*/ 1850923 h 2735826"/>
              <a:gd name="connsiteX24" fmla="*/ 390832 w 1290484"/>
              <a:gd name="connsiteY24" fmla="*/ 2027904 h 2735826"/>
              <a:gd name="connsiteX25" fmla="*/ 398207 w 1290484"/>
              <a:gd name="connsiteY25" fmla="*/ 2064775 h 2735826"/>
              <a:gd name="connsiteX26" fmla="*/ 412955 w 1290484"/>
              <a:gd name="connsiteY26" fmla="*/ 2086897 h 2735826"/>
              <a:gd name="connsiteX27" fmla="*/ 420329 w 1290484"/>
              <a:gd name="connsiteY27" fmla="*/ 2109020 h 2735826"/>
              <a:gd name="connsiteX28" fmla="*/ 464574 w 1290484"/>
              <a:gd name="connsiteY28" fmla="*/ 2190136 h 2735826"/>
              <a:gd name="connsiteX29" fmla="*/ 494071 w 1290484"/>
              <a:gd name="connsiteY29" fmla="*/ 2249129 h 2735826"/>
              <a:gd name="connsiteX30" fmla="*/ 516194 w 1290484"/>
              <a:gd name="connsiteY30" fmla="*/ 2293375 h 2735826"/>
              <a:gd name="connsiteX31" fmla="*/ 538316 w 1290484"/>
              <a:gd name="connsiteY31" fmla="*/ 2315497 h 2735826"/>
              <a:gd name="connsiteX32" fmla="*/ 604684 w 1290484"/>
              <a:gd name="connsiteY32" fmla="*/ 2433484 h 2735826"/>
              <a:gd name="connsiteX33" fmla="*/ 626807 w 1290484"/>
              <a:gd name="connsiteY33" fmla="*/ 2470355 h 2735826"/>
              <a:gd name="connsiteX34" fmla="*/ 685800 w 1290484"/>
              <a:gd name="connsiteY34" fmla="*/ 2536723 h 2735826"/>
              <a:gd name="connsiteX35" fmla="*/ 693174 w 1290484"/>
              <a:gd name="connsiteY35" fmla="*/ 2566220 h 2735826"/>
              <a:gd name="connsiteX36" fmla="*/ 722671 w 1290484"/>
              <a:gd name="connsiteY36" fmla="*/ 2588342 h 2735826"/>
              <a:gd name="connsiteX37" fmla="*/ 781665 w 1290484"/>
              <a:gd name="connsiteY37" fmla="*/ 2632588 h 2735826"/>
              <a:gd name="connsiteX38" fmla="*/ 811161 w 1290484"/>
              <a:gd name="connsiteY38" fmla="*/ 2647336 h 2735826"/>
              <a:gd name="connsiteX39" fmla="*/ 848032 w 1290484"/>
              <a:gd name="connsiteY39" fmla="*/ 2669458 h 2735826"/>
              <a:gd name="connsiteX40" fmla="*/ 877529 w 1290484"/>
              <a:gd name="connsiteY40" fmla="*/ 2676833 h 2735826"/>
              <a:gd name="connsiteX41" fmla="*/ 914400 w 1290484"/>
              <a:gd name="connsiteY41" fmla="*/ 2691581 h 2735826"/>
              <a:gd name="connsiteX42" fmla="*/ 995516 w 1290484"/>
              <a:gd name="connsiteY42" fmla="*/ 2706329 h 2735826"/>
              <a:gd name="connsiteX43" fmla="*/ 1025013 w 1290484"/>
              <a:gd name="connsiteY43" fmla="*/ 2721078 h 2735826"/>
              <a:gd name="connsiteX44" fmla="*/ 1106129 w 1290484"/>
              <a:gd name="connsiteY44" fmla="*/ 2735826 h 2735826"/>
              <a:gd name="connsiteX45" fmla="*/ 1120878 w 1290484"/>
              <a:gd name="connsiteY45" fmla="*/ 2721078 h 2735826"/>
              <a:gd name="connsiteX46" fmla="*/ 1128252 w 1290484"/>
              <a:gd name="connsiteY46" fmla="*/ 2698955 h 2735826"/>
              <a:gd name="connsiteX47" fmla="*/ 1165123 w 1290484"/>
              <a:gd name="connsiteY47" fmla="*/ 2669458 h 2735826"/>
              <a:gd name="connsiteX48" fmla="*/ 1194619 w 1290484"/>
              <a:gd name="connsiteY48" fmla="*/ 2639962 h 2735826"/>
              <a:gd name="connsiteX49" fmla="*/ 1238865 w 1290484"/>
              <a:gd name="connsiteY49" fmla="*/ 2566220 h 2735826"/>
              <a:gd name="connsiteX50" fmla="*/ 1275736 w 1290484"/>
              <a:gd name="connsiteY50" fmla="*/ 2499852 h 2735826"/>
              <a:gd name="connsiteX51" fmla="*/ 1283110 w 1290484"/>
              <a:gd name="connsiteY51" fmla="*/ 2462981 h 2735826"/>
              <a:gd name="connsiteX52" fmla="*/ 1290484 w 1290484"/>
              <a:gd name="connsiteY52" fmla="*/ 2433484 h 2735826"/>
              <a:gd name="connsiteX53" fmla="*/ 1275736 w 1290484"/>
              <a:gd name="connsiteY53" fmla="*/ 2322871 h 2735826"/>
              <a:gd name="connsiteX54" fmla="*/ 1268361 w 1290484"/>
              <a:gd name="connsiteY54" fmla="*/ 2234381 h 2735826"/>
              <a:gd name="connsiteX55" fmla="*/ 1260987 w 1290484"/>
              <a:gd name="connsiteY55" fmla="*/ 2190136 h 2735826"/>
              <a:gd name="connsiteX56" fmla="*/ 1253613 w 1290484"/>
              <a:gd name="connsiteY56" fmla="*/ 2086897 h 2735826"/>
              <a:gd name="connsiteX57" fmla="*/ 1246239 w 1290484"/>
              <a:gd name="connsiteY57" fmla="*/ 2042652 h 2735826"/>
              <a:gd name="connsiteX58" fmla="*/ 1238865 w 1290484"/>
              <a:gd name="connsiteY58" fmla="*/ 1976284 h 2735826"/>
              <a:gd name="connsiteX59" fmla="*/ 1224116 w 1290484"/>
              <a:gd name="connsiteY59" fmla="*/ 1821426 h 2735826"/>
              <a:gd name="connsiteX60" fmla="*/ 1209368 w 1290484"/>
              <a:gd name="connsiteY60" fmla="*/ 1681317 h 2735826"/>
              <a:gd name="connsiteX61" fmla="*/ 1194619 w 1290484"/>
              <a:gd name="connsiteY61" fmla="*/ 1666568 h 2735826"/>
              <a:gd name="connsiteX62" fmla="*/ 1179871 w 1290484"/>
              <a:gd name="connsiteY62" fmla="*/ 1585452 h 2735826"/>
              <a:gd name="connsiteX63" fmla="*/ 1165123 w 1290484"/>
              <a:gd name="connsiteY63" fmla="*/ 1548581 h 2735826"/>
              <a:gd name="connsiteX64" fmla="*/ 1157749 w 1290484"/>
              <a:gd name="connsiteY64" fmla="*/ 1460091 h 2735826"/>
              <a:gd name="connsiteX65" fmla="*/ 1150374 w 1290484"/>
              <a:gd name="connsiteY65" fmla="*/ 1408471 h 2735826"/>
              <a:gd name="connsiteX66" fmla="*/ 1135626 w 1290484"/>
              <a:gd name="connsiteY66" fmla="*/ 1305233 h 2735826"/>
              <a:gd name="connsiteX67" fmla="*/ 1113503 w 1290484"/>
              <a:gd name="connsiteY67" fmla="*/ 1091381 h 2735826"/>
              <a:gd name="connsiteX68" fmla="*/ 1106129 w 1290484"/>
              <a:gd name="connsiteY68" fmla="*/ 1032388 h 2735826"/>
              <a:gd name="connsiteX69" fmla="*/ 1091381 w 1290484"/>
              <a:gd name="connsiteY69" fmla="*/ 973394 h 2735826"/>
              <a:gd name="connsiteX70" fmla="*/ 1084007 w 1290484"/>
              <a:gd name="connsiteY70" fmla="*/ 929149 h 2735826"/>
              <a:gd name="connsiteX71" fmla="*/ 1061884 w 1290484"/>
              <a:gd name="connsiteY71" fmla="*/ 877529 h 2735826"/>
              <a:gd name="connsiteX72" fmla="*/ 1054510 w 1290484"/>
              <a:gd name="connsiteY72" fmla="*/ 855407 h 2735826"/>
              <a:gd name="connsiteX73" fmla="*/ 1047136 w 1290484"/>
              <a:gd name="connsiteY73" fmla="*/ 825910 h 2735826"/>
              <a:gd name="connsiteX74" fmla="*/ 1025013 w 1290484"/>
              <a:gd name="connsiteY74" fmla="*/ 796413 h 2735826"/>
              <a:gd name="connsiteX75" fmla="*/ 1002890 w 1290484"/>
              <a:gd name="connsiteY75" fmla="*/ 744794 h 2735826"/>
              <a:gd name="connsiteX76" fmla="*/ 951271 w 1290484"/>
              <a:gd name="connsiteY76" fmla="*/ 648929 h 2735826"/>
              <a:gd name="connsiteX77" fmla="*/ 914400 w 1290484"/>
              <a:gd name="connsiteY77" fmla="*/ 582562 h 2735826"/>
              <a:gd name="connsiteX78" fmla="*/ 848032 w 1290484"/>
              <a:gd name="connsiteY78" fmla="*/ 486697 h 2735826"/>
              <a:gd name="connsiteX79" fmla="*/ 818536 w 1290484"/>
              <a:gd name="connsiteY79" fmla="*/ 457200 h 2735826"/>
              <a:gd name="connsiteX80" fmla="*/ 803787 w 1290484"/>
              <a:gd name="connsiteY80" fmla="*/ 427704 h 2735826"/>
              <a:gd name="connsiteX81" fmla="*/ 781665 w 1290484"/>
              <a:gd name="connsiteY81" fmla="*/ 412955 h 2735826"/>
              <a:gd name="connsiteX82" fmla="*/ 759542 w 1290484"/>
              <a:gd name="connsiteY82" fmla="*/ 390833 h 2735826"/>
              <a:gd name="connsiteX83" fmla="*/ 722671 w 1290484"/>
              <a:gd name="connsiteY83" fmla="*/ 339213 h 2735826"/>
              <a:gd name="connsiteX84" fmla="*/ 671052 w 1290484"/>
              <a:gd name="connsiteY84" fmla="*/ 272846 h 2735826"/>
              <a:gd name="connsiteX85" fmla="*/ 648929 w 1290484"/>
              <a:gd name="connsiteY85" fmla="*/ 243349 h 2735826"/>
              <a:gd name="connsiteX86" fmla="*/ 582561 w 1290484"/>
              <a:gd name="connsiteY86" fmla="*/ 162233 h 2735826"/>
              <a:gd name="connsiteX87" fmla="*/ 553065 w 1290484"/>
              <a:gd name="connsiteY87" fmla="*/ 117988 h 2735826"/>
              <a:gd name="connsiteX88" fmla="*/ 508819 w 1290484"/>
              <a:gd name="connsiteY88" fmla="*/ 88491 h 2735826"/>
              <a:gd name="connsiteX89" fmla="*/ 427703 w 1290484"/>
              <a:gd name="connsiteY89" fmla="*/ 51620 h 2735826"/>
              <a:gd name="connsiteX90" fmla="*/ 331839 w 1290484"/>
              <a:gd name="connsiteY90" fmla="*/ 7375 h 2735826"/>
              <a:gd name="connsiteX91" fmla="*/ 191729 w 1290484"/>
              <a:gd name="connsiteY91" fmla="*/ 0 h 2735826"/>
              <a:gd name="connsiteX92" fmla="*/ 103239 w 1290484"/>
              <a:gd name="connsiteY92" fmla="*/ 73742 h 2735826"/>
              <a:gd name="connsiteX0" fmla="*/ 82536 w 1269781"/>
              <a:gd name="connsiteY0" fmla="*/ 73742 h 2735826"/>
              <a:gd name="connsiteX1" fmla="*/ 45665 w 1269781"/>
              <a:gd name="connsiteY1" fmla="*/ 140110 h 2735826"/>
              <a:gd name="connsiteX2" fmla="*/ 16168 w 1269781"/>
              <a:gd name="connsiteY2" fmla="*/ 184355 h 2735826"/>
              <a:gd name="connsiteX3" fmla="*/ 1420 w 1269781"/>
              <a:gd name="connsiteY3" fmla="*/ 221226 h 2735826"/>
              <a:gd name="connsiteX4" fmla="*/ 1420 w 1269781"/>
              <a:gd name="connsiteY4" fmla="*/ 398207 h 2735826"/>
              <a:gd name="connsiteX5" fmla="*/ 8794 w 1269781"/>
              <a:gd name="connsiteY5" fmla="*/ 427704 h 2735826"/>
              <a:gd name="connsiteX6" fmla="*/ 23542 w 1269781"/>
              <a:gd name="connsiteY6" fmla="*/ 449826 h 2735826"/>
              <a:gd name="connsiteX7" fmla="*/ 82536 w 1269781"/>
              <a:gd name="connsiteY7" fmla="*/ 560439 h 2735826"/>
              <a:gd name="connsiteX8" fmla="*/ 97284 w 1269781"/>
              <a:gd name="connsiteY8" fmla="*/ 582562 h 2735826"/>
              <a:gd name="connsiteX9" fmla="*/ 104658 w 1269781"/>
              <a:gd name="connsiteY9" fmla="*/ 604684 h 2735826"/>
              <a:gd name="connsiteX10" fmla="*/ 156278 w 1269781"/>
              <a:gd name="connsiteY10" fmla="*/ 648929 h 2735826"/>
              <a:gd name="connsiteX11" fmla="*/ 178400 w 1269781"/>
              <a:gd name="connsiteY11" fmla="*/ 678426 h 2735826"/>
              <a:gd name="connsiteX12" fmla="*/ 237394 w 1269781"/>
              <a:gd name="connsiteY12" fmla="*/ 737420 h 2735826"/>
              <a:gd name="connsiteX13" fmla="*/ 325884 w 1269781"/>
              <a:gd name="connsiteY13" fmla="*/ 877529 h 2735826"/>
              <a:gd name="connsiteX14" fmla="*/ 355381 w 1269781"/>
              <a:gd name="connsiteY14" fmla="*/ 936523 h 2735826"/>
              <a:gd name="connsiteX15" fmla="*/ 392252 w 1269781"/>
              <a:gd name="connsiteY15" fmla="*/ 1010265 h 2735826"/>
              <a:gd name="connsiteX16" fmla="*/ 407000 w 1269781"/>
              <a:gd name="connsiteY16" fmla="*/ 1098755 h 2735826"/>
              <a:gd name="connsiteX17" fmla="*/ 399626 w 1269781"/>
              <a:gd name="connsiteY17" fmla="*/ 1555955 h 2735826"/>
              <a:gd name="connsiteX18" fmla="*/ 392252 w 1269781"/>
              <a:gd name="connsiteY18" fmla="*/ 1592826 h 2735826"/>
              <a:gd name="connsiteX19" fmla="*/ 370129 w 1269781"/>
              <a:gd name="connsiteY19" fmla="*/ 1673942 h 2735826"/>
              <a:gd name="connsiteX20" fmla="*/ 362755 w 1269781"/>
              <a:gd name="connsiteY20" fmla="*/ 1732936 h 2735826"/>
              <a:gd name="connsiteX21" fmla="*/ 355381 w 1269781"/>
              <a:gd name="connsiteY21" fmla="*/ 1762433 h 2735826"/>
              <a:gd name="connsiteX22" fmla="*/ 362755 w 1269781"/>
              <a:gd name="connsiteY22" fmla="*/ 1850923 h 2735826"/>
              <a:gd name="connsiteX23" fmla="*/ 370129 w 1269781"/>
              <a:gd name="connsiteY23" fmla="*/ 2027904 h 2735826"/>
              <a:gd name="connsiteX24" fmla="*/ 377504 w 1269781"/>
              <a:gd name="connsiteY24" fmla="*/ 2064775 h 2735826"/>
              <a:gd name="connsiteX25" fmla="*/ 392252 w 1269781"/>
              <a:gd name="connsiteY25" fmla="*/ 2086897 h 2735826"/>
              <a:gd name="connsiteX26" fmla="*/ 399626 w 1269781"/>
              <a:gd name="connsiteY26" fmla="*/ 2109020 h 2735826"/>
              <a:gd name="connsiteX27" fmla="*/ 443871 w 1269781"/>
              <a:gd name="connsiteY27" fmla="*/ 2190136 h 2735826"/>
              <a:gd name="connsiteX28" fmla="*/ 473368 w 1269781"/>
              <a:gd name="connsiteY28" fmla="*/ 2249129 h 2735826"/>
              <a:gd name="connsiteX29" fmla="*/ 495491 w 1269781"/>
              <a:gd name="connsiteY29" fmla="*/ 2293375 h 2735826"/>
              <a:gd name="connsiteX30" fmla="*/ 517613 w 1269781"/>
              <a:gd name="connsiteY30" fmla="*/ 2315497 h 2735826"/>
              <a:gd name="connsiteX31" fmla="*/ 583981 w 1269781"/>
              <a:gd name="connsiteY31" fmla="*/ 2433484 h 2735826"/>
              <a:gd name="connsiteX32" fmla="*/ 606104 w 1269781"/>
              <a:gd name="connsiteY32" fmla="*/ 2470355 h 2735826"/>
              <a:gd name="connsiteX33" fmla="*/ 665097 w 1269781"/>
              <a:gd name="connsiteY33" fmla="*/ 2536723 h 2735826"/>
              <a:gd name="connsiteX34" fmla="*/ 672471 w 1269781"/>
              <a:gd name="connsiteY34" fmla="*/ 2566220 h 2735826"/>
              <a:gd name="connsiteX35" fmla="*/ 701968 w 1269781"/>
              <a:gd name="connsiteY35" fmla="*/ 2588342 h 2735826"/>
              <a:gd name="connsiteX36" fmla="*/ 760962 w 1269781"/>
              <a:gd name="connsiteY36" fmla="*/ 2632588 h 2735826"/>
              <a:gd name="connsiteX37" fmla="*/ 790458 w 1269781"/>
              <a:gd name="connsiteY37" fmla="*/ 2647336 h 2735826"/>
              <a:gd name="connsiteX38" fmla="*/ 827329 w 1269781"/>
              <a:gd name="connsiteY38" fmla="*/ 2669458 h 2735826"/>
              <a:gd name="connsiteX39" fmla="*/ 856826 w 1269781"/>
              <a:gd name="connsiteY39" fmla="*/ 2676833 h 2735826"/>
              <a:gd name="connsiteX40" fmla="*/ 893697 w 1269781"/>
              <a:gd name="connsiteY40" fmla="*/ 2691581 h 2735826"/>
              <a:gd name="connsiteX41" fmla="*/ 974813 w 1269781"/>
              <a:gd name="connsiteY41" fmla="*/ 2706329 h 2735826"/>
              <a:gd name="connsiteX42" fmla="*/ 1004310 w 1269781"/>
              <a:gd name="connsiteY42" fmla="*/ 2721078 h 2735826"/>
              <a:gd name="connsiteX43" fmla="*/ 1085426 w 1269781"/>
              <a:gd name="connsiteY43" fmla="*/ 2735826 h 2735826"/>
              <a:gd name="connsiteX44" fmla="*/ 1100175 w 1269781"/>
              <a:gd name="connsiteY44" fmla="*/ 2721078 h 2735826"/>
              <a:gd name="connsiteX45" fmla="*/ 1107549 w 1269781"/>
              <a:gd name="connsiteY45" fmla="*/ 2698955 h 2735826"/>
              <a:gd name="connsiteX46" fmla="*/ 1144420 w 1269781"/>
              <a:gd name="connsiteY46" fmla="*/ 2669458 h 2735826"/>
              <a:gd name="connsiteX47" fmla="*/ 1173916 w 1269781"/>
              <a:gd name="connsiteY47" fmla="*/ 2639962 h 2735826"/>
              <a:gd name="connsiteX48" fmla="*/ 1218162 w 1269781"/>
              <a:gd name="connsiteY48" fmla="*/ 2566220 h 2735826"/>
              <a:gd name="connsiteX49" fmla="*/ 1255033 w 1269781"/>
              <a:gd name="connsiteY49" fmla="*/ 2499852 h 2735826"/>
              <a:gd name="connsiteX50" fmla="*/ 1262407 w 1269781"/>
              <a:gd name="connsiteY50" fmla="*/ 2462981 h 2735826"/>
              <a:gd name="connsiteX51" fmla="*/ 1269781 w 1269781"/>
              <a:gd name="connsiteY51" fmla="*/ 2433484 h 2735826"/>
              <a:gd name="connsiteX52" fmla="*/ 1255033 w 1269781"/>
              <a:gd name="connsiteY52" fmla="*/ 2322871 h 2735826"/>
              <a:gd name="connsiteX53" fmla="*/ 1247658 w 1269781"/>
              <a:gd name="connsiteY53" fmla="*/ 2234381 h 2735826"/>
              <a:gd name="connsiteX54" fmla="*/ 1240284 w 1269781"/>
              <a:gd name="connsiteY54" fmla="*/ 2190136 h 2735826"/>
              <a:gd name="connsiteX55" fmla="*/ 1232910 w 1269781"/>
              <a:gd name="connsiteY55" fmla="*/ 2086897 h 2735826"/>
              <a:gd name="connsiteX56" fmla="*/ 1225536 w 1269781"/>
              <a:gd name="connsiteY56" fmla="*/ 2042652 h 2735826"/>
              <a:gd name="connsiteX57" fmla="*/ 1218162 w 1269781"/>
              <a:gd name="connsiteY57" fmla="*/ 1976284 h 2735826"/>
              <a:gd name="connsiteX58" fmla="*/ 1203413 w 1269781"/>
              <a:gd name="connsiteY58" fmla="*/ 1821426 h 2735826"/>
              <a:gd name="connsiteX59" fmla="*/ 1188665 w 1269781"/>
              <a:gd name="connsiteY59" fmla="*/ 1681317 h 2735826"/>
              <a:gd name="connsiteX60" fmla="*/ 1173916 w 1269781"/>
              <a:gd name="connsiteY60" fmla="*/ 1666568 h 2735826"/>
              <a:gd name="connsiteX61" fmla="*/ 1159168 w 1269781"/>
              <a:gd name="connsiteY61" fmla="*/ 1585452 h 2735826"/>
              <a:gd name="connsiteX62" fmla="*/ 1144420 w 1269781"/>
              <a:gd name="connsiteY62" fmla="*/ 1548581 h 2735826"/>
              <a:gd name="connsiteX63" fmla="*/ 1137046 w 1269781"/>
              <a:gd name="connsiteY63" fmla="*/ 1460091 h 2735826"/>
              <a:gd name="connsiteX64" fmla="*/ 1129671 w 1269781"/>
              <a:gd name="connsiteY64" fmla="*/ 1408471 h 2735826"/>
              <a:gd name="connsiteX65" fmla="*/ 1114923 w 1269781"/>
              <a:gd name="connsiteY65" fmla="*/ 1305233 h 2735826"/>
              <a:gd name="connsiteX66" fmla="*/ 1092800 w 1269781"/>
              <a:gd name="connsiteY66" fmla="*/ 1091381 h 2735826"/>
              <a:gd name="connsiteX67" fmla="*/ 1085426 w 1269781"/>
              <a:gd name="connsiteY67" fmla="*/ 1032388 h 2735826"/>
              <a:gd name="connsiteX68" fmla="*/ 1070678 w 1269781"/>
              <a:gd name="connsiteY68" fmla="*/ 973394 h 2735826"/>
              <a:gd name="connsiteX69" fmla="*/ 1063304 w 1269781"/>
              <a:gd name="connsiteY69" fmla="*/ 929149 h 2735826"/>
              <a:gd name="connsiteX70" fmla="*/ 1041181 w 1269781"/>
              <a:gd name="connsiteY70" fmla="*/ 877529 h 2735826"/>
              <a:gd name="connsiteX71" fmla="*/ 1033807 w 1269781"/>
              <a:gd name="connsiteY71" fmla="*/ 855407 h 2735826"/>
              <a:gd name="connsiteX72" fmla="*/ 1026433 w 1269781"/>
              <a:gd name="connsiteY72" fmla="*/ 825910 h 2735826"/>
              <a:gd name="connsiteX73" fmla="*/ 1004310 w 1269781"/>
              <a:gd name="connsiteY73" fmla="*/ 796413 h 2735826"/>
              <a:gd name="connsiteX74" fmla="*/ 982187 w 1269781"/>
              <a:gd name="connsiteY74" fmla="*/ 744794 h 2735826"/>
              <a:gd name="connsiteX75" fmla="*/ 930568 w 1269781"/>
              <a:gd name="connsiteY75" fmla="*/ 648929 h 2735826"/>
              <a:gd name="connsiteX76" fmla="*/ 893697 w 1269781"/>
              <a:gd name="connsiteY76" fmla="*/ 582562 h 2735826"/>
              <a:gd name="connsiteX77" fmla="*/ 827329 w 1269781"/>
              <a:gd name="connsiteY77" fmla="*/ 486697 h 2735826"/>
              <a:gd name="connsiteX78" fmla="*/ 797833 w 1269781"/>
              <a:gd name="connsiteY78" fmla="*/ 457200 h 2735826"/>
              <a:gd name="connsiteX79" fmla="*/ 783084 w 1269781"/>
              <a:gd name="connsiteY79" fmla="*/ 427704 h 2735826"/>
              <a:gd name="connsiteX80" fmla="*/ 760962 w 1269781"/>
              <a:gd name="connsiteY80" fmla="*/ 412955 h 2735826"/>
              <a:gd name="connsiteX81" fmla="*/ 738839 w 1269781"/>
              <a:gd name="connsiteY81" fmla="*/ 390833 h 2735826"/>
              <a:gd name="connsiteX82" fmla="*/ 701968 w 1269781"/>
              <a:gd name="connsiteY82" fmla="*/ 339213 h 2735826"/>
              <a:gd name="connsiteX83" fmla="*/ 650349 w 1269781"/>
              <a:gd name="connsiteY83" fmla="*/ 272846 h 2735826"/>
              <a:gd name="connsiteX84" fmla="*/ 628226 w 1269781"/>
              <a:gd name="connsiteY84" fmla="*/ 243349 h 2735826"/>
              <a:gd name="connsiteX85" fmla="*/ 561858 w 1269781"/>
              <a:gd name="connsiteY85" fmla="*/ 162233 h 2735826"/>
              <a:gd name="connsiteX86" fmla="*/ 532362 w 1269781"/>
              <a:gd name="connsiteY86" fmla="*/ 117988 h 2735826"/>
              <a:gd name="connsiteX87" fmla="*/ 488116 w 1269781"/>
              <a:gd name="connsiteY87" fmla="*/ 88491 h 2735826"/>
              <a:gd name="connsiteX88" fmla="*/ 407000 w 1269781"/>
              <a:gd name="connsiteY88" fmla="*/ 51620 h 2735826"/>
              <a:gd name="connsiteX89" fmla="*/ 311136 w 1269781"/>
              <a:gd name="connsiteY89" fmla="*/ 7375 h 2735826"/>
              <a:gd name="connsiteX90" fmla="*/ 171026 w 1269781"/>
              <a:gd name="connsiteY90" fmla="*/ 0 h 2735826"/>
              <a:gd name="connsiteX91" fmla="*/ 82536 w 1269781"/>
              <a:gd name="connsiteY91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05564 w 1270687"/>
              <a:gd name="connsiteY8" fmla="*/ 604684 h 2735826"/>
              <a:gd name="connsiteX9" fmla="*/ 157184 w 1270687"/>
              <a:gd name="connsiteY9" fmla="*/ 648929 h 2735826"/>
              <a:gd name="connsiteX10" fmla="*/ 179306 w 1270687"/>
              <a:gd name="connsiteY10" fmla="*/ 678426 h 2735826"/>
              <a:gd name="connsiteX11" fmla="*/ 238300 w 1270687"/>
              <a:gd name="connsiteY11" fmla="*/ 737420 h 2735826"/>
              <a:gd name="connsiteX12" fmla="*/ 326790 w 1270687"/>
              <a:gd name="connsiteY12" fmla="*/ 877529 h 2735826"/>
              <a:gd name="connsiteX13" fmla="*/ 356287 w 1270687"/>
              <a:gd name="connsiteY13" fmla="*/ 936523 h 2735826"/>
              <a:gd name="connsiteX14" fmla="*/ 393158 w 1270687"/>
              <a:gd name="connsiteY14" fmla="*/ 1010265 h 2735826"/>
              <a:gd name="connsiteX15" fmla="*/ 407906 w 1270687"/>
              <a:gd name="connsiteY15" fmla="*/ 1098755 h 2735826"/>
              <a:gd name="connsiteX16" fmla="*/ 400532 w 1270687"/>
              <a:gd name="connsiteY16" fmla="*/ 1555955 h 2735826"/>
              <a:gd name="connsiteX17" fmla="*/ 393158 w 1270687"/>
              <a:gd name="connsiteY17" fmla="*/ 1592826 h 2735826"/>
              <a:gd name="connsiteX18" fmla="*/ 371035 w 1270687"/>
              <a:gd name="connsiteY18" fmla="*/ 1673942 h 2735826"/>
              <a:gd name="connsiteX19" fmla="*/ 363661 w 1270687"/>
              <a:gd name="connsiteY19" fmla="*/ 1732936 h 2735826"/>
              <a:gd name="connsiteX20" fmla="*/ 356287 w 1270687"/>
              <a:gd name="connsiteY20" fmla="*/ 1762433 h 2735826"/>
              <a:gd name="connsiteX21" fmla="*/ 363661 w 1270687"/>
              <a:gd name="connsiteY21" fmla="*/ 1850923 h 2735826"/>
              <a:gd name="connsiteX22" fmla="*/ 371035 w 1270687"/>
              <a:gd name="connsiteY22" fmla="*/ 2027904 h 2735826"/>
              <a:gd name="connsiteX23" fmla="*/ 378410 w 1270687"/>
              <a:gd name="connsiteY23" fmla="*/ 2064775 h 2735826"/>
              <a:gd name="connsiteX24" fmla="*/ 393158 w 1270687"/>
              <a:gd name="connsiteY24" fmla="*/ 2086897 h 2735826"/>
              <a:gd name="connsiteX25" fmla="*/ 400532 w 1270687"/>
              <a:gd name="connsiteY25" fmla="*/ 2109020 h 2735826"/>
              <a:gd name="connsiteX26" fmla="*/ 444777 w 1270687"/>
              <a:gd name="connsiteY26" fmla="*/ 2190136 h 2735826"/>
              <a:gd name="connsiteX27" fmla="*/ 474274 w 1270687"/>
              <a:gd name="connsiteY27" fmla="*/ 2249129 h 2735826"/>
              <a:gd name="connsiteX28" fmla="*/ 496397 w 1270687"/>
              <a:gd name="connsiteY28" fmla="*/ 2293375 h 2735826"/>
              <a:gd name="connsiteX29" fmla="*/ 518519 w 1270687"/>
              <a:gd name="connsiteY29" fmla="*/ 2315497 h 2735826"/>
              <a:gd name="connsiteX30" fmla="*/ 584887 w 1270687"/>
              <a:gd name="connsiteY30" fmla="*/ 2433484 h 2735826"/>
              <a:gd name="connsiteX31" fmla="*/ 607010 w 1270687"/>
              <a:gd name="connsiteY31" fmla="*/ 2470355 h 2735826"/>
              <a:gd name="connsiteX32" fmla="*/ 666003 w 1270687"/>
              <a:gd name="connsiteY32" fmla="*/ 2536723 h 2735826"/>
              <a:gd name="connsiteX33" fmla="*/ 673377 w 1270687"/>
              <a:gd name="connsiteY33" fmla="*/ 2566220 h 2735826"/>
              <a:gd name="connsiteX34" fmla="*/ 702874 w 1270687"/>
              <a:gd name="connsiteY34" fmla="*/ 2588342 h 2735826"/>
              <a:gd name="connsiteX35" fmla="*/ 761868 w 1270687"/>
              <a:gd name="connsiteY35" fmla="*/ 2632588 h 2735826"/>
              <a:gd name="connsiteX36" fmla="*/ 791364 w 1270687"/>
              <a:gd name="connsiteY36" fmla="*/ 2647336 h 2735826"/>
              <a:gd name="connsiteX37" fmla="*/ 828235 w 1270687"/>
              <a:gd name="connsiteY37" fmla="*/ 2669458 h 2735826"/>
              <a:gd name="connsiteX38" fmla="*/ 857732 w 1270687"/>
              <a:gd name="connsiteY38" fmla="*/ 2676833 h 2735826"/>
              <a:gd name="connsiteX39" fmla="*/ 894603 w 1270687"/>
              <a:gd name="connsiteY39" fmla="*/ 2691581 h 2735826"/>
              <a:gd name="connsiteX40" fmla="*/ 975719 w 1270687"/>
              <a:gd name="connsiteY40" fmla="*/ 2706329 h 2735826"/>
              <a:gd name="connsiteX41" fmla="*/ 1005216 w 1270687"/>
              <a:gd name="connsiteY41" fmla="*/ 2721078 h 2735826"/>
              <a:gd name="connsiteX42" fmla="*/ 1086332 w 1270687"/>
              <a:gd name="connsiteY42" fmla="*/ 2735826 h 2735826"/>
              <a:gd name="connsiteX43" fmla="*/ 1101081 w 1270687"/>
              <a:gd name="connsiteY43" fmla="*/ 2721078 h 2735826"/>
              <a:gd name="connsiteX44" fmla="*/ 1108455 w 1270687"/>
              <a:gd name="connsiteY44" fmla="*/ 2698955 h 2735826"/>
              <a:gd name="connsiteX45" fmla="*/ 1145326 w 1270687"/>
              <a:gd name="connsiteY45" fmla="*/ 2669458 h 2735826"/>
              <a:gd name="connsiteX46" fmla="*/ 1174822 w 1270687"/>
              <a:gd name="connsiteY46" fmla="*/ 2639962 h 2735826"/>
              <a:gd name="connsiteX47" fmla="*/ 1219068 w 1270687"/>
              <a:gd name="connsiteY47" fmla="*/ 2566220 h 2735826"/>
              <a:gd name="connsiteX48" fmla="*/ 1255939 w 1270687"/>
              <a:gd name="connsiteY48" fmla="*/ 2499852 h 2735826"/>
              <a:gd name="connsiteX49" fmla="*/ 1263313 w 1270687"/>
              <a:gd name="connsiteY49" fmla="*/ 2462981 h 2735826"/>
              <a:gd name="connsiteX50" fmla="*/ 1270687 w 1270687"/>
              <a:gd name="connsiteY50" fmla="*/ 2433484 h 2735826"/>
              <a:gd name="connsiteX51" fmla="*/ 1255939 w 1270687"/>
              <a:gd name="connsiteY51" fmla="*/ 2322871 h 2735826"/>
              <a:gd name="connsiteX52" fmla="*/ 1248564 w 1270687"/>
              <a:gd name="connsiteY52" fmla="*/ 2234381 h 2735826"/>
              <a:gd name="connsiteX53" fmla="*/ 1241190 w 1270687"/>
              <a:gd name="connsiteY53" fmla="*/ 2190136 h 2735826"/>
              <a:gd name="connsiteX54" fmla="*/ 1233816 w 1270687"/>
              <a:gd name="connsiteY54" fmla="*/ 2086897 h 2735826"/>
              <a:gd name="connsiteX55" fmla="*/ 1226442 w 1270687"/>
              <a:gd name="connsiteY55" fmla="*/ 2042652 h 2735826"/>
              <a:gd name="connsiteX56" fmla="*/ 1219068 w 1270687"/>
              <a:gd name="connsiteY56" fmla="*/ 1976284 h 2735826"/>
              <a:gd name="connsiteX57" fmla="*/ 1204319 w 1270687"/>
              <a:gd name="connsiteY57" fmla="*/ 1821426 h 2735826"/>
              <a:gd name="connsiteX58" fmla="*/ 1189571 w 1270687"/>
              <a:gd name="connsiteY58" fmla="*/ 1681317 h 2735826"/>
              <a:gd name="connsiteX59" fmla="*/ 1174822 w 1270687"/>
              <a:gd name="connsiteY59" fmla="*/ 1666568 h 2735826"/>
              <a:gd name="connsiteX60" fmla="*/ 1160074 w 1270687"/>
              <a:gd name="connsiteY60" fmla="*/ 1585452 h 2735826"/>
              <a:gd name="connsiteX61" fmla="*/ 1145326 w 1270687"/>
              <a:gd name="connsiteY61" fmla="*/ 1548581 h 2735826"/>
              <a:gd name="connsiteX62" fmla="*/ 1137952 w 1270687"/>
              <a:gd name="connsiteY62" fmla="*/ 1460091 h 2735826"/>
              <a:gd name="connsiteX63" fmla="*/ 1130577 w 1270687"/>
              <a:gd name="connsiteY63" fmla="*/ 1408471 h 2735826"/>
              <a:gd name="connsiteX64" fmla="*/ 1115829 w 1270687"/>
              <a:gd name="connsiteY64" fmla="*/ 1305233 h 2735826"/>
              <a:gd name="connsiteX65" fmla="*/ 1093706 w 1270687"/>
              <a:gd name="connsiteY65" fmla="*/ 1091381 h 2735826"/>
              <a:gd name="connsiteX66" fmla="*/ 1086332 w 1270687"/>
              <a:gd name="connsiteY66" fmla="*/ 1032388 h 2735826"/>
              <a:gd name="connsiteX67" fmla="*/ 1071584 w 1270687"/>
              <a:gd name="connsiteY67" fmla="*/ 973394 h 2735826"/>
              <a:gd name="connsiteX68" fmla="*/ 1064210 w 1270687"/>
              <a:gd name="connsiteY68" fmla="*/ 929149 h 2735826"/>
              <a:gd name="connsiteX69" fmla="*/ 1042087 w 1270687"/>
              <a:gd name="connsiteY69" fmla="*/ 877529 h 2735826"/>
              <a:gd name="connsiteX70" fmla="*/ 1034713 w 1270687"/>
              <a:gd name="connsiteY70" fmla="*/ 855407 h 2735826"/>
              <a:gd name="connsiteX71" fmla="*/ 1027339 w 1270687"/>
              <a:gd name="connsiteY71" fmla="*/ 825910 h 2735826"/>
              <a:gd name="connsiteX72" fmla="*/ 1005216 w 1270687"/>
              <a:gd name="connsiteY72" fmla="*/ 796413 h 2735826"/>
              <a:gd name="connsiteX73" fmla="*/ 983093 w 1270687"/>
              <a:gd name="connsiteY73" fmla="*/ 744794 h 2735826"/>
              <a:gd name="connsiteX74" fmla="*/ 931474 w 1270687"/>
              <a:gd name="connsiteY74" fmla="*/ 648929 h 2735826"/>
              <a:gd name="connsiteX75" fmla="*/ 894603 w 1270687"/>
              <a:gd name="connsiteY75" fmla="*/ 582562 h 2735826"/>
              <a:gd name="connsiteX76" fmla="*/ 828235 w 1270687"/>
              <a:gd name="connsiteY76" fmla="*/ 486697 h 2735826"/>
              <a:gd name="connsiteX77" fmla="*/ 798739 w 1270687"/>
              <a:gd name="connsiteY77" fmla="*/ 457200 h 2735826"/>
              <a:gd name="connsiteX78" fmla="*/ 783990 w 1270687"/>
              <a:gd name="connsiteY78" fmla="*/ 427704 h 2735826"/>
              <a:gd name="connsiteX79" fmla="*/ 761868 w 1270687"/>
              <a:gd name="connsiteY79" fmla="*/ 412955 h 2735826"/>
              <a:gd name="connsiteX80" fmla="*/ 739745 w 1270687"/>
              <a:gd name="connsiteY80" fmla="*/ 390833 h 2735826"/>
              <a:gd name="connsiteX81" fmla="*/ 702874 w 1270687"/>
              <a:gd name="connsiteY81" fmla="*/ 339213 h 2735826"/>
              <a:gd name="connsiteX82" fmla="*/ 651255 w 1270687"/>
              <a:gd name="connsiteY82" fmla="*/ 272846 h 2735826"/>
              <a:gd name="connsiteX83" fmla="*/ 629132 w 1270687"/>
              <a:gd name="connsiteY83" fmla="*/ 243349 h 2735826"/>
              <a:gd name="connsiteX84" fmla="*/ 562764 w 1270687"/>
              <a:gd name="connsiteY84" fmla="*/ 162233 h 2735826"/>
              <a:gd name="connsiteX85" fmla="*/ 533268 w 1270687"/>
              <a:gd name="connsiteY85" fmla="*/ 117988 h 2735826"/>
              <a:gd name="connsiteX86" fmla="*/ 489022 w 1270687"/>
              <a:gd name="connsiteY86" fmla="*/ 88491 h 2735826"/>
              <a:gd name="connsiteX87" fmla="*/ 407906 w 1270687"/>
              <a:gd name="connsiteY87" fmla="*/ 51620 h 2735826"/>
              <a:gd name="connsiteX88" fmla="*/ 312042 w 1270687"/>
              <a:gd name="connsiteY88" fmla="*/ 7375 h 2735826"/>
              <a:gd name="connsiteX89" fmla="*/ 171932 w 1270687"/>
              <a:gd name="connsiteY89" fmla="*/ 0 h 2735826"/>
              <a:gd name="connsiteX90" fmla="*/ 83442 w 1270687"/>
              <a:gd name="connsiteY90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61868 w 1270687"/>
              <a:gd name="connsiteY78" fmla="*/ 412955 h 2735826"/>
              <a:gd name="connsiteX79" fmla="*/ 739745 w 1270687"/>
              <a:gd name="connsiteY79" fmla="*/ 390833 h 2735826"/>
              <a:gd name="connsiteX80" fmla="*/ 702874 w 1270687"/>
              <a:gd name="connsiteY80" fmla="*/ 339213 h 2735826"/>
              <a:gd name="connsiteX81" fmla="*/ 651255 w 1270687"/>
              <a:gd name="connsiteY81" fmla="*/ 272846 h 2735826"/>
              <a:gd name="connsiteX82" fmla="*/ 629132 w 1270687"/>
              <a:gd name="connsiteY82" fmla="*/ 243349 h 2735826"/>
              <a:gd name="connsiteX83" fmla="*/ 562764 w 1270687"/>
              <a:gd name="connsiteY83" fmla="*/ 162233 h 2735826"/>
              <a:gd name="connsiteX84" fmla="*/ 533268 w 1270687"/>
              <a:gd name="connsiteY84" fmla="*/ 117988 h 2735826"/>
              <a:gd name="connsiteX85" fmla="*/ 489022 w 1270687"/>
              <a:gd name="connsiteY85" fmla="*/ 88491 h 2735826"/>
              <a:gd name="connsiteX86" fmla="*/ 407906 w 1270687"/>
              <a:gd name="connsiteY86" fmla="*/ 51620 h 2735826"/>
              <a:gd name="connsiteX87" fmla="*/ 312042 w 1270687"/>
              <a:gd name="connsiteY87" fmla="*/ 7375 h 2735826"/>
              <a:gd name="connsiteX88" fmla="*/ 171932 w 1270687"/>
              <a:gd name="connsiteY88" fmla="*/ 0 h 2735826"/>
              <a:gd name="connsiteX89" fmla="*/ 83442 w 1270687"/>
              <a:gd name="connsiteY89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39745 w 1270687"/>
              <a:gd name="connsiteY78" fmla="*/ 390833 h 2735826"/>
              <a:gd name="connsiteX79" fmla="*/ 702874 w 1270687"/>
              <a:gd name="connsiteY79" fmla="*/ 339213 h 2735826"/>
              <a:gd name="connsiteX80" fmla="*/ 651255 w 1270687"/>
              <a:gd name="connsiteY80" fmla="*/ 272846 h 2735826"/>
              <a:gd name="connsiteX81" fmla="*/ 629132 w 1270687"/>
              <a:gd name="connsiteY81" fmla="*/ 243349 h 2735826"/>
              <a:gd name="connsiteX82" fmla="*/ 562764 w 1270687"/>
              <a:gd name="connsiteY82" fmla="*/ 162233 h 2735826"/>
              <a:gd name="connsiteX83" fmla="*/ 533268 w 1270687"/>
              <a:gd name="connsiteY83" fmla="*/ 117988 h 2735826"/>
              <a:gd name="connsiteX84" fmla="*/ 489022 w 1270687"/>
              <a:gd name="connsiteY84" fmla="*/ 88491 h 2735826"/>
              <a:gd name="connsiteX85" fmla="*/ 407906 w 1270687"/>
              <a:gd name="connsiteY85" fmla="*/ 51620 h 2735826"/>
              <a:gd name="connsiteX86" fmla="*/ 312042 w 1270687"/>
              <a:gd name="connsiteY86" fmla="*/ 7375 h 2735826"/>
              <a:gd name="connsiteX87" fmla="*/ 171932 w 1270687"/>
              <a:gd name="connsiteY87" fmla="*/ 0 h 2735826"/>
              <a:gd name="connsiteX88" fmla="*/ 83442 w 1270687"/>
              <a:gd name="connsiteY88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83990 w 1270687"/>
              <a:gd name="connsiteY76" fmla="*/ 427704 h 2735826"/>
              <a:gd name="connsiteX77" fmla="*/ 739745 w 1270687"/>
              <a:gd name="connsiteY77" fmla="*/ 390833 h 2735826"/>
              <a:gd name="connsiteX78" fmla="*/ 702874 w 1270687"/>
              <a:gd name="connsiteY78" fmla="*/ 339213 h 2735826"/>
              <a:gd name="connsiteX79" fmla="*/ 651255 w 1270687"/>
              <a:gd name="connsiteY79" fmla="*/ 272846 h 2735826"/>
              <a:gd name="connsiteX80" fmla="*/ 629132 w 1270687"/>
              <a:gd name="connsiteY80" fmla="*/ 243349 h 2735826"/>
              <a:gd name="connsiteX81" fmla="*/ 562764 w 1270687"/>
              <a:gd name="connsiteY81" fmla="*/ 162233 h 2735826"/>
              <a:gd name="connsiteX82" fmla="*/ 533268 w 1270687"/>
              <a:gd name="connsiteY82" fmla="*/ 117988 h 2735826"/>
              <a:gd name="connsiteX83" fmla="*/ 489022 w 1270687"/>
              <a:gd name="connsiteY83" fmla="*/ 88491 h 2735826"/>
              <a:gd name="connsiteX84" fmla="*/ 407906 w 1270687"/>
              <a:gd name="connsiteY84" fmla="*/ 51620 h 2735826"/>
              <a:gd name="connsiteX85" fmla="*/ 312042 w 1270687"/>
              <a:gd name="connsiteY85" fmla="*/ 7375 h 2735826"/>
              <a:gd name="connsiteX86" fmla="*/ 171932 w 1270687"/>
              <a:gd name="connsiteY86" fmla="*/ 0 h 2735826"/>
              <a:gd name="connsiteX87" fmla="*/ 83442 w 1270687"/>
              <a:gd name="connsiteY87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05216 w 1270687"/>
              <a:gd name="connsiteY70" fmla="*/ 796413 h 2735826"/>
              <a:gd name="connsiteX71" fmla="*/ 983093 w 1270687"/>
              <a:gd name="connsiteY71" fmla="*/ 744794 h 2735826"/>
              <a:gd name="connsiteX72" fmla="*/ 931474 w 1270687"/>
              <a:gd name="connsiteY72" fmla="*/ 648929 h 2735826"/>
              <a:gd name="connsiteX73" fmla="*/ 894603 w 1270687"/>
              <a:gd name="connsiteY73" fmla="*/ 582562 h 2735826"/>
              <a:gd name="connsiteX74" fmla="*/ 828235 w 1270687"/>
              <a:gd name="connsiteY74" fmla="*/ 486697 h 2735826"/>
              <a:gd name="connsiteX75" fmla="*/ 783990 w 1270687"/>
              <a:gd name="connsiteY75" fmla="*/ 427704 h 2735826"/>
              <a:gd name="connsiteX76" fmla="*/ 739745 w 1270687"/>
              <a:gd name="connsiteY76" fmla="*/ 390833 h 2735826"/>
              <a:gd name="connsiteX77" fmla="*/ 702874 w 1270687"/>
              <a:gd name="connsiteY77" fmla="*/ 339213 h 2735826"/>
              <a:gd name="connsiteX78" fmla="*/ 651255 w 1270687"/>
              <a:gd name="connsiteY78" fmla="*/ 272846 h 2735826"/>
              <a:gd name="connsiteX79" fmla="*/ 629132 w 1270687"/>
              <a:gd name="connsiteY79" fmla="*/ 243349 h 2735826"/>
              <a:gd name="connsiteX80" fmla="*/ 562764 w 1270687"/>
              <a:gd name="connsiteY80" fmla="*/ 162233 h 2735826"/>
              <a:gd name="connsiteX81" fmla="*/ 533268 w 1270687"/>
              <a:gd name="connsiteY81" fmla="*/ 117988 h 2735826"/>
              <a:gd name="connsiteX82" fmla="*/ 489022 w 1270687"/>
              <a:gd name="connsiteY82" fmla="*/ 88491 h 2735826"/>
              <a:gd name="connsiteX83" fmla="*/ 407906 w 1270687"/>
              <a:gd name="connsiteY83" fmla="*/ 51620 h 2735826"/>
              <a:gd name="connsiteX84" fmla="*/ 312042 w 1270687"/>
              <a:gd name="connsiteY84" fmla="*/ 7375 h 2735826"/>
              <a:gd name="connsiteX85" fmla="*/ 171932 w 1270687"/>
              <a:gd name="connsiteY85" fmla="*/ 0 h 2735826"/>
              <a:gd name="connsiteX86" fmla="*/ 83442 w 1270687"/>
              <a:gd name="connsiteY86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05216 w 1270687"/>
              <a:gd name="connsiteY69" fmla="*/ 796413 h 2735826"/>
              <a:gd name="connsiteX70" fmla="*/ 983093 w 1270687"/>
              <a:gd name="connsiteY70" fmla="*/ 744794 h 2735826"/>
              <a:gd name="connsiteX71" fmla="*/ 931474 w 1270687"/>
              <a:gd name="connsiteY71" fmla="*/ 648929 h 2735826"/>
              <a:gd name="connsiteX72" fmla="*/ 894603 w 1270687"/>
              <a:gd name="connsiteY72" fmla="*/ 582562 h 2735826"/>
              <a:gd name="connsiteX73" fmla="*/ 828235 w 1270687"/>
              <a:gd name="connsiteY73" fmla="*/ 486697 h 2735826"/>
              <a:gd name="connsiteX74" fmla="*/ 783990 w 1270687"/>
              <a:gd name="connsiteY74" fmla="*/ 427704 h 2735826"/>
              <a:gd name="connsiteX75" fmla="*/ 739745 w 1270687"/>
              <a:gd name="connsiteY75" fmla="*/ 390833 h 2735826"/>
              <a:gd name="connsiteX76" fmla="*/ 702874 w 1270687"/>
              <a:gd name="connsiteY76" fmla="*/ 339213 h 2735826"/>
              <a:gd name="connsiteX77" fmla="*/ 651255 w 1270687"/>
              <a:gd name="connsiteY77" fmla="*/ 272846 h 2735826"/>
              <a:gd name="connsiteX78" fmla="*/ 629132 w 1270687"/>
              <a:gd name="connsiteY78" fmla="*/ 243349 h 2735826"/>
              <a:gd name="connsiteX79" fmla="*/ 562764 w 1270687"/>
              <a:gd name="connsiteY79" fmla="*/ 162233 h 2735826"/>
              <a:gd name="connsiteX80" fmla="*/ 533268 w 1270687"/>
              <a:gd name="connsiteY80" fmla="*/ 117988 h 2735826"/>
              <a:gd name="connsiteX81" fmla="*/ 489022 w 1270687"/>
              <a:gd name="connsiteY81" fmla="*/ 88491 h 2735826"/>
              <a:gd name="connsiteX82" fmla="*/ 407906 w 1270687"/>
              <a:gd name="connsiteY82" fmla="*/ 51620 h 2735826"/>
              <a:gd name="connsiteX83" fmla="*/ 312042 w 1270687"/>
              <a:gd name="connsiteY83" fmla="*/ 7375 h 2735826"/>
              <a:gd name="connsiteX84" fmla="*/ 171932 w 1270687"/>
              <a:gd name="connsiteY84" fmla="*/ 0 h 2735826"/>
              <a:gd name="connsiteX85" fmla="*/ 83442 w 1270687"/>
              <a:gd name="connsiteY85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64210 w 1270687"/>
              <a:gd name="connsiteY66" fmla="*/ 929149 h 2735826"/>
              <a:gd name="connsiteX67" fmla="*/ 1042087 w 1270687"/>
              <a:gd name="connsiteY67" fmla="*/ 877529 h 2735826"/>
              <a:gd name="connsiteX68" fmla="*/ 1005216 w 1270687"/>
              <a:gd name="connsiteY68" fmla="*/ 796413 h 2735826"/>
              <a:gd name="connsiteX69" fmla="*/ 983093 w 1270687"/>
              <a:gd name="connsiteY69" fmla="*/ 744794 h 2735826"/>
              <a:gd name="connsiteX70" fmla="*/ 931474 w 1270687"/>
              <a:gd name="connsiteY70" fmla="*/ 648929 h 2735826"/>
              <a:gd name="connsiteX71" fmla="*/ 894603 w 1270687"/>
              <a:gd name="connsiteY71" fmla="*/ 582562 h 2735826"/>
              <a:gd name="connsiteX72" fmla="*/ 828235 w 1270687"/>
              <a:gd name="connsiteY72" fmla="*/ 486697 h 2735826"/>
              <a:gd name="connsiteX73" fmla="*/ 783990 w 1270687"/>
              <a:gd name="connsiteY73" fmla="*/ 427704 h 2735826"/>
              <a:gd name="connsiteX74" fmla="*/ 739745 w 1270687"/>
              <a:gd name="connsiteY74" fmla="*/ 390833 h 2735826"/>
              <a:gd name="connsiteX75" fmla="*/ 702874 w 1270687"/>
              <a:gd name="connsiteY75" fmla="*/ 339213 h 2735826"/>
              <a:gd name="connsiteX76" fmla="*/ 651255 w 1270687"/>
              <a:gd name="connsiteY76" fmla="*/ 272846 h 2735826"/>
              <a:gd name="connsiteX77" fmla="*/ 629132 w 1270687"/>
              <a:gd name="connsiteY77" fmla="*/ 243349 h 2735826"/>
              <a:gd name="connsiteX78" fmla="*/ 562764 w 1270687"/>
              <a:gd name="connsiteY78" fmla="*/ 162233 h 2735826"/>
              <a:gd name="connsiteX79" fmla="*/ 533268 w 1270687"/>
              <a:gd name="connsiteY79" fmla="*/ 117988 h 2735826"/>
              <a:gd name="connsiteX80" fmla="*/ 489022 w 1270687"/>
              <a:gd name="connsiteY80" fmla="*/ 88491 h 2735826"/>
              <a:gd name="connsiteX81" fmla="*/ 407906 w 1270687"/>
              <a:gd name="connsiteY81" fmla="*/ 51620 h 2735826"/>
              <a:gd name="connsiteX82" fmla="*/ 312042 w 1270687"/>
              <a:gd name="connsiteY82" fmla="*/ 7375 h 2735826"/>
              <a:gd name="connsiteX83" fmla="*/ 171932 w 1270687"/>
              <a:gd name="connsiteY83" fmla="*/ 0 h 2735826"/>
              <a:gd name="connsiteX84" fmla="*/ 83442 w 1270687"/>
              <a:gd name="connsiteY84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60074 w 1270687"/>
              <a:gd name="connsiteY58" fmla="*/ 1585452 h 2735826"/>
              <a:gd name="connsiteX59" fmla="*/ 1145326 w 1270687"/>
              <a:gd name="connsiteY59" fmla="*/ 1548581 h 2735826"/>
              <a:gd name="connsiteX60" fmla="*/ 1137952 w 1270687"/>
              <a:gd name="connsiteY60" fmla="*/ 1460091 h 2735826"/>
              <a:gd name="connsiteX61" fmla="*/ 1130577 w 1270687"/>
              <a:gd name="connsiteY61" fmla="*/ 1408471 h 2735826"/>
              <a:gd name="connsiteX62" fmla="*/ 1115829 w 1270687"/>
              <a:gd name="connsiteY62" fmla="*/ 1305233 h 2735826"/>
              <a:gd name="connsiteX63" fmla="*/ 1093706 w 1270687"/>
              <a:gd name="connsiteY63" fmla="*/ 1091381 h 2735826"/>
              <a:gd name="connsiteX64" fmla="*/ 1086332 w 1270687"/>
              <a:gd name="connsiteY64" fmla="*/ 1032388 h 2735826"/>
              <a:gd name="connsiteX65" fmla="*/ 1064210 w 1270687"/>
              <a:gd name="connsiteY65" fmla="*/ 929149 h 2735826"/>
              <a:gd name="connsiteX66" fmla="*/ 1042087 w 1270687"/>
              <a:gd name="connsiteY66" fmla="*/ 877529 h 2735826"/>
              <a:gd name="connsiteX67" fmla="*/ 1005216 w 1270687"/>
              <a:gd name="connsiteY67" fmla="*/ 796413 h 2735826"/>
              <a:gd name="connsiteX68" fmla="*/ 983093 w 1270687"/>
              <a:gd name="connsiteY68" fmla="*/ 744794 h 2735826"/>
              <a:gd name="connsiteX69" fmla="*/ 931474 w 1270687"/>
              <a:gd name="connsiteY69" fmla="*/ 648929 h 2735826"/>
              <a:gd name="connsiteX70" fmla="*/ 894603 w 1270687"/>
              <a:gd name="connsiteY70" fmla="*/ 582562 h 2735826"/>
              <a:gd name="connsiteX71" fmla="*/ 828235 w 1270687"/>
              <a:gd name="connsiteY71" fmla="*/ 486697 h 2735826"/>
              <a:gd name="connsiteX72" fmla="*/ 783990 w 1270687"/>
              <a:gd name="connsiteY72" fmla="*/ 427704 h 2735826"/>
              <a:gd name="connsiteX73" fmla="*/ 739745 w 1270687"/>
              <a:gd name="connsiteY73" fmla="*/ 390833 h 2735826"/>
              <a:gd name="connsiteX74" fmla="*/ 702874 w 1270687"/>
              <a:gd name="connsiteY74" fmla="*/ 339213 h 2735826"/>
              <a:gd name="connsiteX75" fmla="*/ 651255 w 1270687"/>
              <a:gd name="connsiteY75" fmla="*/ 272846 h 2735826"/>
              <a:gd name="connsiteX76" fmla="*/ 629132 w 1270687"/>
              <a:gd name="connsiteY76" fmla="*/ 243349 h 2735826"/>
              <a:gd name="connsiteX77" fmla="*/ 562764 w 1270687"/>
              <a:gd name="connsiteY77" fmla="*/ 162233 h 2735826"/>
              <a:gd name="connsiteX78" fmla="*/ 533268 w 1270687"/>
              <a:gd name="connsiteY78" fmla="*/ 117988 h 2735826"/>
              <a:gd name="connsiteX79" fmla="*/ 489022 w 1270687"/>
              <a:gd name="connsiteY79" fmla="*/ 88491 h 2735826"/>
              <a:gd name="connsiteX80" fmla="*/ 407906 w 1270687"/>
              <a:gd name="connsiteY80" fmla="*/ 51620 h 2735826"/>
              <a:gd name="connsiteX81" fmla="*/ 312042 w 1270687"/>
              <a:gd name="connsiteY81" fmla="*/ 7375 h 2735826"/>
              <a:gd name="connsiteX82" fmla="*/ 171932 w 1270687"/>
              <a:gd name="connsiteY82" fmla="*/ 0 h 2735826"/>
              <a:gd name="connsiteX83" fmla="*/ 83442 w 1270687"/>
              <a:gd name="connsiteY83" fmla="*/ 73742 h 2735826"/>
              <a:gd name="connsiteX0" fmla="*/ 83442 w 1653199"/>
              <a:gd name="connsiteY0" fmla="*/ 73742 h 3173333"/>
              <a:gd name="connsiteX1" fmla="*/ 46571 w 1653199"/>
              <a:gd name="connsiteY1" fmla="*/ 140110 h 3173333"/>
              <a:gd name="connsiteX2" fmla="*/ 17074 w 1653199"/>
              <a:gd name="connsiteY2" fmla="*/ 184355 h 3173333"/>
              <a:gd name="connsiteX3" fmla="*/ 2326 w 1653199"/>
              <a:gd name="connsiteY3" fmla="*/ 221226 h 3173333"/>
              <a:gd name="connsiteX4" fmla="*/ 2326 w 1653199"/>
              <a:gd name="connsiteY4" fmla="*/ 398207 h 3173333"/>
              <a:gd name="connsiteX5" fmla="*/ 24448 w 1653199"/>
              <a:gd name="connsiteY5" fmla="*/ 449826 h 3173333"/>
              <a:gd name="connsiteX6" fmla="*/ 83442 w 1653199"/>
              <a:gd name="connsiteY6" fmla="*/ 560439 h 3173333"/>
              <a:gd name="connsiteX7" fmla="*/ 98190 w 1653199"/>
              <a:gd name="connsiteY7" fmla="*/ 582562 h 3173333"/>
              <a:gd name="connsiteX8" fmla="*/ 157184 w 1653199"/>
              <a:gd name="connsiteY8" fmla="*/ 648929 h 3173333"/>
              <a:gd name="connsiteX9" fmla="*/ 179306 w 1653199"/>
              <a:gd name="connsiteY9" fmla="*/ 678426 h 3173333"/>
              <a:gd name="connsiteX10" fmla="*/ 238300 w 1653199"/>
              <a:gd name="connsiteY10" fmla="*/ 737420 h 3173333"/>
              <a:gd name="connsiteX11" fmla="*/ 326790 w 1653199"/>
              <a:gd name="connsiteY11" fmla="*/ 877529 h 3173333"/>
              <a:gd name="connsiteX12" fmla="*/ 356287 w 1653199"/>
              <a:gd name="connsiteY12" fmla="*/ 936523 h 3173333"/>
              <a:gd name="connsiteX13" fmla="*/ 393158 w 1653199"/>
              <a:gd name="connsiteY13" fmla="*/ 1010265 h 3173333"/>
              <a:gd name="connsiteX14" fmla="*/ 407906 w 1653199"/>
              <a:gd name="connsiteY14" fmla="*/ 1098755 h 3173333"/>
              <a:gd name="connsiteX15" fmla="*/ 400532 w 1653199"/>
              <a:gd name="connsiteY15" fmla="*/ 1555955 h 3173333"/>
              <a:gd name="connsiteX16" fmla="*/ 393158 w 1653199"/>
              <a:gd name="connsiteY16" fmla="*/ 1592826 h 3173333"/>
              <a:gd name="connsiteX17" fmla="*/ 371035 w 1653199"/>
              <a:gd name="connsiteY17" fmla="*/ 1673942 h 3173333"/>
              <a:gd name="connsiteX18" fmla="*/ 363661 w 1653199"/>
              <a:gd name="connsiteY18" fmla="*/ 1732936 h 3173333"/>
              <a:gd name="connsiteX19" fmla="*/ 356287 w 1653199"/>
              <a:gd name="connsiteY19" fmla="*/ 1762433 h 3173333"/>
              <a:gd name="connsiteX20" fmla="*/ 363661 w 1653199"/>
              <a:gd name="connsiteY20" fmla="*/ 1850923 h 3173333"/>
              <a:gd name="connsiteX21" fmla="*/ 371035 w 1653199"/>
              <a:gd name="connsiteY21" fmla="*/ 2027904 h 3173333"/>
              <a:gd name="connsiteX22" fmla="*/ 378410 w 1653199"/>
              <a:gd name="connsiteY22" fmla="*/ 2064775 h 3173333"/>
              <a:gd name="connsiteX23" fmla="*/ 393158 w 1653199"/>
              <a:gd name="connsiteY23" fmla="*/ 2086897 h 3173333"/>
              <a:gd name="connsiteX24" fmla="*/ 400532 w 1653199"/>
              <a:gd name="connsiteY24" fmla="*/ 2109020 h 3173333"/>
              <a:gd name="connsiteX25" fmla="*/ 444777 w 1653199"/>
              <a:gd name="connsiteY25" fmla="*/ 2190136 h 3173333"/>
              <a:gd name="connsiteX26" fmla="*/ 474274 w 1653199"/>
              <a:gd name="connsiteY26" fmla="*/ 2249129 h 3173333"/>
              <a:gd name="connsiteX27" fmla="*/ 496397 w 1653199"/>
              <a:gd name="connsiteY27" fmla="*/ 2293375 h 3173333"/>
              <a:gd name="connsiteX28" fmla="*/ 518519 w 1653199"/>
              <a:gd name="connsiteY28" fmla="*/ 2315497 h 3173333"/>
              <a:gd name="connsiteX29" fmla="*/ 584887 w 1653199"/>
              <a:gd name="connsiteY29" fmla="*/ 2433484 h 3173333"/>
              <a:gd name="connsiteX30" fmla="*/ 607010 w 1653199"/>
              <a:gd name="connsiteY30" fmla="*/ 2470355 h 3173333"/>
              <a:gd name="connsiteX31" fmla="*/ 666003 w 1653199"/>
              <a:gd name="connsiteY31" fmla="*/ 2536723 h 3173333"/>
              <a:gd name="connsiteX32" fmla="*/ 673377 w 1653199"/>
              <a:gd name="connsiteY32" fmla="*/ 2566220 h 3173333"/>
              <a:gd name="connsiteX33" fmla="*/ 702874 w 1653199"/>
              <a:gd name="connsiteY33" fmla="*/ 2588342 h 3173333"/>
              <a:gd name="connsiteX34" fmla="*/ 761868 w 1653199"/>
              <a:gd name="connsiteY34" fmla="*/ 2632588 h 3173333"/>
              <a:gd name="connsiteX35" fmla="*/ 791364 w 1653199"/>
              <a:gd name="connsiteY35" fmla="*/ 2647336 h 3173333"/>
              <a:gd name="connsiteX36" fmla="*/ 828235 w 1653199"/>
              <a:gd name="connsiteY36" fmla="*/ 2669458 h 3173333"/>
              <a:gd name="connsiteX37" fmla="*/ 857732 w 1653199"/>
              <a:gd name="connsiteY37" fmla="*/ 2676833 h 3173333"/>
              <a:gd name="connsiteX38" fmla="*/ 894603 w 1653199"/>
              <a:gd name="connsiteY38" fmla="*/ 2691581 h 3173333"/>
              <a:gd name="connsiteX39" fmla="*/ 975719 w 1653199"/>
              <a:gd name="connsiteY39" fmla="*/ 2706329 h 3173333"/>
              <a:gd name="connsiteX40" fmla="*/ 1005216 w 1653199"/>
              <a:gd name="connsiteY40" fmla="*/ 2721078 h 3173333"/>
              <a:gd name="connsiteX41" fmla="*/ 1086332 w 1653199"/>
              <a:gd name="connsiteY41" fmla="*/ 2735826 h 3173333"/>
              <a:gd name="connsiteX42" fmla="*/ 1101081 w 1653199"/>
              <a:gd name="connsiteY42" fmla="*/ 2721078 h 3173333"/>
              <a:gd name="connsiteX43" fmla="*/ 1108455 w 1653199"/>
              <a:gd name="connsiteY43" fmla="*/ 2698955 h 3173333"/>
              <a:gd name="connsiteX44" fmla="*/ 1145326 w 1653199"/>
              <a:gd name="connsiteY44" fmla="*/ 2669458 h 3173333"/>
              <a:gd name="connsiteX45" fmla="*/ 1174822 w 1653199"/>
              <a:gd name="connsiteY45" fmla="*/ 2639962 h 3173333"/>
              <a:gd name="connsiteX46" fmla="*/ 1650868 w 1653199"/>
              <a:gd name="connsiteY46" fmla="*/ 3169470 h 3173333"/>
              <a:gd name="connsiteX47" fmla="*/ 1255939 w 1653199"/>
              <a:gd name="connsiteY47" fmla="*/ 2499852 h 3173333"/>
              <a:gd name="connsiteX48" fmla="*/ 1263313 w 1653199"/>
              <a:gd name="connsiteY48" fmla="*/ 2462981 h 3173333"/>
              <a:gd name="connsiteX49" fmla="*/ 1270687 w 1653199"/>
              <a:gd name="connsiteY49" fmla="*/ 2433484 h 3173333"/>
              <a:gd name="connsiteX50" fmla="*/ 1255939 w 1653199"/>
              <a:gd name="connsiteY50" fmla="*/ 2322871 h 3173333"/>
              <a:gd name="connsiteX51" fmla="*/ 1248564 w 1653199"/>
              <a:gd name="connsiteY51" fmla="*/ 2234381 h 3173333"/>
              <a:gd name="connsiteX52" fmla="*/ 1241190 w 1653199"/>
              <a:gd name="connsiteY52" fmla="*/ 2190136 h 3173333"/>
              <a:gd name="connsiteX53" fmla="*/ 1233816 w 1653199"/>
              <a:gd name="connsiteY53" fmla="*/ 2086897 h 3173333"/>
              <a:gd name="connsiteX54" fmla="*/ 1226442 w 1653199"/>
              <a:gd name="connsiteY54" fmla="*/ 2042652 h 3173333"/>
              <a:gd name="connsiteX55" fmla="*/ 1219068 w 1653199"/>
              <a:gd name="connsiteY55" fmla="*/ 1976284 h 3173333"/>
              <a:gd name="connsiteX56" fmla="*/ 1204319 w 1653199"/>
              <a:gd name="connsiteY56" fmla="*/ 1821426 h 3173333"/>
              <a:gd name="connsiteX57" fmla="*/ 1189571 w 1653199"/>
              <a:gd name="connsiteY57" fmla="*/ 1681317 h 3173333"/>
              <a:gd name="connsiteX58" fmla="*/ 1160074 w 1653199"/>
              <a:gd name="connsiteY58" fmla="*/ 1585452 h 3173333"/>
              <a:gd name="connsiteX59" fmla="*/ 1145326 w 1653199"/>
              <a:gd name="connsiteY59" fmla="*/ 1548581 h 3173333"/>
              <a:gd name="connsiteX60" fmla="*/ 1137952 w 1653199"/>
              <a:gd name="connsiteY60" fmla="*/ 1460091 h 3173333"/>
              <a:gd name="connsiteX61" fmla="*/ 1130577 w 1653199"/>
              <a:gd name="connsiteY61" fmla="*/ 1408471 h 3173333"/>
              <a:gd name="connsiteX62" fmla="*/ 1115829 w 1653199"/>
              <a:gd name="connsiteY62" fmla="*/ 1305233 h 3173333"/>
              <a:gd name="connsiteX63" fmla="*/ 1093706 w 1653199"/>
              <a:gd name="connsiteY63" fmla="*/ 1091381 h 3173333"/>
              <a:gd name="connsiteX64" fmla="*/ 1086332 w 1653199"/>
              <a:gd name="connsiteY64" fmla="*/ 1032388 h 3173333"/>
              <a:gd name="connsiteX65" fmla="*/ 1064210 w 1653199"/>
              <a:gd name="connsiteY65" fmla="*/ 929149 h 3173333"/>
              <a:gd name="connsiteX66" fmla="*/ 1042087 w 1653199"/>
              <a:gd name="connsiteY66" fmla="*/ 877529 h 3173333"/>
              <a:gd name="connsiteX67" fmla="*/ 1005216 w 1653199"/>
              <a:gd name="connsiteY67" fmla="*/ 796413 h 3173333"/>
              <a:gd name="connsiteX68" fmla="*/ 983093 w 1653199"/>
              <a:gd name="connsiteY68" fmla="*/ 744794 h 3173333"/>
              <a:gd name="connsiteX69" fmla="*/ 931474 w 1653199"/>
              <a:gd name="connsiteY69" fmla="*/ 648929 h 3173333"/>
              <a:gd name="connsiteX70" fmla="*/ 894603 w 1653199"/>
              <a:gd name="connsiteY70" fmla="*/ 582562 h 3173333"/>
              <a:gd name="connsiteX71" fmla="*/ 828235 w 1653199"/>
              <a:gd name="connsiteY71" fmla="*/ 486697 h 3173333"/>
              <a:gd name="connsiteX72" fmla="*/ 783990 w 1653199"/>
              <a:gd name="connsiteY72" fmla="*/ 427704 h 3173333"/>
              <a:gd name="connsiteX73" fmla="*/ 739745 w 1653199"/>
              <a:gd name="connsiteY73" fmla="*/ 390833 h 3173333"/>
              <a:gd name="connsiteX74" fmla="*/ 702874 w 1653199"/>
              <a:gd name="connsiteY74" fmla="*/ 339213 h 3173333"/>
              <a:gd name="connsiteX75" fmla="*/ 651255 w 1653199"/>
              <a:gd name="connsiteY75" fmla="*/ 272846 h 3173333"/>
              <a:gd name="connsiteX76" fmla="*/ 629132 w 1653199"/>
              <a:gd name="connsiteY76" fmla="*/ 243349 h 3173333"/>
              <a:gd name="connsiteX77" fmla="*/ 562764 w 1653199"/>
              <a:gd name="connsiteY77" fmla="*/ 162233 h 3173333"/>
              <a:gd name="connsiteX78" fmla="*/ 533268 w 1653199"/>
              <a:gd name="connsiteY78" fmla="*/ 117988 h 3173333"/>
              <a:gd name="connsiteX79" fmla="*/ 489022 w 1653199"/>
              <a:gd name="connsiteY79" fmla="*/ 88491 h 3173333"/>
              <a:gd name="connsiteX80" fmla="*/ 407906 w 1653199"/>
              <a:gd name="connsiteY80" fmla="*/ 51620 h 3173333"/>
              <a:gd name="connsiteX81" fmla="*/ 312042 w 1653199"/>
              <a:gd name="connsiteY81" fmla="*/ 7375 h 3173333"/>
              <a:gd name="connsiteX82" fmla="*/ 171932 w 1653199"/>
              <a:gd name="connsiteY82" fmla="*/ 0 h 3173333"/>
              <a:gd name="connsiteX83" fmla="*/ 83442 w 1653199"/>
              <a:gd name="connsiteY83" fmla="*/ 73742 h 3173333"/>
              <a:gd name="connsiteX0" fmla="*/ 83442 w 1823056"/>
              <a:gd name="connsiteY0" fmla="*/ 73742 h 3575118"/>
              <a:gd name="connsiteX1" fmla="*/ 46571 w 1823056"/>
              <a:gd name="connsiteY1" fmla="*/ 140110 h 3575118"/>
              <a:gd name="connsiteX2" fmla="*/ 17074 w 1823056"/>
              <a:gd name="connsiteY2" fmla="*/ 184355 h 3575118"/>
              <a:gd name="connsiteX3" fmla="*/ 2326 w 1823056"/>
              <a:gd name="connsiteY3" fmla="*/ 221226 h 3575118"/>
              <a:gd name="connsiteX4" fmla="*/ 2326 w 1823056"/>
              <a:gd name="connsiteY4" fmla="*/ 398207 h 3575118"/>
              <a:gd name="connsiteX5" fmla="*/ 24448 w 1823056"/>
              <a:gd name="connsiteY5" fmla="*/ 449826 h 3575118"/>
              <a:gd name="connsiteX6" fmla="*/ 83442 w 1823056"/>
              <a:gd name="connsiteY6" fmla="*/ 560439 h 3575118"/>
              <a:gd name="connsiteX7" fmla="*/ 98190 w 1823056"/>
              <a:gd name="connsiteY7" fmla="*/ 582562 h 3575118"/>
              <a:gd name="connsiteX8" fmla="*/ 157184 w 1823056"/>
              <a:gd name="connsiteY8" fmla="*/ 648929 h 3575118"/>
              <a:gd name="connsiteX9" fmla="*/ 179306 w 1823056"/>
              <a:gd name="connsiteY9" fmla="*/ 678426 h 3575118"/>
              <a:gd name="connsiteX10" fmla="*/ 238300 w 1823056"/>
              <a:gd name="connsiteY10" fmla="*/ 737420 h 3575118"/>
              <a:gd name="connsiteX11" fmla="*/ 326790 w 1823056"/>
              <a:gd name="connsiteY11" fmla="*/ 877529 h 3575118"/>
              <a:gd name="connsiteX12" fmla="*/ 356287 w 1823056"/>
              <a:gd name="connsiteY12" fmla="*/ 936523 h 3575118"/>
              <a:gd name="connsiteX13" fmla="*/ 393158 w 1823056"/>
              <a:gd name="connsiteY13" fmla="*/ 1010265 h 3575118"/>
              <a:gd name="connsiteX14" fmla="*/ 407906 w 1823056"/>
              <a:gd name="connsiteY14" fmla="*/ 1098755 h 3575118"/>
              <a:gd name="connsiteX15" fmla="*/ 400532 w 1823056"/>
              <a:gd name="connsiteY15" fmla="*/ 1555955 h 3575118"/>
              <a:gd name="connsiteX16" fmla="*/ 393158 w 1823056"/>
              <a:gd name="connsiteY16" fmla="*/ 1592826 h 3575118"/>
              <a:gd name="connsiteX17" fmla="*/ 371035 w 1823056"/>
              <a:gd name="connsiteY17" fmla="*/ 1673942 h 3575118"/>
              <a:gd name="connsiteX18" fmla="*/ 363661 w 1823056"/>
              <a:gd name="connsiteY18" fmla="*/ 1732936 h 3575118"/>
              <a:gd name="connsiteX19" fmla="*/ 356287 w 1823056"/>
              <a:gd name="connsiteY19" fmla="*/ 1762433 h 3575118"/>
              <a:gd name="connsiteX20" fmla="*/ 363661 w 1823056"/>
              <a:gd name="connsiteY20" fmla="*/ 1850923 h 3575118"/>
              <a:gd name="connsiteX21" fmla="*/ 371035 w 1823056"/>
              <a:gd name="connsiteY21" fmla="*/ 2027904 h 3575118"/>
              <a:gd name="connsiteX22" fmla="*/ 378410 w 1823056"/>
              <a:gd name="connsiteY22" fmla="*/ 2064775 h 3575118"/>
              <a:gd name="connsiteX23" fmla="*/ 393158 w 1823056"/>
              <a:gd name="connsiteY23" fmla="*/ 2086897 h 3575118"/>
              <a:gd name="connsiteX24" fmla="*/ 400532 w 1823056"/>
              <a:gd name="connsiteY24" fmla="*/ 2109020 h 3575118"/>
              <a:gd name="connsiteX25" fmla="*/ 444777 w 1823056"/>
              <a:gd name="connsiteY25" fmla="*/ 2190136 h 3575118"/>
              <a:gd name="connsiteX26" fmla="*/ 474274 w 1823056"/>
              <a:gd name="connsiteY26" fmla="*/ 2249129 h 3575118"/>
              <a:gd name="connsiteX27" fmla="*/ 496397 w 1823056"/>
              <a:gd name="connsiteY27" fmla="*/ 2293375 h 3575118"/>
              <a:gd name="connsiteX28" fmla="*/ 518519 w 1823056"/>
              <a:gd name="connsiteY28" fmla="*/ 2315497 h 3575118"/>
              <a:gd name="connsiteX29" fmla="*/ 584887 w 1823056"/>
              <a:gd name="connsiteY29" fmla="*/ 2433484 h 3575118"/>
              <a:gd name="connsiteX30" fmla="*/ 607010 w 1823056"/>
              <a:gd name="connsiteY30" fmla="*/ 2470355 h 3575118"/>
              <a:gd name="connsiteX31" fmla="*/ 666003 w 1823056"/>
              <a:gd name="connsiteY31" fmla="*/ 2536723 h 3575118"/>
              <a:gd name="connsiteX32" fmla="*/ 673377 w 1823056"/>
              <a:gd name="connsiteY32" fmla="*/ 2566220 h 3575118"/>
              <a:gd name="connsiteX33" fmla="*/ 702874 w 1823056"/>
              <a:gd name="connsiteY33" fmla="*/ 2588342 h 3575118"/>
              <a:gd name="connsiteX34" fmla="*/ 761868 w 1823056"/>
              <a:gd name="connsiteY34" fmla="*/ 2632588 h 3575118"/>
              <a:gd name="connsiteX35" fmla="*/ 791364 w 1823056"/>
              <a:gd name="connsiteY35" fmla="*/ 2647336 h 3575118"/>
              <a:gd name="connsiteX36" fmla="*/ 828235 w 1823056"/>
              <a:gd name="connsiteY36" fmla="*/ 2669458 h 3575118"/>
              <a:gd name="connsiteX37" fmla="*/ 857732 w 1823056"/>
              <a:gd name="connsiteY37" fmla="*/ 2676833 h 3575118"/>
              <a:gd name="connsiteX38" fmla="*/ 894603 w 1823056"/>
              <a:gd name="connsiteY38" fmla="*/ 2691581 h 3575118"/>
              <a:gd name="connsiteX39" fmla="*/ 975719 w 1823056"/>
              <a:gd name="connsiteY39" fmla="*/ 2706329 h 3575118"/>
              <a:gd name="connsiteX40" fmla="*/ 1005216 w 1823056"/>
              <a:gd name="connsiteY40" fmla="*/ 2721078 h 3575118"/>
              <a:gd name="connsiteX41" fmla="*/ 1086332 w 1823056"/>
              <a:gd name="connsiteY41" fmla="*/ 2735826 h 3575118"/>
              <a:gd name="connsiteX42" fmla="*/ 1101081 w 1823056"/>
              <a:gd name="connsiteY42" fmla="*/ 2721078 h 3575118"/>
              <a:gd name="connsiteX43" fmla="*/ 1108455 w 1823056"/>
              <a:gd name="connsiteY43" fmla="*/ 2698955 h 3575118"/>
              <a:gd name="connsiteX44" fmla="*/ 1145326 w 1823056"/>
              <a:gd name="connsiteY44" fmla="*/ 2669458 h 3575118"/>
              <a:gd name="connsiteX45" fmla="*/ 1797122 w 1823056"/>
              <a:gd name="connsiteY45" fmla="*/ 3560712 h 3575118"/>
              <a:gd name="connsiteX46" fmla="*/ 1650868 w 1823056"/>
              <a:gd name="connsiteY46" fmla="*/ 3169470 h 3575118"/>
              <a:gd name="connsiteX47" fmla="*/ 1255939 w 1823056"/>
              <a:gd name="connsiteY47" fmla="*/ 2499852 h 3575118"/>
              <a:gd name="connsiteX48" fmla="*/ 1263313 w 1823056"/>
              <a:gd name="connsiteY48" fmla="*/ 2462981 h 3575118"/>
              <a:gd name="connsiteX49" fmla="*/ 1270687 w 1823056"/>
              <a:gd name="connsiteY49" fmla="*/ 2433484 h 3575118"/>
              <a:gd name="connsiteX50" fmla="*/ 1255939 w 1823056"/>
              <a:gd name="connsiteY50" fmla="*/ 2322871 h 3575118"/>
              <a:gd name="connsiteX51" fmla="*/ 1248564 w 1823056"/>
              <a:gd name="connsiteY51" fmla="*/ 2234381 h 3575118"/>
              <a:gd name="connsiteX52" fmla="*/ 1241190 w 1823056"/>
              <a:gd name="connsiteY52" fmla="*/ 2190136 h 3575118"/>
              <a:gd name="connsiteX53" fmla="*/ 1233816 w 1823056"/>
              <a:gd name="connsiteY53" fmla="*/ 2086897 h 3575118"/>
              <a:gd name="connsiteX54" fmla="*/ 1226442 w 1823056"/>
              <a:gd name="connsiteY54" fmla="*/ 2042652 h 3575118"/>
              <a:gd name="connsiteX55" fmla="*/ 1219068 w 1823056"/>
              <a:gd name="connsiteY55" fmla="*/ 1976284 h 3575118"/>
              <a:gd name="connsiteX56" fmla="*/ 1204319 w 1823056"/>
              <a:gd name="connsiteY56" fmla="*/ 1821426 h 3575118"/>
              <a:gd name="connsiteX57" fmla="*/ 1189571 w 1823056"/>
              <a:gd name="connsiteY57" fmla="*/ 1681317 h 3575118"/>
              <a:gd name="connsiteX58" fmla="*/ 1160074 w 1823056"/>
              <a:gd name="connsiteY58" fmla="*/ 1585452 h 3575118"/>
              <a:gd name="connsiteX59" fmla="*/ 1145326 w 1823056"/>
              <a:gd name="connsiteY59" fmla="*/ 1548581 h 3575118"/>
              <a:gd name="connsiteX60" fmla="*/ 1137952 w 1823056"/>
              <a:gd name="connsiteY60" fmla="*/ 1460091 h 3575118"/>
              <a:gd name="connsiteX61" fmla="*/ 1130577 w 1823056"/>
              <a:gd name="connsiteY61" fmla="*/ 1408471 h 3575118"/>
              <a:gd name="connsiteX62" fmla="*/ 1115829 w 1823056"/>
              <a:gd name="connsiteY62" fmla="*/ 1305233 h 3575118"/>
              <a:gd name="connsiteX63" fmla="*/ 1093706 w 1823056"/>
              <a:gd name="connsiteY63" fmla="*/ 1091381 h 3575118"/>
              <a:gd name="connsiteX64" fmla="*/ 1086332 w 1823056"/>
              <a:gd name="connsiteY64" fmla="*/ 1032388 h 3575118"/>
              <a:gd name="connsiteX65" fmla="*/ 1064210 w 1823056"/>
              <a:gd name="connsiteY65" fmla="*/ 929149 h 3575118"/>
              <a:gd name="connsiteX66" fmla="*/ 1042087 w 1823056"/>
              <a:gd name="connsiteY66" fmla="*/ 877529 h 3575118"/>
              <a:gd name="connsiteX67" fmla="*/ 1005216 w 1823056"/>
              <a:gd name="connsiteY67" fmla="*/ 796413 h 3575118"/>
              <a:gd name="connsiteX68" fmla="*/ 983093 w 1823056"/>
              <a:gd name="connsiteY68" fmla="*/ 744794 h 3575118"/>
              <a:gd name="connsiteX69" fmla="*/ 931474 w 1823056"/>
              <a:gd name="connsiteY69" fmla="*/ 648929 h 3575118"/>
              <a:gd name="connsiteX70" fmla="*/ 894603 w 1823056"/>
              <a:gd name="connsiteY70" fmla="*/ 582562 h 3575118"/>
              <a:gd name="connsiteX71" fmla="*/ 828235 w 1823056"/>
              <a:gd name="connsiteY71" fmla="*/ 486697 h 3575118"/>
              <a:gd name="connsiteX72" fmla="*/ 783990 w 1823056"/>
              <a:gd name="connsiteY72" fmla="*/ 427704 h 3575118"/>
              <a:gd name="connsiteX73" fmla="*/ 739745 w 1823056"/>
              <a:gd name="connsiteY73" fmla="*/ 390833 h 3575118"/>
              <a:gd name="connsiteX74" fmla="*/ 702874 w 1823056"/>
              <a:gd name="connsiteY74" fmla="*/ 339213 h 3575118"/>
              <a:gd name="connsiteX75" fmla="*/ 651255 w 1823056"/>
              <a:gd name="connsiteY75" fmla="*/ 272846 h 3575118"/>
              <a:gd name="connsiteX76" fmla="*/ 629132 w 1823056"/>
              <a:gd name="connsiteY76" fmla="*/ 243349 h 3575118"/>
              <a:gd name="connsiteX77" fmla="*/ 562764 w 1823056"/>
              <a:gd name="connsiteY77" fmla="*/ 162233 h 3575118"/>
              <a:gd name="connsiteX78" fmla="*/ 533268 w 1823056"/>
              <a:gd name="connsiteY78" fmla="*/ 117988 h 3575118"/>
              <a:gd name="connsiteX79" fmla="*/ 489022 w 1823056"/>
              <a:gd name="connsiteY79" fmla="*/ 88491 h 3575118"/>
              <a:gd name="connsiteX80" fmla="*/ 407906 w 1823056"/>
              <a:gd name="connsiteY80" fmla="*/ 51620 h 3575118"/>
              <a:gd name="connsiteX81" fmla="*/ 312042 w 1823056"/>
              <a:gd name="connsiteY81" fmla="*/ 7375 h 3575118"/>
              <a:gd name="connsiteX82" fmla="*/ 171932 w 1823056"/>
              <a:gd name="connsiteY82" fmla="*/ 0 h 3575118"/>
              <a:gd name="connsiteX83" fmla="*/ 83442 w 1823056"/>
              <a:gd name="connsiteY83" fmla="*/ 73742 h 3575118"/>
              <a:gd name="connsiteX0" fmla="*/ 83442 w 2133348"/>
              <a:gd name="connsiteY0" fmla="*/ 73742 h 3828565"/>
              <a:gd name="connsiteX1" fmla="*/ 46571 w 2133348"/>
              <a:gd name="connsiteY1" fmla="*/ 140110 h 3828565"/>
              <a:gd name="connsiteX2" fmla="*/ 17074 w 2133348"/>
              <a:gd name="connsiteY2" fmla="*/ 184355 h 3828565"/>
              <a:gd name="connsiteX3" fmla="*/ 2326 w 2133348"/>
              <a:gd name="connsiteY3" fmla="*/ 221226 h 3828565"/>
              <a:gd name="connsiteX4" fmla="*/ 2326 w 2133348"/>
              <a:gd name="connsiteY4" fmla="*/ 398207 h 3828565"/>
              <a:gd name="connsiteX5" fmla="*/ 24448 w 2133348"/>
              <a:gd name="connsiteY5" fmla="*/ 449826 h 3828565"/>
              <a:gd name="connsiteX6" fmla="*/ 83442 w 2133348"/>
              <a:gd name="connsiteY6" fmla="*/ 560439 h 3828565"/>
              <a:gd name="connsiteX7" fmla="*/ 98190 w 2133348"/>
              <a:gd name="connsiteY7" fmla="*/ 582562 h 3828565"/>
              <a:gd name="connsiteX8" fmla="*/ 157184 w 2133348"/>
              <a:gd name="connsiteY8" fmla="*/ 648929 h 3828565"/>
              <a:gd name="connsiteX9" fmla="*/ 179306 w 2133348"/>
              <a:gd name="connsiteY9" fmla="*/ 678426 h 3828565"/>
              <a:gd name="connsiteX10" fmla="*/ 238300 w 2133348"/>
              <a:gd name="connsiteY10" fmla="*/ 737420 h 3828565"/>
              <a:gd name="connsiteX11" fmla="*/ 326790 w 2133348"/>
              <a:gd name="connsiteY11" fmla="*/ 877529 h 3828565"/>
              <a:gd name="connsiteX12" fmla="*/ 356287 w 2133348"/>
              <a:gd name="connsiteY12" fmla="*/ 936523 h 3828565"/>
              <a:gd name="connsiteX13" fmla="*/ 393158 w 2133348"/>
              <a:gd name="connsiteY13" fmla="*/ 1010265 h 3828565"/>
              <a:gd name="connsiteX14" fmla="*/ 407906 w 2133348"/>
              <a:gd name="connsiteY14" fmla="*/ 1098755 h 3828565"/>
              <a:gd name="connsiteX15" fmla="*/ 400532 w 2133348"/>
              <a:gd name="connsiteY15" fmla="*/ 1555955 h 3828565"/>
              <a:gd name="connsiteX16" fmla="*/ 393158 w 2133348"/>
              <a:gd name="connsiteY16" fmla="*/ 1592826 h 3828565"/>
              <a:gd name="connsiteX17" fmla="*/ 371035 w 2133348"/>
              <a:gd name="connsiteY17" fmla="*/ 1673942 h 3828565"/>
              <a:gd name="connsiteX18" fmla="*/ 363661 w 2133348"/>
              <a:gd name="connsiteY18" fmla="*/ 1732936 h 3828565"/>
              <a:gd name="connsiteX19" fmla="*/ 356287 w 2133348"/>
              <a:gd name="connsiteY19" fmla="*/ 1762433 h 3828565"/>
              <a:gd name="connsiteX20" fmla="*/ 363661 w 2133348"/>
              <a:gd name="connsiteY20" fmla="*/ 1850923 h 3828565"/>
              <a:gd name="connsiteX21" fmla="*/ 371035 w 2133348"/>
              <a:gd name="connsiteY21" fmla="*/ 2027904 h 3828565"/>
              <a:gd name="connsiteX22" fmla="*/ 378410 w 2133348"/>
              <a:gd name="connsiteY22" fmla="*/ 2064775 h 3828565"/>
              <a:gd name="connsiteX23" fmla="*/ 393158 w 2133348"/>
              <a:gd name="connsiteY23" fmla="*/ 2086897 h 3828565"/>
              <a:gd name="connsiteX24" fmla="*/ 400532 w 2133348"/>
              <a:gd name="connsiteY24" fmla="*/ 2109020 h 3828565"/>
              <a:gd name="connsiteX25" fmla="*/ 444777 w 2133348"/>
              <a:gd name="connsiteY25" fmla="*/ 2190136 h 3828565"/>
              <a:gd name="connsiteX26" fmla="*/ 474274 w 2133348"/>
              <a:gd name="connsiteY26" fmla="*/ 2249129 h 3828565"/>
              <a:gd name="connsiteX27" fmla="*/ 496397 w 2133348"/>
              <a:gd name="connsiteY27" fmla="*/ 2293375 h 3828565"/>
              <a:gd name="connsiteX28" fmla="*/ 518519 w 2133348"/>
              <a:gd name="connsiteY28" fmla="*/ 2315497 h 3828565"/>
              <a:gd name="connsiteX29" fmla="*/ 584887 w 2133348"/>
              <a:gd name="connsiteY29" fmla="*/ 2433484 h 3828565"/>
              <a:gd name="connsiteX30" fmla="*/ 607010 w 2133348"/>
              <a:gd name="connsiteY30" fmla="*/ 2470355 h 3828565"/>
              <a:gd name="connsiteX31" fmla="*/ 666003 w 2133348"/>
              <a:gd name="connsiteY31" fmla="*/ 2536723 h 3828565"/>
              <a:gd name="connsiteX32" fmla="*/ 673377 w 2133348"/>
              <a:gd name="connsiteY32" fmla="*/ 2566220 h 3828565"/>
              <a:gd name="connsiteX33" fmla="*/ 702874 w 2133348"/>
              <a:gd name="connsiteY33" fmla="*/ 2588342 h 3828565"/>
              <a:gd name="connsiteX34" fmla="*/ 761868 w 2133348"/>
              <a:gd name="connsiteY34" fmla="*/ 2632588 h 3828565"/>
              <a:gd name="connsiteX35" fmla="*/ 791364 w 2133348"/>
              <a:gd name="connsiteY35" fmla="*/ 2647336 h 3828565"/>
              <a:gd name="connsiteX36" fmla="*/ 828235 w 2133348"/>
              <a:gd name="connsiteY36" fmla="*/ 2669458 h 3828565"/>
              <a:gd name="connsiteX37" fmla="*/ 857732 w 2133348"/>
              <a:gd name="connsiteY37" fmla="*/ 2676833 h 3828565"/>
              <a:gd name="connsiteX38" fmla="*/ 894603 w 2133348"/>
              <a:gd name="connsiteY38" fmla="*/ 2691581 h 3828565"/>
              <a:gd name="connsiteX39" fmla="*/ 975719 w 2133348"/>
              <a:gd name="connsiteY39" fmla="*/ 2706329 h 3828565"/>
              <a:gd name="connsiteX40" fmla="*/ 1005216 w 2133348"/>
              <a:gd name="connsiteY40" fmla="*/ 2721078 h 3828565"/>
              <a:gd name="connsiteX41" fmla="*/ 1086332 w 2133348"/>
              <a:gd name="connsiteY41" fmla="*/ 2735826 h 3828565"/>
              <a:gd name="connsiteX42" fmla="*/ 1101081 w 2133348"/>
              <a:gd name="connsiteY42" fmla="*/ 2721078 h 3828565"/>
              <a:gd name="connsiteX43" fmla="*/ 1108455 w 2133348"/>
              <a:gd name="connsiteY43" fmla="*/ 2698955 h 3828565"/>
              <a:gd name="connsiteX44" fmla="*/ 2110526 w 2133348"/>
              <a:gd name="connsiteY44" fmla="*/ 3787058 h 3828565"/>
              <a:gd name="connsiteX45" fmla="*/ 1797122 w 2133348"/>
              <a:gd name="connsiteY45" fmla="*/ 3560712 h 3828565"/>
              <a:gd name="connsiteX46" fmla="*/ 1650868 w 2133348"/>
              <a:gd name="connsiteY46" fmla="*/ 3169470 h 3828565"/>
              <a:gd name="connsiteX47" fmla="*/ 1255939 w 2133348"/>
              <a:gd name="connsiteY47" fmla="*/ 2499852 h 3828565"/>
              <a:gd name="connsiteX48" fmla="*/ 1263313 w 2133348"/>
              <a:gd name="connsiteY48" fmla="*/ 2462981 h 3828565"/>
              <a:gd name="connsiteX49" fmla="*/ 1270687 w 2133348"/>
              <a:gd name="connsiteY49" fmla="*/ 2433484 h 3828565"/>
              <a:gd name="connsiteX50" fmla="*/ 1255939 w 2133348"/>
              <a:gd name="connsiteY50" fmla="*/ 2322871 h 3828565"/>
              <a:gd name="connsiteX51" fmla="*/ 1248564 w 2133348"/>
              <a:gd name="connsiteY51" fmla="*/ 2234381 h 3828565"/>
              <a:gd name="connsiteX52" fmla="*/ 1241190 w 2133348"/>
              <a:gd name="connsiteY52" fmla="*/ 2190136 h 3828565"/>
              <a:gd name="connsiteX53" fmla="*/ 1233816 w 2133348"/>
              <a:gd name="connsiteY53" fmla="*/ 2086897 h 3828565"/>
              <a:gd name="connsiteX54" fmla="*/ 1226442 w 2133348"/>
              <a:gd name="connsiteY54" fmla="*/ 2042652 h 3828565"/>
              <a:gd name="connsiteX55" fmla="*/ 1219068 w 2133348"/>
              <a:gd name="connsiteY55" fmla="*/ 1976284 h 3828565"/>
              <a:gd name="connsiteX56" fmla="*/ 1204319 w 2133348"/>
              <a:gd name="connsiteY56" fmla="*/ 1821426 h 3828565"/>
              <a:gd name="connsiteX57" fmla="*/ 1189571 w 2133348"/>
              <a:gd name="connsiteY57" fmla="*/ 1681317 h 3828565"/>
              <a:gd name="connsiteX58" fmla="*/ 1160074 w 2133348"/>
              <a:gd name="connsiteY58" fmla="*/ 1585452 h 3828565"/>
              <a:gd name="connsiteX59" fmla="*/ 1145326 w 2133348"/>
              <a:gd name="connsiteY59" fmla="*/ 1548581 h 3828565"/>
              <a:gd name="connsiteX60" fmla="*/ 1137952 w 2133348"/>
              <a:gd name="connsiteY60" fmla="*/ 1460091 h 3828565"/>
              <a:gd name="connsiteX61" fmla="*/ 1130577 w 2133348"/>
              <a:gd name="connsiteY61" fmla="*/ 1408471 h 3828565"/>
              <a:gd name="connsiteX62" fmla="*/ 1115829 w 2133348"/>
              <a:gd name="connsiteY62" fmla="*/ 1305233 h 3828565"/>
              <a:gd name="connsiteX63" fmla="*/ 1093706 w 2133348"/>
              <a:gd name="connsiteY63" fmla="*/ 1091381 h 3828565"/>
              <a:gd name="connsiteX64" fmla="*/ 1086332 w 2133348"/>
              <a:gd name="connsiteY64" fmla="*/ 1032388 h 3828565"/>
              <a:gd name="connsiteX65" fmla="*/ 1064210 w 2133348"/>
              <a:gd name="connsiteY65" fmla="*/ 929149 h 3828565"/>
              <a:gd name="connsiteX66" fmla="*/ 1042087 w 2133348"/>
              <a:gd name="connsiteY66" fmla="*/ 877529 h 3828565"/>
              <a:gd name="connsiteX67" fmla="*/ 1005216 w 2133348"/>
              <a:gd name="connsiteY67" fmla="*/ 796413 h 3828565"/>
              <a:gd name="connsiteX68" fmla="*/ 983093 w 2133348"/>
              <a:gd name="connsiteY68" fmla="*/ 744794 h 3828565"/>
              <a:gd name="connsiteX69" fmla="*/ 931474 w 2133348"/>
              <a:gd name="connsiteY69" fmla="*/ 648929 h 3828565"/>
              <a:gd name="connsiteX70" fmla="*/ 894603 w 2133348"/>
              <a:gd name="connsiteY70" fmla="*/ 582562 h 3828565"/>
              <a:gd name="connsiteX71" fmla="*/ 828235 w 2133348"/>
              <a:gd name="connsiteY71" fmla="*/ 486697 h 3828565"/>
              <a:gd name="connsiteX72" fmla="*/ 783990 w 2133348"/>
              <a:gd name="connsiteY72" fmla="*/ 427704 h 3828565"/>
              <a:gd name="connsiteX73" fmla="*/ 739745 w 2133348"/>
              <a:gd name="connsiteY73" fmla="*/ 390833 h 3828565"/>
              <a:gd name="connsiteX74" fmla="*/ 702874 w 2133348"/>
              <a:gd name="connsiteY74" fmla="*/ 339213 h 3828565"/>
              <a:gd name="connsiteX75" fmla="*/ 651255 w 2133348"/>
              <a:gd name="connsiteY75" fmla="*/ 272846 h 3828565"/>
              <a:gd name="connsiteX76" fmla="*/ 629132 w 2133348"/>
              <a:gd name="connsiteY76" fmla="*/ 243349 h 3828565"/>
              <a:gd name="connsiteX77" fmla="*/ 562764 w 2133348"/>
              <a:gd name="connsiteY77" fmla="*/ 162233 h 3828565"/>
              <a:gd name="connsiteX78" fmla="*/ 533268 w 2133348"/>
              <a:gd name="connsiteY78" fmla="*/ 117988 h 3828565"/>
              <a:gd name="connsiteX79" fmla="*/ 489022 w 2133348"/>
              <a:gd name="connsiteY79" fmla="*/ 88491 h 3828565"/>
              <a:gd name="connsiteX80" fmla="*/ 407906 w 2133348"/>
              <a:gd name="connsiteY80" fmla="*/ 51620 h 3828565"/>
              <a:gd name="connsiteX81" fmla="*/ 312042 w 2133348"/>
              <a:gd name="connsiteY81" fmla="*/ 7375 h 3828565"/>
              <a:gd name="connsiteX82" fmla="*/ 171932 w 2133348"/>
              <a:gd name="connsiteY82" fmla="*/ 0 h 3828565"/>
              <a:gd name="connsiteX83" fmla="*/ 83442 w 2133348"/>
              <a:gd name="connsiteY83" fmla="*/ 73742 h 3828565"/>
              <a:gd name="connsiteX0" fmla="*/ 83442 w 2217832"/>
              <a:gd name="connsiteY0" fmla="*/ 73742 h 3851155"/>
              <a:gd name="connsiteX1" fmla="*/ 46571 w 2217832"/>
              <a:gd name="connsiteY1" fmla="*/ 140110 h 3851155"/>
              <a:gd name="connsiteX2" fmla="*/ 17074 w 2217832"/>
              <a:gd name="connsiteY2" fmla="*/ 184355 h 3851155"/>
              <a:gd name="connsiteX3" fmla="*/ 2326 w 2217832"/>
              <a:gd name="connsiteY3" fmla="*/ 221226 h 3851155"/>
              <a:gd name="connsiteX4" fmla="*/ 2326 w 2217832"/>
              <a:gd name="connsiteY4" fmla="*/ 398207 h 3851155"/>
              <a:gd name="connsiteX5" fmla="*/ 24448 w 2217832"/>
              <a:gd name="connsiteY5" fmla="*/ 449826 h 3851155"/>
              <a:gd name="connsiteX6" fmla="*/ 83442 w 2217832"/>
              <a:gd name="connsiteY6" fmla="*/ 560439 h 3851155"/>
              <a:gd name="connsiteX7" fmla="*/ 98190 w 2217832"/>
              <a:gd name="connsiteY7" fmla="*/ 582562 h 3851155"/>
              <a:gd name="connsiteX8" fmla="*/ 157184 w 2217832"/>
              <a:gd name="connsiteY8" fmla="*/ 648929 h 3851155"/>
              <a:gd name="connsiteX9" fmla="*/ 179306 w 2217832"/>
              <a:gd name="connsiteY9" fmla="*/ 678426 h 3851155"/>
              <a:gd name="connsiteX10" fmla="*/ 238300 w 2217832"/>
              <a:gd name="connsiteY10" fmla="*/ 737420 h 3851155"/>
              <a:gd name="connsiteX11" fmla="*/ 326790 w 2217832"/>
              <a:gd name="connsiteY11" fmla="*/ 877529 h 3851155"/>
              <a:gd name="connsiteX12" fmla="*/ 356287 w 2217832"/>
              <a:gd name="connsiteY12" fmla="*/ 936523 h 3851155"/>
              <a:gd name="connsiteX13" fmla="*/ 393158 w 2217832"/>
              <a:gd name="connsiteY13" fmla="*/ 1010265 h 3851155"/>
              <a:gd name="connsiteX14" fmla="*/ 407906 w 2217832"/>
              <a:gd name="connsiteY14" fmla="*/ 1098755 h 3851155"/>
              <a:gd name="connsiteX15" fmla="*/ 400532 w 2217832"/>
              <a:gd name="connsiteY15" fmla="*/ 1555955 h 3851155"/>
              <a:gd name="connsiteX16" fmla="*/ 393158 w 2217832"/>
              <a:gd name="connsiteY16" fmla="*/ 1592826 h 3851155"/>
              <a:gd name="connsiteX17" fmla="*/ 371035 w 2217832"/>
              <a:gd name="connsiteY17" fmla="*/ 1673942 h 3851155"/>
              <a:gd name="connsiteX18" fmla="*/ 363661 w 2217832"/>
              <a:gd name="connsiteY18" fmla="*/ 1732936 h 3851155"/>
              <a:gd name="connsiteX19" fmla="*/ 356287 w 2217832"/>
              <a:gd name="connsiteY19" fmla="*/ 1762433 h 3851155"/>
              <a:gd name="connsiteX20" fmla="*/ 363661 w 2217832"/>
              <a:gd name="connsiteY20" fmla="*/ 1850923 h 3851155"/>
              <a:gd name="connsiteX21" fmla="*/ 371035 w 2217832"/>
              <a:gd name="connsiteY21" fmla="*/ 2027904 h 3851155"/>
              <a:gd name="connsiteX22" fmla="*/ 378410 w 2217832"/>
              <a:gd name="connsiteY22" fmla="*/ 2064775 h 3851155"/>
              <a:gd name="connsiteX23" fmla="*/ 393158 w 2217832"/>
              <a:gd name="connsiteY23" fmla="*/ 2086897 h 3851155"/>
              <a:gd name="connsiteX24" fmla="*/ 400532 w 2217832"/>
              <a:gd name="connsiteY24" fmla="*/ 2109020 h 3851155"/>
              <a:gd name="connsiteX25" fmla="*/ 444777 w 2217832"/>
              <a:gd name="connsiteY25" fmla="*/ 2190136 h 3851155"/>
              <a:gd name="connsiteX26" fmla="*/ 474274 w 2217832"/>
              <a:gd name="connsiteY26" fmla="*/ 2249129 h 3851155"/>
              <a:gd name="connsiteX27" fmla="*/ 496397 w 2217832"/>
              <a:gd name="connsiteY27" fmla="*/ 2293375 h 3851155"/>
              <a:gd name="connsiteX28" fmla="*/ 518519 w 2217832"/>
              <a:gd name="connsiteY28" fmla="*/ 2315497 h 3851155"/>
              <a:gd name="connsiteX29" fmla="*/ 584887 w 2217832"/>
              <a:gd name="connsiteY29" fmla="*/ 2433484 h 3851155"/>
              <a:gd name="connsiteX30" fmla="*/ 607010 w 2217832"/>
              <a:gd name="connsiteY30" fmla="*/ 2470355 h 3851155"/>
              <a:gd name="connsiteX31" fmla="*/ 666003 w 2217832"/>
              <a:gd name="connsiteY31" fmla="*/ 2536723 h 3851155"/>
              <a:gd name="connsiteX32" fmla="*/ 673377 w 2217832"/>
              <a:gd name="connsiteY32" fmla="*/ 2566220 h 3851155"/>
              <a:gd name="connsiteX33" fmla="*/ 702874 w 2217832"/>
              <a:gd name="connsiteY33" fmla="*/ 2588342 h 3851155"/>
              <a:gd name="connsiteX34" fmla="*/ 761868 w 2217832"/>
              <a:gd name="connsiteY34" fmla="*/ 2632588 h 3851155"/>
              <a:gd name="connsiteX35" fmla="*/ 791364 w 2217832"/>
              <a:gd name="connsiteY35" fmla="*/ 2647336 h 3851155"/>
              <a:gd name="connsiteX36" fmla="*/ 828235 w 2217832"/>
              <a:gd name="connsiteY36" fmla="*/ 2669458 h 3851155"/>
              <a:gd name="connsiteX37" fmla="*/ 857732 w 2217832"/>
              <a:gd name="connsiteY37" fmla="*/ 2676833 h 3851155"/>
              <a:gd name="connsiteX38" fmla="*/ 894603 w 2217832"/>
              <a:gd name="connsiteY38" fmla="*/ 2691581 h 3851155"/>
              <a:gd name="connsiteX39" fmla="*/ 975719 w 2217832"/>
              <a:gd name="connsiteY39" fmla="*/ 2706329 h 3851155"/>
              <a:gd name="connsiteX40" fmla="*/ 1005216 w 2217832"/>
              <a:gd name="connsiteY40" fmla="*/ 2721078 h 3851155"/>
              <a:gd name="connsiteX41" fmla="*/ 1086332 w 2217832"/>
              <a:gd name="connsiteY41" fmla="*/ 2735826 h 3851155"/>
              <a:gd name="connsiteX42" fmla="*/ 1101081 w 2217832"/>
              <a:gd name="connsiteY42" fmla="*/ 2721078 h 3851155"/>
              <a:gd name="connsiteX43" fmla="*/ 2137155 w 2217832"/>
              <a:gd name="connsiteY43" fmla="*/ 3753055 h 3851155"/>
              <a:gd name="connsiteX44" fmla="*/ 2110526 w 2217832"/>
              <a:gd name="connsiteY44" fmla="*/ 3787058 h 3851155"/>
              <a:gd name="connsiteX45" fmla="*/ 1797122 w 2217832"/>
              <a:gd name="connsiteY45" fmla="*/ 3560712 h 3851155"/>
              <a:gd name="connsiteX46" fmla="*/ 1650868 w 2217832"/>
              <a:gd name="connsiteY46" fmla="*/ 3169470 h 3851155"/>
              <a:gd name="connsiteX47" fmla="*/ 1255939 w 2217832"/>
              <a:gd name="connsiteY47" fmla="*/ 2499852 h 3851155"/>
              <a:gd name="connsiteX48" fmla="*/ 1263313 w 2217832"/>
              <a:gd name="connsiteY48" fmla="*/ 2462981 h 3851155"/>
              <a:gd name="connsiteX49" fmla="*/ 1270687 w 2217832"/>
              <a:gd name="connsiteY49" fmla="*/ 2433484 h 3851155"/>
              <a:gd name="connsiteX50" fmla="*/ 1255939 w 2217832"/>
              <a:gd name="connsiteY50" fmla="*/ 2322871 h 3851155"/>
              <a:gd name="connsiteX51" fmla="*/ 1248564 w 2217832"/>
              <a:gd name="connsiteY51" fmla="*/ 2234381 h 3851155"/>
              <a:gd name="connsiteX52" fmla="*/ 1241190 w 2217832"/>
              <a:gd name="connsiteY52" fmla="*/ 2190136 h 3851155"/>
              <a:gd name="connsiteX53" fmla="*/ 1233816 w 2217832"/>
              <a:gd name="connsiteY53" fmla="*/ 2086897 h 3851155"/>
              <a:gd name="connsiteX54" fmla="*/ 1226442 w 2217832"/>
              <a:gd name="connsiteY54" fmla="*/ 2042652 h 3851155"/>
              <a:gd name="connsiteX55" fmla="*/ 1219068 w 2217832"/>
              <a:gd name="connsiteY55" fmla="*/ 1976284 h 3851155"/>
              <a:gd name="connsiteX56" fmla="*/ 1204319 w 2217832"/>
              <a:gd name="connsiteY56" fmla="*/ 1821426 h 3851155"/>
              <a:gd name="connsiteX57" fmla="*/ 1189571 w 2217832"/>
              <a:gd name="connsiteY57" fmla="*/ 1681317 h 3851155"/>
              <a:gd name="connsiteX58" fmla="*/ 1160074 w 2217832"/>
              <a:gd name="connsiteY58" fmla="*/ 1585452 h 3851155"/>
              <a:gd name="connsiteX59" fmla="*/ 1145326 w 2217832"/>
              <a:gd name="connsiteY59" fmla="*/ 1548581 h 3851155"/>
              <a:gd name="connsiteX60" fmla="*/ 1137952 w 2217832"/>
              <a:gd name="connsiteY60" fmla="*/ 1460091 h 3851155"/>
              <a:gd name="connsiteX61" fmla="*/ 1130577 w 2217832"/>
              <a:gd name="connsiteY61" fmla="*/ 1408471 h 3851155"/>
              <a:gd name="connsiteX62" fmla="*/ 1115829 w 2217832"/>
              <a:gd name="connsiteY62" fmla="*/ 1305233 h 3851155"/>
              <a:gd name="connsiteX63" fmla="*/ 1093706 w 2217832"/>
              <a:gd name="connsiteY63" fmla="*/ 1091381 h 3851155"/>
              <a:gd name="connsiteX64" fmla="*/ 1086332 w 2217832"/>
              <a:gd name="connsiteY64" fmla="*/ 1032388 h 3851155"/>
              <a:gd name="connsiteX65" fmla="*/ 1064210 w 2217832"/>
              <a:gd name="connsiteY65" fmla="*/ 929149 h 3851155"/>
              <a:gd name="connsiteX66" fmla="*/ 1042087 w 2217832"/>
              <a:gd name="connsiteY66" fmla="*/ 877529 h 3851155"/>
              <a:gd name="connsiteX67" fmla="*/ 1005216 w 2217832"/>
              <a:gd name="connsiteY67" fmla="*/ 796413 h 3851155"/>
              <a:gd name="connsiteX68" fmla="*/ 983093 w 2217832"/>
              <a:gd name="connsiteY68" fmla="*/ 744794 h 3851155"/>
              <a:gd name="connsiteX69" fmla="*/ 931474 w 2217832"/>
              <a:gd name="connsiteY69" fmla="*/ 648929 h 3851155"/>
              <a:gd name="connsiteX70" fmla="*/ 894603 w 2217832"/>
              <a:gd name="connsiteY70" fmla="*/ 582562 h 3851155"/>
              <a:gd name="connsiteX71" fmla="*/ 828235 w 2217832"/>
              <a:gd name="connsiteY71" fmla="*/ 486697 h 3851155"/>
              <a:gd name="connsiteX72" fmla="*/ 783990 w 2217832"/>
              <a:gd name="connsiteY72" fmla="*/ 427704 h 3851155"/>
              <a:gd name="connsiteX73" fmla="*/ 739745 w 2217832"/>
              <a:gd name="connsiteY73" fmla="*/ 390833 h 3851155"/>
              <a:gd name="connsiteX74" fmla="*/ 702874 w 2217832"/>
              <a:gd name="connsiteY74" fmla="*/ 339213 h 3851155"/>
              <a:gd name="connsiteX75" fmla="*/ 651255 w 2217832"/>
              <a:gd name="connsiteY75" fmla="*/ 272846 h 3851155"/>
              <a:gd name="connsiteX76" fmla="*/ 629132 w 2217832"/>
              <a:gd name="connsiteY76" fmla="*/ 243349 h 3851155"/>
              <a:gd name="connsiteX77" fmla="*/ 562764 w 2217832"/>
              <a:gd name="connsiteY77" fmla="*/ 162233 h 3851155"/>
              <a:gd name="connsiteX78" fmla="*/ 533268 w 2217832"/>
              <a:gd name="connsiteY78" fmla="*/ 117988 h 3851155"/>
              <a:gd name="connsiteX79" fmla="*/ 489022 w 2217832"/>
              <a:gd name="connsiteY79" fmla="*/ 88491 h 3851155"/>
              <a:gd name="connsiteX80" fmla="*/ 407906 w 2217832"/>
              <a:gd name="connsiteY80" fmla="*/ 51620 h 3851155"/>
              <a:gd name="connsiteX81" fmla="*/ 312042 w 2217832"/>
              <a:gd name="connsiteY81" fmla="*/ 7375 h 3851155"/>
              <a:gd name="connsiteX82" fmla="*/ 171932 w 2217832"/>
              <a:gd name="connsiteY82" fmla="*/ 0 h 3851155"/>
              <a:gd name="connsiteX83" fmla="*/ 83442 w 2217832"/>
              <a:gd name="connsiteY83" fmla="*/ 73742 h 3851155"/>
              <a:gd name="connsiteX0" fmla="*/ 83442 w 2321022"/>
              <a:gd name="connsiteY0" fmla="*/ 73742 h 3914593"/>
              <a:gd name="connsiteX1" fmla="*/ 46571 w 2321022"/>
              <a:gd name="connsiteY1" fmla="*/ 140110 h 3914593"/>
              <a:gd name="connsiteX2" fmla="*/ 17074 w 2321022"/>
              <a:gd name="connsiteY2" fmla="*/ 184355 h 3914593"/>
              <a:gd name="connsiteX3" fmla="*/ 2326 w 2321022"/>
              <a:gd name="connsiteY3" fmla="*/ 221226 h 3914593"/>
              <a:gd name="connsiteX4" fmla="*/ 2326 w 2321022"/>
              <a:gd name="connsiteY4" fmla="*/ 398207 h 3914593"/>
              <a:gd name="connsiteX5" fmla="*/ 24448 w 2321022"/>
              <a:gd name="connsiteY5" fmla="*/ 449826 h 3914593"/>
              <a:gd name="connsiteX6" fmla="*/ 83442 w 2321022"/>
              <a:gd name="connsiteY6" fmla="*/ 560439 h 3914593"/>
              <a:gd name="connsiteX7" fmla="*/ 98190 w 2321022"/>
              <a:gd name="connsiteY7" fmla="*/ 582562 h 3914593"/>
              <a:gd name="connsiteX8" fmla="*/ 157184 w 2321022"/>
              <a:gd name="connsiteY8" fmla="*/ 648929 h 3914593"/>
              <a:gd name="connsiteX9" fmla="*/ 179306 w 2321022"/>
              <a:gd name="connsiteY9" fmla="*/ 678426 h 3914593"/>
              <a:gd name="connsiteX10" fmla="*/ 238300 w 2321022"/>
              <a:gd name="connsiteY10" fmla="*/ 737420 h 3914593"/>
              <a:gd name="connsiteX11" fmla="*/ 326790 w 2321022"/>
              <a:gd name="connsiteY11" fmla="*/ 877529 h 3914593"/>
              <a:gd name="connsiteX12" fmla="*/ 356287 w 2321022"/>
              <a:gd name="connsiteY12" fmla="*/ 936523 h 3914593"/>
              <a:gd name="connsiteX13" fmla="*/ 393158 w 2321022"/>
              <a:gd name="connsiteY13" fmla="*/ 1010265 h 3914593"/>
              <a:gd name="connsiteX14" fmla="*/ 407906 w 2321022"/>
              <a:gd name="connsiteY14" fmla="*/ 1098755 h 3914593"/>
              <a:gd name="connsiteX15" fmla="*/ 400532 w 2321022"/>
              <a:gd name="connsiteY15" fmla="*/ 1555955 h 3914593"/>
              <a:gd name="connsiteX16" fmla="*/ 393158 w 2321022"/>
              <a:gd name="connsiteY16" fmla="*/ 1592826 h 3914593"/>
              <a:gd name="connsiteX17" fmla="*/ 371035 w 2321022"/>
              <a:gd name="connsiteY17" fmla="*/ 1673942 h 3914593"/>
              <a:gd name="connsiteX18" fmla="*/ 363661 w 2321022"/>
              <a:gd name="connsiteY18" fmla="*/ 1732936 h 3914593"/>
              <a:gd name="connsiteX19" fmla="*/ 356287 w 2321022"/>
              <a:gd name="connsiteY19" fmla="*/ 1762433 h 3914593"/>
              <a:gd name="connsiteX20" fmla="*/ 363661 w 2321022"/>
              <a:gd name="connsiteY20" fmla="*/ 1850923 h 3914593"/>
              <a:gd name="connsiteX21" fmla="*/ 371035 w 2321022"/>
              <a:gd name="connsiteY21" fmla="*/ 2027904 h 3914593"/>
              <a:gd name="connsiteX22" fmla="*/ 378410 w 2321022"/>
              <a:gd name="connsiteY22" fmla="*/ 2064775 h 3914593"/>
              <a:gd name="connsiteX23" fmla="*/ 393158 w 2321022"/>
              <a:gd name="connsiteY23" fmla="*/ 2086897 h 3914593"/>
              <a:gd name="connsiteX24" fmla="*/ 400532 w 2321022"/>
              <a:gd name="connsiteY24" fmla="*/ 2109020 h 3914593"/>
              <a:gd name="connsiteX25" fmla="*/ 444777 w 2321022"/>
              <a:gd name="connsiteY25" fmla="*/ 2190136 h 3914593"/>
              <a:gd name="connsiteX26" fmla="*/ 474274 w 2321022"/>
              <a:gd name="connsiteY26" fmla="*/ 2249129 h 3914593"/>
              <a:gd name="connsiteX27" fmla="*/ 496397 w 2321022"/>
              <a:gd name="connsiteY27" fmla="*/ 2293375 h 3914593"/>
              <a:gd name="connsiteX28" fmla="*/ 518519 w 2321022"/>
              <a:gd name="connsiteY28" fmla="*/ 2315497 h 3914593"/>
              <a:gd name="connsiteX29" fmla="*/ 584887 w 2321022"/>
              <a:gd name="connsiteY29" fmla="*/ 2433484 h 3914593"/>
              <a:gd name="connsiteX30" fmla="*/ 607010 w 2321022"/>
              <a:gd name="connsiteY30" fmla="*/ 2470355 h 3914593"/>
              <a:gd name="connsiteX31" fmla="*/ 666003 w 2321022"/>
              <a:gd name="connsiteY31" fmla="*/ 2536723 h 3914593"/>
              <a:gd name="connsiteX32" fmla="*/ 673377 w 2321022"/>
              <a:gd name="connsiteY32" fmla="*/ 2566220 h 3914593"/>
              <a:gd name="connsiteX33" fmla="*/ 702874 w 2321022"/>
              <a:gd name="connsiteY33" fmla="*/ 2588342 h 3914593"/>
              <a:gd name="connsiteX34" fmla="*/ 761868 w 2321022"/>
              <a:gd name="connsiteY34" fmla="*/ 2632588 h 3914593"/>
              <a:gd name="connsiteX35" fmla="*/ 791364 w 2321022"/>
              <a:gd name="connsiteY35" fmla="*/ 2647336 h 3914593"/>
              <a:gd name="connsiteX36" fmla="*/ 828235 w 2321022"/>
              <a:gd name="connsiteY36" fmla="*/ 2669458 h 3914593"/>
              <a:gd name="connsiteX37" fmla="*/ 857732 w 2321022"/>
              <a:gd name="connsiteY37" fmla="*/ 2676833 h 3914593"/>
              <a:gd name="connsiteX38" fmla="*/ 894603 w 2321022"/>
              <a:gd name="connsiteY38" fmla="*/ 2691581 h 3914593"/>
              <a:gd name="connsiteX39" fmla="*/ 975719 w 2321022"/>
              <a:gd name="connsiteY39" fmla="*/ 2706329 h 3914593"/>
              <a:gd name="connsiteX40" fmla="*/ 1005216 w 2321022"/>
              <a:gd name="connsiteY40" fmla="*/ 2721078 h 3914593"/>
              <a:gd name="connsiteX41" fmla="*/ 1086332 w 2321022"/>
              <a:gd name="connsiteY41" fmla="*/ 2735826 h 3914593"/>
              <a:gd name="connsiteX42" fmla="*/ 2263131 w 2321022"/>
              <a:gd name="connsiteY42" fmla="*/ 3857728 h 3914593"/>
              <a:gd name="connsiteX43" fmla="*/ 2137155 w 2321022"/>
              <a:gd name="connsiteY43" fmla="*/ 3753055 h 3914593"/>
              <a:gd name="connsiteX44" fmla="*/ 2110526 w 2321022"/>
              <a:gd name="connsiteY44" fmla="*/ 3787058 h 3914593"/>
              <a:gd name="connsiteX45" fmla="*/ 1797122 w 2321022"/>
              <a:gd name="connsiteY45" fmla="*/ 3560712 h 3914593"/>
              <a:gd name="connsiteX46" fmla="*/ 1650868 w 2321022"/>
              <a:gd name="connsiteY46" fmla="*/ 3169470 h 3914593"/>
              <a:gd name="connsiteX47" fmla="*/ 1255939 w 2321022"/>
              <a:gd name="connsiteY47" fmla="*/ 2499852 h 3914593"/>
              <a:gd name="connsiteX48" fmla="*/ 1263313 w 2321022"/>
              <a:gd name="connsiteY48" fmla="*/ 2462981 h 3914593"/>
              <a:gd name="connsiteX49" fmla="*/ 1270687 w 2321022"/>
              <a:gd name="connsiteY49" fmla="*/ 2433484 h 3914593"/>
              <a:gd name="connsiteX50" fmla="*/ 1255939 w 2321022"/>
              <a:gd name="connsiteY50" fmla="*/ 2322871 h 3914593"/>
              <a:gd name="connsiteX51" fmla="*/ 1248564 w 2321022"/>
              <a:gd name="connsiteY51" fmla="*/ 2234381 h 3914593"/>
              <a:gd name="connsiteX52" fmla="*/ 1241190 w 2321022"/>
              <a:gd name="connsiteY52" fmla="*/ 2190136 h 3914593"/>
              <a:gd name="connsiteX53" fmla="*/ 1233816 w 2321022"/>
              <a:gd name="connsiteY53" fmla="*/ 2086897 h 3914593"/>
              <a:gd name="connsiteX54" fmla="*/ 1226442 w 2321022"/>
              <a:gd name="connsiteY54" fmla="*/ 2042652 h 3914593"/>
              <a:gd name="connsiteX55" fmla="*/ 1219068 w 2321022"/>
              <a:gd name="connsiteY55" fmla="*/ 1976284 h 3914593"/>
              <a:gd name="connsiteX56" fmla="*/ 1204319 w 2321022"/>
              <a:gd name="connsiteY56" fmla="*/ 1821426 h 3914593"/>
              <a:gd name="connsiteX57" fmla="*/ 1189571 w 2321022"/>
              <a:gd name="connsiteY57" fmla="*/ 1681317 h 3914593"/>
              <a:gd name="connsiteX58" fmla="*/ 1160074 w 2321022"/>
              <a:gd name="connsiteY58" fmla="*/ 1585452 h 3914593"/>
              <a:gd name="connsiteX59" fmla="*/ 1145326 w 2321022"/>
              <a:gd name="connsiteY59" fmla="*/ 1548581 h 3914593"/>
              <a:gd name="connsiteX60" fmla="*/ 1137952 w 2321022"/>
              <a:gd name="connsiteY60" fmla="*/ 1460091 h 3914593"/>
              <a:gd name="connsiteX61" fmla="*/ 1130577 w 2321022"/>
              <a:gd name="connsiteY61" fmla="*/ 1408471 h 3914593"/>
              <a:gd name="connsiteX62" fmla="*/ 1115829 w 2321022"/>
              <a:gd name="connsiteY62" fmla="*/ 1305233 h 3914593"/>
              <a:gd name="connsiteX63" fmla="*/ 1093706 w 2321022"/>
              <a:gd name="connsiteY63" fmla="*/ 1091381 h 3914593"/>
              <a:gd name="connsiteX64" fmla="*/ 1086332 w 2321022"/>
              <a:gd name="connsiteY64" fmla="*/ 1032388 h 3914593"/>
              <a:gd name="connsiteX65" fmla="*/ 1064210 w 2321022"/>
              <a:gd name="connsiteY65" fmla="*/ 929149 h 3914593"/>
              <a:gd name="connsiteX66" fmla="*/ 1042087 w 2321022"/>
              <a:gd name="connsiteY66" fmla="*/ 877529 h 3914593"/>
              <a:gd name="connsiteX67" fmla="*/ 1005216 w 2321022"/>
              <a:gd name="connsiteY67" fmla="*/ 796413 h 3914593"/>
              <a:gd name="connsiteX68" fmla="*/ 983093 w 2321022"/>
              <a:gd name="connsiteY68" fmla="*/ 744794 h 3914593"/>
              <a:gd name="connsiteX69" fmla="*/ 931474 w 2321022"/>
              <a:gd name="connsiteY69" fmla="*/ 648929 h 3914593"/>
              <a:gd name="connsiteX70" fmla="*/ 894603 w 2321022"/>
              <a:gd name="connsiteY70" fmla="*/ 582562 h 3914593"/>
              <a:gd name="connsiteX71" fmla="*/ 828235 w 2321022"/>
              <a:gd name="connsiteY71" fmla="*/ 486697 h 3914593"/>
              <a:gd name="connsiteX72" fmla="*/ 783990 w 2321022"/>
              <a:gd name="connsiteY72" fmla="*/ 427704 h 3914593"/>
              <a:gd name="connsiteX73" fmla="*/ 739745 w 2321022"/>
              <a:gd name="connsiteY73" fmla="*/ 390833 h 3914593"/>
              <a:gd name="connsiteX74" fmla="*/ 702874 w 2321022"/>
              <a:gd name="connsiteY74" fmla="*/ 339213 h 3914593"/>
              <a:gd name="connsiteX75" fmla="*/ 651255 w 2321022"/>
              <a:gd name="connsiteY75" fmla="*/ 272846 h 3914593"/>
              <a:gd name="connsiteX76" fmla="*/ 629132 w 2321022"/>
              <a:gd name="connsiteY76" fmla="*/ 243349 h 3914593"/>
              <a:gd name="connsiteX77" fmla="*/ 562764 w 2321022"/>
              <a:gd name="connsiteY77" fmla="*/ 162233 h 3914593"/>
              <a:gd name="connsiteX78" fmla="*/ 533268 w 2321022"/>
              <a:gd name="connsiteY78" fmla="*/ 117988 h 3914593"/>
              <a:gd name="connsiteX79" fmla="*/ 489022 w 2321022"/>
              <a:gd name="connsiteY79" fmla="*/ 88491 h 3914593"/>
              <a:gd name="connsiteX80" fmla="*/ 407906 w 2321022"/>
              <a:gd name="connsiteY80" fmla="*/ 51620 h 3914593"/>
              <a:gd name="connsiteX81" fmla="*/ 312042 w 2321022"/>
              <a:gd name="connsiteY81" fmla="*/ 7375 h 3914593"/>
              <a:gd name="connsiteX82" fmla="*/ 171932 w 2321022"/>
              <a:gd name="connsiteY82" fmla="*/ 0 h 3914593"/>
              <a:gd name="connsiteX83" fmla="*/ 83442 w 2321022"/>
              <a:gd name="connsiteY83" fmla="*/ 73742 h 3914593"/>
              <a:gd name="connsiteX0" fmla="*/ 83442 w 2540564"/>
              <a:gd name="connsiteY0" fmla="*/ 73742 h 3999476"/>
              <a:gd name="connsiteX1" fmla="*/ 46571 w 2540564"/>
              <a:gd name="connsiteY1" fmla="*/ 140110 h 3999476"/>
              <a:gd name="connsiteX2" fmla="*/ 17074 w 2540564"/>
              <a:gd name="connsiteY2" fmla="*/ 184355 h 3999476"/>
              <a:gd name="connsiteX3" fmla="*/ 2326 w 2540564"/>
              <a:gd name="connsiteY3" fmla="*/ 221226 h 3999476"/>
              <a:gd name="connsiteX4" fmla="*/ 2326 w 2540564"/>
              <a:gd name="connsiteY4" fmla="*/ 398207 h 3999476"/>
              <a:gd name="connsiteX5" fmla="*/ 24448 w 2540564"/>
              <a:gd name="connsiteY5" fmla="*/ 449826 h 3999476"/>
              <a:gd name="connsiteX6" fmla="*/ 83442 w 2540564"/>
              <a:gd name="connsiteY6" fmla="*/ 560439 h 3999476"/>
              <a:gd name="connsiteX7" fmla="*/ 98190 w 2540564"/>
              <a:gd name="connsiteY7" fmla="*/ 582562 h 3999476"/>
              <a:gd name="connsiteX8" fmla="*/ 157184 w 2540564"/>
              <a:gd name="connsiteY8" fmla="*/ 648929 h 3999476"/>
              <a:gd name="connsiteX9" fmla="*/ 179306 w 2540564"/>
              <a:gd name="connsiteY9" fmla="*/ 678426 h 3999476"/>
              <a:gd name="connsiteX10" fmla="*/ 238300 w 2540564"/>
              <a:gd name="connsiteY10" fmla="*/ 737420 h 3999476"/>
              <a:gd name="connsiteX11" fmla="*/ 326790 w 2540564"/>
              <a:gd name="connsiteY11" fmla="*/ 877529 h 3999476"/>
              <a:gd name="connsiteX12" fmla="*/ 356287 w 2540564"/>
              <a:gd name="connsiteY12" fmla="*/ 936523 h 3999476"/>
              <a:gd name="connsiteX13" fmla="*/ 393158 w 2540564"/>
              <a:gd name="connsiteY13" fmla="*/ 1010265 h 3999476"/>
              <a:gd name="connsiteX14" fmla="*/ 407906 w 2540564"/>
              <a:gd name="connsiteY14" fmla="*/ 1098755 h 3999476"/>
              <a:gd name="connsiteX15" fmla="*/ 400532 w 2540564"/>
              <a:gd name="connsiteY15" fmla="*/ 1555955 h 3999476"/>
              <a:gd name="connsiteX16" fmla="*/ 393158 w 2540564"/>
              <a:gd name="connsiteY16" fmla="*/ 1592826 h 3999476"/>
              <a:gd name="connsiteX17" fmla="*/ 371035 w 2540564"/>
              <a:gd name="connsiteY17" fmla="*/ 1673942 h 3999476"/>
              <a:gd name="connsiteX18" fmla="*/ 363661 w 2540564"/>
              <a:gd name="connsiteY18" fmla="*/ 1732936 h 3999476"/>
              <a:gd name="connsiteX19" fmla="*/ 356287 w 2540564"/>
              <a:gd name="connsiteY19" fmla="*/ 1762433 h 3999476"/>
              <a:gd name="connsiteX20" fmla="*/ 363661 w 2540564"/>
              <a:gd name="connsiteY20" fmla="*/ 1850923 h 3999476"/>
              <a:gd name="connsiteX21" fmla="*/ 371035 w 2540564"/>
              <a:gd name="connsiteY21" fmla="*/ 2027904 h 3999476"/>
              <a:gd name="connsiteX22" fmla="*/ 378410 w 2540564"/>
              <a:gd name="connsiteY22" fmla="*/ 2064775 h 3999476"/>
              <a:gd name="connsiteX23" fmla="*/ 393158 w 2540564"/>
              <a:gd name="connsiteY23" fmla="*/ 2086897 h 3999476"/>
              <a:gd name="connsiteX24" fmla="*/ 400532 w 2540564"/>
              <a:gd name="connsiteY24" fmla="*/ 2109020 h 3999476"/>
              <a:gd name="connsiteX25" fmla="*/ 444777 w 2540564"/>
              <a:gd name="connsiteY25" fmla="*/ 2190136 h 3999476"/>
              <a:gd name="connsiteX26" fmla="*/ 474274 w 2540564"/>
              <a:gd name="connsiteY26" fmla="*/ 2249129 h 3999476"/>
              <a:gd name="connsiteX27" fmla="*/ 496397 w 2540564"/>
              <a:gd name="connsiteY27" fmla="*/ 2293375 h 3999476"/>
              <a:gd name="connsiteX28" fmla="*/ 518519 w 2540564"/>
              <a:gd name="connsiteY28" fmla="*/ 2315497 h 3999476"/>
              <a:gd name="connsiteX29" fmla="*/ 584887 w 2540564"/>
              <a:gd name="connsiteY29" fmla="*/ 2433484 h 3999476"/>
              <a:gd name="connsiteX30" fmla="*/ 607010 w 2540564"/>
              <a:gd name="connsiteY30" fmla="*/ 2470355 h 3999476"/>
              <a:gd name="connsiteX31" fmla="*/ 666003 w 2540564"/>
              <a:gd name="connsiteY31" fmla="*/ 2536723 h 3999476"/>
              <a:gd name="connsiteX32" fmla="*/ 673377 w 2540564"/>
              <a:gd name="connsiteY32" fmla="*/ 2566220 h 3999476"/>
              <a:gd name="connsiteX33" fmla="*/ 702874 w 2540564"/>
              <a:gd name="connsiteY33" fmla="*/ 2588342 h 3999476"/>
              <a:gd name="connsiteX34" fmla="*/ 761868 w 2540564"/>
              <a:gd name="connsiteY34" fmla="*/ 2632588 h 3999476"/>
              <a:gd name="connsiteX35" fmla="*/ 791364 w 2540564"/>
              <a:gd name="connsiteY35" fmla="*/ 2647336 h 3999476"/>
              <a:gd name="connsiteX36" fmla="*/ 828235 w 2540564"/>
              <a:gd name="connsiteY36" fmla="*/ 2669458 h 3999476"/>
              <a:gd name="connsiteX37" fmla="*/ 857732 w 2540564"/>
              <a:gd name="connsiteY37" fmla="*/ 2676833 h 3999476"/>
              <a:gd name="connsiteX38" fmla="*/ 894603 w 2540564"/>
              <a:gd name="connsiteY38" fmla="*/ 2691581 h 3999476"/>
              <a:gd name="connsiteX39" fmla="*/ 975719 w 2540564"/>
              <a:gd name="connsiteY39" fmla="*/ 2706329 h 3999476"/>
              <a:gd name="connsiteX40" fmla="*/ 1005216 w 2540564"/>
              <a:gd name="connsiteY40" fmla="*/ 2721078 h 3999476"/>
              <a:gd name="connsiteX41" fmla="*/ 2540482 w 2540564"/>
              <a:gd name="connsiteY41" fmla="*/ 3999476 h 3999476"/>
              <a:gd name="connsiteX42" fmla="*/ 2263131 w 2540564"/>
              <a:gd name="connsiteY42" fmla="*/ 3857728 h 3999476"/>
              <a:gd name="connsiteX43" fmla="*/ 2137155 w 2540564"/>
              <a:gd name="connsiteY43" fmla="*/ 3753055 h 3999476"/>
              <a:gd name="connsiteX44" fmla="*/ 2110526 w 2540564"/>
              <a:gd name="connsiteY44" fmla="*/ 3787058 h 3999476"/>
              <a:gd name="connsiteX45" fmla="*/ 1797122 w 2540564"/>
              <a:gd name="connsiteY45" fmla="*/ 3560712 h 3999476"/>
              <a:gd name="connsiteX46" fmla="*/ 1650868 w 2540564"/>
              <a:gd name="connsiteY46" fmla="*/ 3169470 h 3999476"/>
              <a:gd name="connsiteX47" fmla="*/ 1255939 w 2540564"/>
              <a:gd name="connsiteY47" fmla="*/ 2499852 h 3999476"/>
              <a:gd name="connsiteX48" fmla="*/ 1263313 w 2540564"/>
              <a:gd name="connsiteY48" fmla="*/ 2462981 h 3999476"/>
              <a:gd name="connsiteX49" fmla="*/ 1270687 w 2540564"/>
              <a:gd name="connsiteY49" fmla="*/ 2433484 h 3999476"/>
              <a:gd name="connsiteX50" fmla="*/ 1255939 w 2540564"/>
              <a:gd name="connsiteY50" fmla="*/ 2322871 h 3999476"/>
              <a:gd name="connsiteX51" fmla="*/ 1248564 w 2540564"/>
              <a:gd name="connsiteY51" fmla="*/ 2234381 h 3999476"/>
              <a:gd name="connsiteX52" fmla="*/ 1241190 w 2540564"/>
              <a:gd name="connsiteY52" fmla="*/ 2190136 h 3999476"/>
              <a:gd name="connsiteX53" fmla="*/ 1233816 w 2540564"/>
              <a:gd name="connsiteY53" fmla="*/ 2086897 h 3999476"/>
              <a:gd name="connsiteX54" fmla="*/ 1226442 w 2540564"/>
              <a:gd name="connsiteY54" fmla="*/ 2042652 h 3999476"/>
              <a:gd name="connsiteX55" fmla="*/ 1219068 w 2540564"/>
              <a:gd name="connsiteY55" fmla="*/ 1976284 h 3999476"/>
              <a:gd name="connsiteX56" fmla="*/ 1204319 w 2540564"/>
              <a:gd name="connsiteY56" fmla="*/ 1821426 h 3999476"/>
              <a:gd name="connsiteX57" fmla="*/ 1189571 w 2540564"/>
              <a:gd name="connsiteY57" fmla="*/ 1681317 h 3999476"/>
              <a:gd name="connsiteX58" fmla="*/ 1160074 w 2540564"/>
              <a:gd name="connsiteY58" fmla="*/ 1585452 h 3999476"/>
              <a:gd name="connsiteX59" fmla="*/ 1145326 w 2540564"/>
              <a:gd name="connsiteY59" fmla="*/ 1548581 h 3999476"/>
              <a:gd name="connsiteX60" fmla="*/ 1137952 w 2540564"/>
              <a:gd name="connsiteY60" fmla="*/ 1460091 h 3999476"/>
              <a:gd name="connsiteX61" fmla="*/ 1130577 w 2540564"/>
              <a:gd name="connsiteY61" fmla="*/ 1408471 h 3999476"/>
              <a:gd name="connsiteX62" fmla="*/ 1115829 w 2540564"/>
              <a:gd name="connsiteY62" fmla="*/ 1305233 h 3999476"/>
              <a:gd name="connsiteX63" fmla="*/ 1093706 w 2540564"/>
              <a:gd name="connsiteY63" fmla="*/ 1091381 h 3999476"/>
              <a:gd name="connsiteX64" fmla="*/ 1086332 w 2540564"/>
              <a:gd name="connsiteY64" fmla="*/ 1032388 h 3999476"/>
              <a:gd name="connsiteX65" fmla="*/ 1064210 w 2540564"/>
              <a:gd name="connsiteY65" fmla="*/ 929149 h 3999476"/>
              <a:gd name="connsiteX66" fmla="*/ 1042087 w 2540564"/>
              <a:gd name="connsiteY66" fmla="*/ 877529 h 3999476"/>
              <a:gd name="connsiteX67" fmla="*/ 1005216 w 2540564"/>
              <a:gd name="connsiteY67" fmla="*/ 796413 h 3999476"/>
              <a:gd name="connsiteX68" fmla="*/ 983093 w 2540564"/>
              <a:gd name="connsiteY68" fmla="*/ 744794 h 3999476"/>
              <a:gd name="connsiteX69" fmla="*/ 931474 w 2540564"/>
              <a:gd name="connsiteY69" fmla="*/ 648929 h 3999476"/>
              <a:gd name="connsiteX70" fmla="*/ 894603 w 2540564"/>
              <a:gd name="connsiteY70" fmla="*/ 582562 h 3999476"/>
              <a:gd name="connsiteX71" fmla="*/ 828235 w 2540564"/>
              <a:gd name="connsiteY71" fmla="*/ 486697 h 3999476"/>
              <a:gd name="connsiteX72" fmla="*/ 783990 w 2540564"/>
              <a:gd name="connsiteY72" fmla="*/ 427704 h 3999476"/>
              <a:gd name="connsiteX73" fmla="*/ 739745 w 2540564"/>
              <a:gd name="connsiteY73" fmla="*/ 390833 h 3999476"/>
              <a:gd name="connsiteX74" fmla="*/ 702874 w 2540564"/>
              <a:gd name="connsiteY74" fmla="*/ 339213 h 3999476"/>
              <a:gd name="connsiteX75" fmla="*/ 651255 w 2540564"/>
              <a:gd name="connsiteY75" fmla="*/ 272846 h 3999476"/>
              <a:gd name="connsiteX76" fmla="*/ 629132 w 2540564"/>
              <a:gd name="connsiteY76" fmla="*/ 243349 h 3999476"/>
              <a:gd name="connsiteX77" fmla="*/ 562764 w 2540564"/>
              <a:gd name="connsiteY77" fmla="*/ 162233 h 3999476"/>
              <a:gd name="connsiteX78" fmla="*/ 533268 w 2540564"/>
              <a:gd name="connsiteY78" fmla="*/ 117988 h 3999476"/>
              <a:gd name="connsiteX79" fmla="*/ 489022 w 2540564"/>
              <a:gd name="connsiteY79" fmla="*/ 88491 h 3999476"/>
              <a:gd name="connsiteX80" fmla="*/ 407906 w 2540564"/>
              <a:gd name="connsiteY80" fmla="*/ 51620 h 3999476"/>
              <a:gd name="connsiteX81" fmla="*/ 312042 w 2540564"/>
              <a:gd name="connsiteY81" fmla="*/ 7375 h 3999476"/>
              <a:gd name="connsiteX82" fmla="*/ 171932 w 2540564"/>
              <a:gd name="connsiteY82" fmla="*/ 0 h 3999476"/>
              <a:gd name="connsiteX83" fmla="*/ 83442 w 2540564"/>
              <a:gd name="connsiteY83" fmla="*/ 73742 h 3999476"/>
              <a:gd name="connsiteX0" fmla="*/ 83442 w 2795916"/>
              <a:gd name="connsiteY0" fmla="*/ 73742 h 3999476"/>
              <a:gd name="connsiteX1" fmla="*/ 46571 w 2795916"/>
              <a:gd name="connsiteY1" fmla="*/ 140110 h 3999476"/>
              <a:gd name="connsiteX2" fmla="*/ 17074 w 2795916"/>
              <a:gd name="connsiteY2" fmla="*/ 184355 h 3999476"/>
              <a:gd name="connsiteX3" fmla="*/ 2326 w 2795916"/>
              <a:gd name="connsiteY3" fmla="*/ 221226 h 3999476"/>
              <a:gd name="connsiteX4" fmla="*/ 2326 w 2795916"/>
              <a:gd name="connsiteY4" fmla="*/ 398207 h 3999476"/>
              <a:gd name="connsiteX5" fmla="*/ 24448 w 2795916"/>
              <a:gd name="connsiteY5" fmla="*/ 449826 h 3999476"/>
              <a:gd name="connsiteX6" fmla="*/ 83442 w 2795916"/>
              <a:gd name="connsiteY6" fmla="*/ 560439 h 3999476"/>
              <a:gd name="connsiteX7" fmla="*/ 98190 w 2795916"/>
              <a:gd name="connsiteY7" fmla="*/ 582562 h 3999476"/>
              <a:gd name="connsiteX8" fmla="*/ 157184 w 2795916"/>
              <a:gd name="connsiteY8" fmla="*/ 648929 h 3999476"/>
              <a:gd name="connsiteX9" fmla="*/ 179306 w 2795916"/>
              <a:gd name="connsiteY9" fmla="*/ 678426 h 3999476"/>
              <a:gd name="connsiteX10" fmla="*/ 238300 w 2795916"/>
              <a:gd name="connsiteY10" fmla="*/ 737420 h 3999476"/>
              <a:gd name="connsiteX11" fmla="*/ 326790 w 2795916"/>
              <a:gd name="connsiteY11" fmla="*/ 877529 h 3999476"/>
              <a:gd name="connsiteX12" fmla="*/ 356287 w 2795916"/>
              <a:gd name="connsiteY12" fmla="*/ 936523 h 3999476"/>
              <a:gd name="connsiteX13" fmla="*/ 393158 w 2795916"/>
              <a:gd name="connsiteY13" fmla="*/ 1010265 h 3999476"/>
              <a:gd name="connsiteX14" fmla="*/ 407906 w 2795916"/>
              <a:gd name="connsiteY14" fmla="*/ 1098755 h 3999476"/>
              <a:gd name="connsiteX15" fmla="*/ 400532 w 2795916"/>
              <a:gd name="connsiteY15" fmla="*/ 1555955 h 3999476"/>
              <a:gd name="connsiteX16" fmla="*/ 393158 w 2795916"/>
              <a:gd name="connsiteY16" fmla="*/ 1592826 h 3999476"/>
              <a:gd name="connsiteX17" fmla="*/ 371035 w 2795916"/>
              <a:gd name="connsiteY17" fmla="*/ 1673942 h 3999476"/>
              <a:gd name="connsiteX18" fmla="*/ 363661 w 2795916"/>
              <a:gd name="connsiteY18" fmla="*/ 1732936 h 3999476"/>
              <a:gd name="connsiteX19" fmla="*/ 356287 w 2795916"/>
              <a:gd name="connsiteY19" fmla="*/ 1762433 h 3999476"/>
              <a:gd name="connsiteX20" fmla="*/ 363661 w 2795916"/>
              <a:gd name="connsiteY20" fmla="*/ 1850923 h 3999476"/>
              <a:gd name="connsiteX21" fmla="*/ 371035 w 2795916"/>
              <a:gd name="connsiteY21" fmla="*/ 2027904 h 3999476"/>
              <a:gd name="connsiteX22" fmla="*/ 378410 w 2795916"/>
              <a:gd name="connsiteY22" fmla="*/ 2064775 h 3999476"/>
              <a:gd name="connsiteX23" fmla="*/ 393158 w 2795916"/>
              <a:gd name="connsiteY23" fmla="*/ 2086897 h 3999476"/>
              <a:gd name="connsiteX24" fmla="*/ 400532 w 2795916"/>
              <a:gd name="connsiteY24" fmla="*/ 2109020 h 3999476"/>
              <a:gd name="connsiteX25" fmla="*/ 444777 w 2795916"/>
              <a:gd name="connsiteY25" fmla="*/ 2190136 h 3999476"/>
              <a:gd name="connsiteX26" fmla="*/ 474274 w 2795916"/>
              <a:gd name="connsiteY26" fmla="*/ 2249129 h 3999476"/>
              <a:gd name="connsiteX27" fmla="*/ 496397 w 2795916"/>
              <a:gd name="connsiteY27" fmla="*/ 2293375 h 3999476"/>
              <a:gd name="connsiteX28" fmla="*/ 518519 w 2795916"/>
              <a:gd name="connsiteY28" fmla="*/ 2315497 h 3999476"/>
              <a:gd name="connsiteX29" fmla="*/ 584887 w 2795916"/>
              <a:gd name="connsiteY29" fmla="*/ 2433484 h 3999476"/>
              <a:gd name="connsiteX30" fmla="*/ 607010 w 2795916"/>
              <a:gd name="connsiteY30" fmla="*/ 2470355 h 3999476"/>
              <a:gd name="connsiteX31" fmla="*/ 666003 w 2795916"/>
              <a:gd name="connsiteY31" fmla="*/ 2536723 h 3999476"/>
              <a:gd name="connsiteX32" fmla="*/ 673377 w 2795916"/>
              <a:gd name="connsiteY32" fmla="*/ 2566220 h 3999476"/>
              <a:gd name="connsiteX33" fmla="*/ 702874 w 2795916"/>
              <a:gd name="connsiteY33" fmla="*/ 2588342 h 3999476"/>
              <a:gd name="connsiteX34" fmla="*/ 761868 w 2795916"/>
              <a:gd name="connsiteY34" fmla="*/ 2632588 h 3999476"/>
              <a:gd name="connsiteX35" fmla="*/ 791364 w 2795916"/>
              <a:gd name="connsiteY35" fmla="*/ 2647336 h 3999476"/>
              <a:gd name="connsiteX36" fmla="*/ 828235 w 2795916"/>
              <a:gd name="connsiteY36" fmla="*/ 2669458 h 3999476"/>
              <a:gd name="connsiteX37" fmla="*/ 857732 w 2795916"/>
              <a:gd name="connsiteY37" fmla="*/ 2676833 h 3999476"/>
              <a:gd name="connsiteX38" fmla="*/ 894603 w 2795916"/>
              <a:gd name="connsiteY38" fmla="*/ 2691581 h 3999476"/>
              <a:gd name="connsiteX39" fmla="*/ 975719 w 2795916"/>
              <a:gd name="connsiteY39" fmla="*/ 2706329 h 3999476"/>
              <a:gd name="connsiteX40" fmla="*/ 2795916 w 2795916"/>
              <a:gd name="connsiteY40" fmla="*/ 3870428 h 3999476"/>
              <a:gd name="connsiteX41" fmla="*/ 2540482 w 2795916"/>
              <a:gd name="connsiteY41" fmla="*/ 3999476 h 3999476"/>
              <a:gd name="connsiteX42" fmla="*/ 2263131 w 2795916"/>
              <a:gd name="connsiteY42" fmla="*/ 3857728 h 3999476"/>
              <a:gd name="connsiteX43" fmla="*/ 2137155 w 2795916"/>
              <a:gd name="connsiteY43" fmla="*/ 3753055 h 3999476"/>
              <a:gd name="connsiteX44" fmla="*/ 2110526 w 2795916"/>
              <a:gd name="connsiteY44" fmla="*/ 3787058 h 3999476"/>
              <a:gd name="connsiteX45" fmla="*/ 1797122 w 2795916"/>
              <a:gd name="connsiteY45" fmla="*/ 3560712 h 3999476"/>
              <a:gd name="connsiteX46" fmla="*/ 1650868 w 2795916"/>
              <a:gd name="connsiteY46" fmla="*/ 3169470 h 3999476"/>
              <a:gd name="connsiteX47" fmla="*/ 1255939 w 2795916"/>
              <a:gd name="connsiteY47" fmla="*/ 2499852 h 3999476"/>
              <a:gd name="connsiteX48" fmla="*/ 1263313 w 2795916"/>
              <a:gd name="connsiteY48" fmla="*/ 2462981 h 3999476"/>
              <a:gd name="connsiteX49" fmla="*/ 1270687 w 2795916"/>
              <a:gd name="connsiteY49" fmla="*/ 2433484 h 3999476"/>
              <a:gd name="connsiteX50" fmla="*/ 1255939 w 2795916"/>
              <a:gd name="connsiteY50" fmla="*/ 2322871 h 3999476"/>
              <a:gd name="connsiteX51" fmla="*/ 1248564 w 2795916"/>
              <a:gd name="connsiteY51" fmla="*/ 2234381 h 3999476"/>
              <a:gd name="connsiteX52" fmla="*/ 1241190 w 2795916"/>
              <a:gd name="connsiteY52" fmla="*/ 2190136 h 3999476"/>
              <a:gd name="connsiteX53" fmla="*/ 1233816 w 2795916"/>
              <a:gd name="connsiteY53" fmla="*/ 2086897 h 3999476"/>
              <a:gd name="connsiteX54" fmla="*/ 1226442 w 2795916"/>
              <a:gd name="connsiteY54" fmla="*/ 2042652 h 3999476"/>
              <a:gd name="connsiteX55" fmla="*/ 1219068 w 2795916"/>
              <a:gd name="connsiteY55" fmla="*/ 1976284 h 3999476"/>
              <a:gd name="connsiteX56" fmla="*/ 1204319 w 2795916"/>
              <a:gd name="connsiteY56" fmla="*/ 1821426 h 3999476"/>
              <a:gd name="connsiteX57" fmla="*/ 1189571 w 2795916"/>
              <a:gd name="connsiteY57" fmla="*/ 1681317 h 3999476"/>
              <a:gd name="connsiteX58" fmla="*/ 1160074 w 2795916"/>
              <a:gd name="connsiteY58" fmla="*/ 1585452 h 3999476"/>
              <a:gd name="connsiteX59" fmla="*/ 1145326 w 2795916"/>
              <a:gd name="connsiteY59" fmla="*/ 1548581 h 3999476"/>
              <a:gd name="connsiteX60" fmla="*/ 1137952 w 2795916"/>
              <a:gd name="connsiteY60" fmla="*/ 1460091 h 3999476"/>
              <a:gd name="connsiteX61" fmla="*/ 1130577 w 2795916"/>
              <a:gd name="connsiteY61" fmla="*/ 1408471 h 3999476"/>
              <a:gd name="connsiteX62" fmla="*/ 1115829 w 2795916"/>
              <a:gd name="connsiteY62" fmla="*/ 1305233 h 3999476"/>
              <a:gd name="connsiteX63" fmla="*/ 1093706 w 2795916"/>
              <a:gd name="connsiteY63" fmla="*/ 1091381 h 3999476"/>
              <a:gd name="connsiteX64" fmla="*/ 1086332 w 2795916"/>
              <a:gd name="connsiteY64" fmla="*/ 1032388 h 3999476"/>
              <a:gd name="connsiteX65" fmla="*/ 1064210 w 2795916"/>
              <a:gd name="connsiteY65" fmla="*/ 929149 h 3999476"/>
              <a:gd name="connsiteX66" fmla="*/ 1042087 w 2795916"/>
              <a:gd name="connsiteY66" fmla="*/ 877529 h 3999476"/>
              <a:gd name="connsiteX67" fmla="*/ 1005216 w 2795916"/>
              <a:gd name="connsiteY67" fmla="*/ 796413 h 3999476"/>
              <a:gd name="connsiteX68" fmla="*/ 983093 w 2795916"/>
              <a:gd name="connsiteY68" fmla="*/ 744794 h 3999476"/>
              <a:gd name="connsiteX69" fmla="*/ 931474 w 2795916"/>
              <a:gd name="connsiteY69" fmla="*/ 648929 h 3999476"/>
              <a:gd name="connsiteX70" fmla="*/ 894603 w 2795916"/>
              <a:gd name="connsiteY70" fmla="*/ 582562 h 3999476"/>
              <a:gd name="connsiteX71" fmla="*/ 828235 w 2795916"/>
              <a:gd name="connsiteY71" fmla="*/ 486697 h 3999476"/>
              <a:gd name="connsiteX72" fmla="*/ 783990 w 2795916"/>
              <a:gd name="connsiteY72" fmla="*/ 427704 h 3999476"/>
              <a:gd name="connsiteX73" fmla="*/ 739745 w 2795916"/>
              <a:gd name="connsiteY73" fmla="*/ 390833 h 3999476"/>
              <a:gd name="connsiteX74" fmla="*/ 702874 w 2795916"/>
              <a:gd name="connsiteY74" fmla="*/ 339213 h 3999476"/>
              <a:gd name="connsiteX75" fmla="*/ 651255 w 2795916"/>
              <a:gd name="connsiteY75" fmla="*/ 272846 h 3999476"/>
              <a:gd name="connsiteX76" fmla="*/ 629132 w 2795916"/>
              <a:gd name="connsiteY76" fmla="*/ 243349 h 3999476"/>
              <a:gd name="connsiteX77" fmla="*/ 562764 w 2795916"/>
              <a:gd name="connsiteY77" fmla="*/ 162233 h 3999476"/>
              <a:gd name="connsiteX78" fmla="*/ 533268 w 2795916"/>
              <a:gd name="connsiteY78" fmla="*/ 117988 h 3999476"/>
              <a:gd name="connsiteX79" fmla="*/ 489022 w 2795916"/>
              <a:gd name="connsiteY79" fmla="*/ 88491 h 3999476"/>
              <a:gd name="connsiteX80" fmla="*/ 407906 w 2795916"/>
              <a:gd name="connsiteY80" fmla="*/ 51620 h 3999476"/>
              <a:gd name="connsiteX81" fmla="*/ 312042 w 2795916"/>
              <a:gd name="connsiteY81" fmla="*/ 7375 h 3999476"/>
              <a:gd name="connsiteX82" fmla="*/ 171932 w 2795916"/>
              <a:gd name="connsiteY82" fmla="*/ 0 h 3999476"/>
              <a:gd name="connsiteX83" fmla="*/ 83442 w 2795916"/>
              <a:gd name="connsiteY83" fmla="*/ 73742 h 3999476"/>
              <a:gd name="connsiteX0" fmla="*/ 83442 w 3052554"/>
              <a:gd name="connsiteY0" fmla="*/ 73742 h 3999476"/>
              <a:gd name="connsiteX1" fmla="*/ 46571 w 3052554"/>
              <a:gd name="connsiteY1" fmla="*/ 140110 h 3999476"/>
              <a:gd name="connsiteX2" fmla="*/ 17074 w 3052554"/>
              <a:gd name="connsiteY2" fmla="*/ 184355 h 3999476"/>
              <a:gd name="connsiteX3" fmla="*/ 2326 w 3052554"/>
              <a:gd name="connsiteY3" fmla="*/ 221226 h 3999476"/>
              <a:gd name="connsiteX4" fmla="*/ 2326 w 3052554"/>
              <a:gd name="connsiteY4" fmla="*/ 398207 h 3999476"/>
              <a:gd name="connsiteX5" fmla="*/ 24448 w 3052554"/>
              <a:gd name="connsiteY5" fmla="*/ 449826 h 3999476"/>
              <a:gd name="connsiteX6" fmla="*/ 83442 w 3052554"/>
              <a:gd name="connsiteY6" fmla="*/ 560439 h 3999476"/>
              <a:gd name="connsiteX7" fmla="*/ 98190 w 3052554"/>
              <a:gd name="connsiteY7" fmla="*/ 582562 h 3999476"/>
              <a:gd name="connsiteX8" fmla="*/ 157184 w 3052554"/>
              <a:gd name="connsiteY8" fmla="*/ 648929 h 3999476"/>
              <a:gd name="connsiteX9" fmla="*/ 179306 w 3052554"/>
              <a:gd name="connsiteY9" fmla="*/ 678426 h 3999476"/>
              <a:gd name="connsiteX10" fmla="*/ 238300 w 3052554"/>
              <a:gd name="connsiteY10" fmla="*/ 737420 h 3999476"/>
              <a:gd name="connsiteX11" fmla="*/ 326790 w 3052554"/>
              <a:gd name="connsiteY11" fmla="*/ 877529 h 3999476"/>
              <a:gd name="connsiteX12" fmla="*/ 356287 w 3052554"/>
              <a:gd name="connsiteY12" fmla="*/ 936523 h 3999476"/>
              <a:gd name="connsiteX13" fmla="*/ 393158 w 3052554"/>
              <a:gd name="connsiteY13" fmla="*/ 1010265 h 3999476"/>
              <a:gd name="connsiteX14" fmla="*/ 407906 w 3052554"/>
              <a:gd name="connsiteY14" fmla="*/ 1098755 h 3999476"/>
              <a:gd name="connsiteX15" fmla="*/ 400532 w 3052554"/>
              <a:gd name="connsiteY15" fmla="*/ 1555955 h 3999476"/>
              <a:gd name="connsiteX16" fmla="*/ 393158 w 3052554"/>
              <a:gd name="connsiteY16" fmla="*/ 1592826 h 3999476"/>
              <a:gd name="connsiteX17" fmla="*/ 371035 w 3052554"/>
              <a:gd name="connsiteY17" fmla="*/ 1673942 h 3999476"/>
              <a:gd name="connsiteX18" fmla="*/ 363661 w 3052554"/>
              <a:gd name="connsiteY18" fmla="*/ 1732936 h 3999476"/>
              <a:gd name="connsiteX19" fmla="*/ 356287 w 3052554"/>
              <a:gd name="connsiteY19" fmla="*/ 1762433 h 3999476"/>
              <a:gd name="connsiteX20" fmla="*/ 363661 w 3052554"/>
              <a:gd name="connsiteY20" fmla="*/ 1850923 h 3999476"/>
              <a:gd name="connsiteX21" fmla="*/ 371035 w 3052554"/>
              <a:gd name="connsiteY21" fmla="*/ 2027904 h 3999476"/>
              <a:gd name="connsiteX22" fmla="*/ 378410 w 3052554"/>
              <a:gd name="connsiteY22" fmla="*/ 2064775 h 3999476"/>
              <a:gd name="connsiteX23" fmla="*/ 393158 w 3052554"/>
              <a:gd name="connsiteY23" fmla="*/ 2086897 h 3999476"/>
              <a:gd name="connsiteX24" fmla="*/ 400532 w 3052554"/>
              <a:gd name="connsiteY24" fmla="*/ 2109020 h 3999476"/>
              <a:gd name="connsiteX25" fmla="*/ 444777 w 3052554"/>
              <a:gd name="connsiteY25" fmla="*/ 2190136 h 3999476"/>
              <a:gd name="connsiteX26" fmla="*/ 474274 w 3052554"/>
              <a:gd name="connsiteY26" fmla="*/ 2249129 h 3999476"/>
              <a:gd name="connsiteX27" fmla="*/ 496397 w 3052554"/>
              <a:gd name="connsiteY27" fmla="*/ 2293375 h 3999476"/>
              <a:gd name="connsiteX28" fmla="*/ 518519 w 3052554"/>
              <a:gd name="connsiteY28" fmla="*/ 2315497 h 3999476"/>
              <a:gd name="connsiteX29" fmla="*/ 584887 w 3052554"/>
              <a:gd name="connsiteY29" fmla="*/ 2433484 h 3999476"/>
              <a:gd name="connsiteX30" fmla="*/ 607010 w 3052554"/>
              <a:gd name="connsiteY30" fmla="*/ 2470355 h 3999476"/>
              <a:gd name="connsiteX31" fmla="*/ 666003 w 3052554"/>
              <a:gd name="connsiteY31" fmla="*/ 2536723 h 3999476"/>
              <a:gd name="connsiteX32" fmla="*/ 673377 w 3052554"/>
              <a:gd name="connsiteY32" fmla="*/ 2566220 h 3999476"/>
              <a:gd name="connsiteX33" fmla="*/ 702874 w 3052554"/>
              <a:gd name="connsiteY33" fmla="*/ 2588342 h 3999476"/>
              <a:gd name="connsiteX34" fmla="*/ 761868 w 3052554"/>
              <a:gd name="connsiteY34" fmla="*/ 2632588 h 3999476"/>
              <a:gd name="connsiteX35" fmla="*/ 791364 w 3052554"/>
              <a:gd name="connsiteY35" fmla="*/ 2647336 h 3999476"/>
              <a:gd name="connsiteX36" fmla="*/ 828235 w 3052554"/>
              <a:gd name="connsiteY36" fmla="*/ 2669458 h 3999476"/>
              <a:gd name="connsiteX37" fmla="*/ 857732 w 3052554"/>
              <a:gd name="connsiteY37" fmla="*/ 2676833 h 3999476"/>
              <a:gd name="connsiteX38" fmla="*/ 894603 w 3052554"/>
              <a:gd name="connsiteY38" fmla="*/ 2691581 h 3999476"/>
              <a:gd name="connsiteX39" fmla="*/ 3052169 w 3052554"/>
              <a:gd name="connsiteY39" fmla="*/ 3760429 h 3999476"/>
              <a:gd name="connsiteX40" fmla="*/ 2795916 w 3052554"/>
              <a:gd name="connsiteY40" fmla="*/ 3870428 h 3999476"/>
              <a:gd name="connsiteX41" fmla="*/ 2540482 w 3052554"/>
              <a:gd name="connsiteY41" fmla="*/ 3999476 h 3999476"/>
              <a:gd name="connsiteX42" fmla="*/ 2263131 w 3052554"/>
              <a:gd name="connsiteY42" fmla="*/ 3857728 h 3999476"/>
              <a:gd name="connsiteX43" fmla="*/ 2137155 w 3052554"/>
              <a:gd name="connsiteY43" fmla="*/ 3753055 h 3999476"/>
              <a:gd name="connsiteX44" fmla="*/ 2110526 w 3052554"/>
              <a:gd name="connsiteY44" fmla="*/ 3787058 h 3999476"/>
              <a:gd name="connsiteX45" fmla="*/ 1797122 w 3052554"/>
              <a:gd name="connsiteY45" fmla="*/ 3560712 h 3999476"/>
              <a:gd name="connsiteX46" fmla="*/ 1650868 w 3052554"/>
              <a:gd name="connsiteY46" fmla="*/ 3169470 h 3999476"/>
              <a:gd name="connsiteX47" fmla="*/ 1255939 w 3052554"/>
              <a:gd name="connsiteY47" fmla="*/ 2499852 h 3999476"/>
              <a:gd name="connsiteX48" fmla="*/ 1263313 w 3052554"/>
              <a:gd name="connsiteY48" fmla="*/ 2462981 h 3999476"/>
              <a:gd name="connsiteX49" fmla="*/ 1270687 w 3052554"/>
              <a:gd name="connsiteY49" fmla="*/ 2433484 h 3999476"/>
              <a:gd name="connsiteX50" fmla="*/ 1255939 w 3052554"/>
              <a:gd name="connsiteY50" fmla="*/ 2322871 h 3999476"/>
              <a:gd name="connsiteX51" fmla="*/ 1248564 w 3052554"/>
              <a:gd name="connsiteY51" fmla="*/ 2234381 h 3999476"/>
              <a:gd name="connsiteX52" fmla="*/ 1241190 w 3052554"/>
              <a:gd name="connsiteY52" fmla="*/ 2190136 h 3999476"/>
              <a:gd name="connsiteX53" fmla="*/ 1233816 w 3052554"/>
              <a:gd name="connsiteY53" fmla="*/ 2086897 h 3999476"/>
              <a:gd name="connsiteX54" fmla="*/ 1226442 w 3052554"/>
              <a:gd name="connsiteY54" fmla="*/ 2042652 h 3999476"/>
              <a:gd name="connsiteX55" fmla="*/ 1219068 w 3052554"/>
              <a:gd name="connsiteY55" fmla="*/ 1976284 h 3999476"/>
              <a:gd name="connsiteX56" fmla="*/ 1204319 w 3052554"/>
              <a:gd name="connsiteY56" fmla="*/ 1821426 h 3999476"/>
              <a:gd name="connsiteX57" fmla="*/ 1189571 w 3052554"/>
              <a:gd name="connsiteY57" fmla="*/ 1681317 h 3999476"/>
              <a:gd name="connsiteX58" fmla="*/ 1160074 w 3052554"/>
              <a:gd name="connsiteY58" fmla="*/ 1585452 h 3999476"/>
              <a:gd name="connsiteX59" fmla="*/ 1145326 w 3052554"/>
              <a:gd name="connsiteY59" fmla="*/ 1548581 h 3999476"/>
              <a:gd name="connsiteX60" fmla="*/ 1137952 w 3052554"/>
              <a:gd name="connsiteY60" fmla="*/ 1460091 h 3999476"/>
              <a:gd name="connsiteX61" fmla="*/ 1130577 w 3052554"/>
              <a:gd name="connsiteY61" fmla="*/ 1408471 h 3999476"/>
              <a:gd name="connsiteX62" fmla="*/ 1115829 w 3052554"/>
              <a:gd name="connsiteY62" fmla="*/ 1305233 h 3999476"/>
              <a:gd name="connsiteX63" fmla="*/ 1093706 w 3052554"/>
              <a:gd name="connsiteY63" fmla="*/ 1091381 h 3999476"/>
              <a:gd name="connsiteX64" fmla="*/ 1086332 w 3052554"/>
              <a:gd name="connsiteY64" fmla="*/ 1032388 h 3999476"/>
              <a:gd name="connsiteX65" fmla="*/ 1064210 w 3052554"/>
              <a:gd name="connsiteY65" fmla="*/ 929149 h 3999476"/>
              <a:gd name="connsiteX66" fmla="*/ 1042087 w 3052554"/>
              <a:gd name="connsiteY66" fmla="*/ 877529 h 3999476"/>
              <a:gd name="connsiteX67" fmla="*/ 1005216 w 3052554"/>
              <a:gd name="connsiteY67" fmla="*/ 796413 h 3999476"/>
              <a:gd name="connsiteX68" fmla="*/ 983093 w 3052554"/>
              <a:gd name="connsiteY68" fmla="*/ 744794 h 3999476"/>
              <a:gd name="connsiteX69" fmla="*/ 931474 w 3052554"/>
              <a:gd name="connsiteY69" fmla="*/ 648929 h 3999476"/>
              <a:gd name="connsiteX70" fmla="*/ 894603 w 3052554"/>
              <a:gd name="connsiteY70" fmla="*/ 582562 h 3999476"/>
              <a:gd name="connsiteX71" fmla="*/ 828235 w 3052554"/>
              <a:gd name="connsiteY71" fmla="*/ 486697 h 3999476"/>
              <a:gd name="connsiteX72" fmla="*/ 783990 w 3052554"/>
              <a:gd name="connsiteY72" fmla="*/ 427704 h 3999476"/>
              <a:gd name="connsiteX73" fmla="*/ 739745 w 3052554"/>
              <a:gd name="connsiteY73" fmla="*/ 390833 h 3999476"/>
              <a:gd name="connsiteX74" fmla="*/ 702874 w 3052554"/>
              <a:gd name="connsiteY74" fmla="*/ 339213 h 3999476"/>
              <a:gd name="connsiteX75" fmla="*/ 651255 w 3052554"/>
              <a:gd name="connsiteY75" fmla="*/ 272846 h 3999476"/>
              <a:gd name="connsiteX76" fmla="*/ 629132 w 3052554"/>
              <a:gd name="connsiteY76" fmla="*/ 243349 h 3999476"/>
              <a:gd name="connsiteX77" fmla="*/ 562764 w 3052554"/>
              <a:gd name="connsiteY77" fmla="*/ 162233 h 3999476"/>
              <a:gd name="connsiteX78" fmla="*/ 533268 w 3052554"/>
              <a:gd name="connsiteY78" fmla="*/ 117988 h 3999476"/>
              <a:gd name="connsiteX79" fmla="*/ 489022 w 3052554"/>
              <a:gd name="connsiteY79" fmla="*/ 88491 h 3999476"/>
              <a:gd name="connsiteX80" fmla="*/ 407906 w 3052554"/>
              <a:gd name="connsiteY80" fmla="*/ 51620 h 3999476"/>
              <a:gd name="connsiteX81" fmla="*/ 312042 w 3052554"/>
              <a:gd name="connsiteY81" fmla="*/ 7375 h 3999476"/>
              <a:gd name="connsiteX82" fmla="*/ 171932 w 3052554"/>
              <a:gd name="connsiteY82" fmla="*/ 0 h 3999476"/>
              <a:gd name="connsiteX83" fmla="*/ 83442 w 3052554"/>
              <a:gd name="connsiteY83" fmla="*/ 73742 h 3999476"/>
              <a:gd name="connsiteX0" fmla="*/ 83442 w 3244103"/>
              <a:gd name="connsiteY0" fmla="*/ 73742 h 3999476"/>
              <a:gd name="connsiteX1" fmla="*/ 46571 w 3244103"/>
              <a:gd name="connsiteY1" fmla="*/ 140110 h 3999476"/>
              <a:gd name="connsiteX2" fmla="*/ 17074 w 3244103"/>
              <a:gd name="connsiteY2" fmla="*/ 184355 h 3999476"/>
              <a:gd name="connsiteX3" fmla="*/ 2326 w 3244103"/>
              <a:gd name="connsiteY3" fmla="*/ 221226 h 3999476"/>
              <a:gd name="connsiteX4" fmla="*/ 2326 w 3244103"/>
              <a:gd name="connsiteY4" fmla="*/ 398207 h 3999476"/>
              <a:gd name="connsiteX5" fmla="*/ 24448 w 3244103"/>
              <a:gd name="connsiteY5" fmla="*/ 449826 h 3999476"/>
              <a:gd name="connsiteX6" fmla="*/ 83442 w 3244103"/>
              <a:gd name="connsiteY6" fmla="*/ 560439 h 3999476"/>
              <a:gd name="connsiteX7" fmla="*/ 98190 w 3244103"/>
              <a:gd name="connsiteY7" fmla="*/ 582562 h 3999476"/>
              <a:gd name="connsiteX8" fmla="*/ 157184 w 3244103"/>
              <a:gd name="connsiteY8" fmla="*/ 648929 h 3999476"/>
              <a:gd name="connsiteX9" fmla="*/ 179306 w 3244103"/>
              <a:gd name="connsiteY9" fmla="*/ 678426 h 3999476"/>
              <a:gd name="connsiteX10" fmla="*/ 238300 w 3244103"/>
              <a:gd name="connsiteY10" fmla="*/ 737420 h 3999476"/>
              <a:gd name="connsiteX11" fmla="*/ 326790 w 3244103"/>
              <a:gd name="connsiteY11" fmla="*/ 877529 h 3999476"/>
              <a:gd name="connsiteX12" fmla="*/ 356287 w 3244103"/>
              <a:gd name="connsiteY12" fmla="*/ 936523 h 3999476"/>
              <a:gd name="connsiteX13" fmla="*/ 393158 w 3244103"/>
              <a:gd name="connsiteY13" fmla="*/ 1010265 h 3999476"/>
              <a:gd name="connsiteX14" fmla="*/ 407906 w 3244103"/>
              <a:gd name="connsiteY14" fmla="*/ 1098755 h 3999476"/>
              <a:gd name="connsiteX15" fmla="*/ 400532 w 3244103"/>
              <a:gd name="connsiteY15" fmla="*/ 1555955 h 3999476"/>
              <a:gd name="connsiteX16" fmla="*/ 393158 w 3244103"/>
              <a:gd name="connsiteY16" fmla="*/ 1592826 h 3999476"/>
              <a:gd name="connsiteX17" fmla="*/ 371035 w 3244103"/>
              <a:gd name="connsiteY17" fmla="*/ 1673942 h 3999476"/>
              <a:gd name="connsiteX18" fmla="*/ 363661 w 3244103"/>
              <a:gd name="connsiteY18" fmla="*/ 1732936 h 3999476"/>
              <a:gd name="connsiteX19" fmla="*/ 356287 w 3244103"/>
              <a:gd name="connsiteY19" fmla="*/ 1762433 h 3999476"/>
              <a:gd name="connsiteX20" fmla="*/ 363661 w 3244103"/>
              <a:gd name="connsiteY20" fmla="*/ 1850923 h 3999476"/>
              <a:gd name="connsiteX21" fmla="*/ 371035 w 3244103"/>
              <a:gd name="connsiteY21" fmla="*/ 2027904 h 3999476"/>
              <a:gd name="connsiteX22" fmla="*/ 378410 w 3244103"/>
              <a:gd name="connsiteY22" fmla="*/ 2064775 h 3999476"/>
              <a:gd name="connsiteX23" fmla="*/ 393158 w 3244103"/>
              <a:gd name="connsiteY23" fmla="*/ 2086897 h 3999476"/>
              <a:gd name="connsiteX24" fmla="*/ 400532 w 3244103"/>
              <a:gd name="connsiteY24" fmla="*/ 2109020 h 3999476"/>
              <a:gd name="connsiteX25" fmla="*/ 444777 w 3244103"/>
              <a:gd name="connsiteY25" fmla="*/ 2190136 h 3999476"/>
              <a:gd name="connsiteX26" fmla="*/ 474274 w 3244103"/>
              <a:gd name="connsiteY26" fmla="*/ 2249129 h 3999476"/>
              <a:gd name="connsiteX27" fmla="*/ 496397 w 3244103"/>
              <a:gd name="connsiteY27" fmla="*/ 2293375 h 3999476"/>
              <a:gd name="connsiteX28" fmla="*/ 518519 w 3244103"/>
              <a:gd name="connsiteY28" fmla="*/ 2315497 h 3999476"/>
              <a:gd name="connsiteX29" fmla="*/ 584887 w 3244103"/>
              <a:gd name="connsiteY29" fmla="*/ 2433484 h 3999476"/>
              <a:gd name="connsiteX30" fmla="*/ 607010 w 3244103"/>
              <a:gd name="connsiteY30" fmla="*/ 2470355 h 3999476"/>
              <a:gd name="connsiteX31" fmla="*/ 666003 w 3244103"/>
              <a:gd name="connsiteY31" fmla="*/ 2536723 h 3999476"/>
              <a:gd name="connsiteX32" fmla="*/ 673377 w 3244103"/>
              <a:gd name="connsiteY32" fmla="*/ 2566220 h 3999476"/>
              <a:gd name="connsiteX33" fmla="*/ 702874 w 3244103"/>
              <a:gd name="connsiteY33" fmla="*/ 2588342 h 3999476"/>
              <a:gd name="connsiteX34" fmla="*/ 761868 w 3244103"/>
              <a:gd name="connsiteY34" fmla="*/ 2632588 h 3999476"/>
              <a:gd name="connsiteX35" fmla="*/ 791364 w 3244103"/>
              <a:gd name="connsiteY35" fmla="*/ 2647336 h 3999476"/>
              <a:gd name="connsiteX36" fmla="*/ 828235 w 3244103"/>
              <a:gd name="connsiteY36" fmla="*/ 2669458 h 3999476"/>
              <a:gd name="connsiteX37" fmla="*/ 857732 w 3244103"/>
              <a:gd name="connsiteY37" fmla="*/ 2676833 h 3999476"/>
              <a:gd name="connsiteX38" fmla="*/ 3244103 w 3244103"/>
              <a:gd name="connsiteY38" fmla="*/ 3663131 h 3999476"/>
              <a:gd name="connsiteX39" fmla="*/ 3052169 w 3244103"/>
              <a:gd name="connsiteY39" fmla="*/ 3760429 h 3999476"/>
              <a:gd name="connsiteX40" fmla="*/ 2795916 w 3244103"/>
              <a:gd name="connsiteY40" fmla="*/ 3870428 h 3999476"/>
              <a:gd name="connsiteX41" fmla="*/ 2540482 w 3244103"/>
              <a:gd name="connsiteY41" fmla="*/ 3999476 h 3999476"/>
              <a:gd name="connsiteX42" fmla="*/ 2263131 w 3244103"/>
              <a:gd name="connsiteY42" fmla="*/ 3857728 h 3999476"/>
              <a:gd name="connsiteX43" fmla="*/ 2137155 w 3244103"/>
              <a:gd name="connsiteY43" fmla="*/ 3753055 h 3999476"/>
              <a:gd name="connsiteX44" fmla="*/ 2110526 w 3244103"/>
              <a:gd name="connsiteY44" fmla="*/ 3787058 h 3999476"/>
              <a:gd name="connsiteX45" fmla="*/ 1797122 w 3244103"/>
              <a:gd name="connsiteY45" fmla="*/ 3560712 h 3999476"/>
              <a:gd name="connsiteX46" fmla="*/ 1650868 w 3244103"/>
              <a:gd name="connsiteY46" fmla="*/ 3169470 h 3999476"/>
              <a:gd name="connsiteX47" fmla="*/ 1255939 w 3244103"/>
              <a:gd name="connsiteY47" fmla="*/ 2499852 h 3999476"/>
              <a:gd name="connsiteX48" fmla="*/ 1263313 w 3244103"/>
              <a:gd name="connsiteY48" fmla="*/ 2462981 h 3999476"/>
              <a:gd name="connsiteX49" fmla="*/ 1270687 w 3244103"/>
              <a:gd name="connsiteY49" fmla="*/ 2433484 h 3999476"/>
              <a:gd name="connsiteX50" fmla="*/ 1255939 w 3244103"/>
              <a:gd name="connsiteY50" fmla="*/ 2322871 h 3999476"/>
              <a:gd name="connsiteX51" fmla="*/ 1248564 w 3244103"/>
              <a:gd name="connsiteY51" fmla="*/ 2234381 h 3999476"/>
              <a:gd name="connsiteX52" fmla="*/ 1241190 w 3244103"/>
              <a:gd name="connsiteY52" fmla="*/ 2190136 h 3999476"/>
              <a:gd name="connsiteX53" fmla="*/ 1233816 w 3244103"/>
              <a:gd name="connsiteY53" fmla="*/ 2086897 h 3999476"/>
              <a:gd name="connsiteX54" fmla="*/ 1226442 w 3244103"/>
              <a:gd name="connsiteY54" fmla="*/ 2042652 h 3999476"/>
              <a:gd name="connsiteX55" fmla="*/ 1219068 w 3244103"/>
              <a:gd name="connsiteY55" fmla="*/ 1976284 h 3999476"/>
              <a:gd name="connsiteX56" fmla="*/ 1204319 w 3244103"/>
              <a:gd name="connsiteY56" fmla="*/ 1821426 h 3999476"/>
              <a:gd name="connsiteX57" fmla="*/ 1189571 w 3244103"/>
              <a:gd name="connsiteY57" fmla="*/ 1681317 h 3999476"/>
              <a:gd name="connsiteX58" fmla="*/ 1160074 w 3244103"/>
              <a:gd name="connsiteY58" fmla="*/ 1585452 h 3999476"/>
              <a:gd name="connsiteX59" fmla="*/ 1145326 w 3244103"/>
              <a:gd name="connsiteY59" fmla="*/ 1548581 h 3999476"/>
              <a:gd name="connsiteX60" fmla="*/ 1137952 w 3244103"/>
              <a:gd name="connsiteY60" fmla="*/ 1460091 h 3999476"/>
              <a:gd name="connsiteX61" fmla="*/ 1130577 w 3244103"/>
              <a:gd name="connsiteY61" fmla="*/ 1408471 h 3999476"/>
              <a:gd name="connsiteX62" fmla="*/ 1115829 w 3244103"/>
              <a:gd name="connsiteY62" fmla="*/ 1305233 h 3999476"/>
              <a:gd name="connsiteX63" fmla="*/ 1093706 w 3244103"/>
              <a:gd name="connsiteY63" fmla="*/ 1091381 h 3999476"/>
              <a:gd name="connsiteX64" fmla="*/ 1086332 w 3244103"/>
              <a:gd name="connsiteY64" fmla="*/ 1032388 h 3999476"/>
              <a:gd name="connsiteX65" fmla="*/ 1064210 w 3244103"/>
              <a:gd name="connsiteY65" fmla="*/ 929149 h 3999476"/>
              <a:gd name="connsiteX66" fmla="*/ 1042087 w 3244103"/>
              <a:gd name="connsiteY66" fmla="*/ 877529 h 3999476"/>
              <a:gd name="connsiteX67" fmla="*/ 1005216 w 3244103"/>
              <a:gd name="connsiteY67" fmla="*/ 796413 h 3999476"/>
              <a:gd name="connsiteX68" fmla="*/ 983093 w 3244103"/>
              <a:gd name="connsiteY68" fmla="*/ 744794 h 3999476"/>
              <a:gd name="connsiteX69" fmla="*/ 931474 w 3244103"/>
              <a:gd name="connsiteY69" fmla="*/ 648929 h 3999476"/>
              <a:gd name="connsiteX70" fmla="*/ 894603 w 3244103"/>
              <a:gd name="connsiteY70" fmla="*/ 582562 h 3999476"/>
              <a:gd name="connsiteX71" fmla="*/ 828235 w 3244103"/>
              <a:gd name="connsiteY71" fmla="*/ 486697 h 3999476"/>
              <a:gd name="connsiteX72" fmla="*/ 783990 w 3244103"/>
              <a:gd name="connsiteY72" fmla="*/ 427704 h 3999476"/>
              <a:gd name="connsiteX73" fmla="*/ 739745 w 3244103"/>
              <a:gd name="connsiteY73" fmla="*/ 390833 h 3999476"/>
              <a:gd name="connsiteX74" fmla="*/ 702874 w 3244103"/>
              <a:gd name="connsiteY74" fmla="*/ 339213 h 3999476"/>
              <a:gd name="connsiteX75" fmla="*/ 651255 w 3244103"/>
              <a:gd name="connsiteY75" fmla="*/ 272846 h 3999476"/>
              <a:gd name="connsiteX76" fmla="*/ 629132 w 3244103"/>
              <a:gd name="connsiteY76" fmla="*/ 243349 h 3999476"/>
              <a:gd name="connsiteX77" fmla="*/ 562764 w 3244103"/>
              <a:gd name="connsiteY77" fmla="*/ 162233 h 3999476"/>
              <a:gd name="connsiteX78" fmla="*/ 533268 w 3244103"/>
              <a:gd name="connsiteY78" fmla="*/ 117988 h 3999476"/>
              <a:gd name="connsiteX79" fmla="*/ 489022 w 3244103"/>
              <a:gd name="connsiteY79" fmla="*/ 88491 h 3999476"/>
              <a:gd name="connsiteX80" fmla="*/ 407906 w 3244103"/>
              <a:gd name="connsiteY80" fmla="*/ 51620 h 3999476"/>
              <a:gd name="connsiteX81" fmla="*/ 312042 w 3244103"/>
              <a:gd name="connsiteY81" fmla="*/ 7375 h 3999476"/>
              <a:gd name="connsiteX82" fmla="*/ 171932 w 3244103"/>
              <a:gd name="connsiteY82" fmla="*/ 0 h 3999476"/>
              <a:gd name="connsiteX83" fmla="*/ 83442 w 3244103"/>
              <a:gd name="connsiteY83" fmla="*/ 73742 h 3999476"/>
              <a:gd name="connsiteX0" fmla="*/ 83442 w 3251051"/>
              <a:gd name="connsiteY0" fmla="*/ 73742 h 3999476"/>
              <a:gd name="connsiteX1" fmla="*/ 46571 w 3251051"/>
              <a:gd name="connsiteY1" fmla="*/ 140110 h 3999476"/>
              <a:gd name="connsiteX2" fmla="*/ 17074 w 3251051"/>
              <a:gd name="connsiteY2" fmla="*/ 184355 h 3999476"/>
              <a:gd name="connsiteX3" fmla="*/ 2326 w 3251051"/>
              <a:gd name="connsiteY3" fmla="*/ 221226 h 3999476"/>
              <a:gd name="connsiteX4" fmla="*/ 2326 w 3251051"/>
              <a:gd name="connsiteY4" fmla="*/ 398207 h 3999476"/>
              <a:gd name="connsiteX5" fmla="*/ 24448 w 3251051"/>
              <a:gd name="connsiteY5" fmla="*/ 449826 h 3999476"/>
              <a:gd name="connsiteX6" fmla="*/ 83442 w 3251051"/>
              <a:gd name="connsiteY6" fmla="*/ 560439 h 3999476"/>
              <a:gd name="connsiteX7" fmla="*/ 98190 w 3251051"/>
              <a:gd name="connsiteY7" fmla="*/ 582562 h 3999476"/>
              <a:gd name="connsiteX8" fmla="*/ 157184 w 3251051"/>
              <a:gd name="connsiteY8" fmla="*/ 648929 h 3999476"/>
              <a:gd name="connsiteX9" fmla="*/ 179306 w 3251051"/>
              <a:gd name="connsiteY9" fmla="*/ 678426 h 3999476"/>
              <a:gd name="connsiteX10" fmla="*/ 238300 w 3251051"/>
              <a:gd name="connsiteY10" fmla="*/ 737420 h 3999476"/>
              <a:gd name="connsiteX11" fmla="*/ 326790 w 3251051"/>
              <a:gd name="connsiteY11" fmla="*/ 877529 h 3999476"/>
              <a:gd name="connsiteX12" fmla="*/ 356287 w 3251051"/>
              <a:gd name="connsiteY12" fmla="*/ 936523 h 3999476"/>
              <a:gd name="connsiteX13" fmla="*/ 393158 w 3251051"/>
              <a:gd name="connsiteY13" fmla="*/ 1010265 h 3999476"/>
              <a:gd name="connsiteX14" fmla="*/ 407906 w 3251051"/>
              <a:gd name="connsiteY14" fmla="*/ 1098755 h 3999476"/>
              <a:gd name="connsiteX15" fmla="*/ 400532 w 3251051"/>
              <a:gd name="connsiteY15" fmla="*/ 1555955 h 3999476"/>
              <a:gd name="connsiteX16" fmla="*/ 393158 w 3251051"/>
              <a:gd name="connsiteY16" fmla="*/ 1592826 h 3999476"/>
              <a:gd name="connsiteX17" fmla="*/ 371035 w 3251051"/>
              <a:gd name="connsiteY17" fmla="*/ 1673942 h 3999476"/>
              <a:gd name="connsiteX18" fmla="*/ 363661 w 3251051"/>
              <a:gd name="connsiteY18" fmla="*/ 1732936 h 3999476"/>
              <a:gd name="connsiteX19" fmla="*/ 356287 w 3251051"/>
              <a:gd name="connsiteY19" fmla="*/ 1762433 h 3999476"/>
              <a:gd name="connsiteX20" fmla="*/ 363661 w 3251051"/>
              <a:gd name="connsiteY20" fmla="*/ 1850923 h 3999476"/>
              <a:gd name="connsiteX21" fmla="*/ 371035 w 3251051"/>
              <a:gd name="connsiteY21" fmla="*/ 2027904 h 3999476"/>
              <a:gd name="connsiteX22" fmla="*/ 378410 w 3251051"/>
              <a:gd name="connsiteY22" fmla="*/ 2064775 h 3999476"/>
              <a:gd name="connsiteX23" fmla="*/ 393158 w 3251051"/>
              <a:gd name="connsiteY23" fmla="*/ 2086897 h 3999476"/>
              <a:gd name="connsiteX24" fmla="*/ 400532 w 3251051"/>
              <a:gd name="connsiteY24" fmla="*/ 2109020 h 3999476"/>
              <a:gd name="connsiteX25" fmla="*/ 444777 w 3251051"/>
              <a:gd name="connsiteY25" fmla="*/ 2190136 h 3999476"/>
              <a:gd name="connsiteX26" fmla="*/ 474274 w 3251051"/>
              <a:gd name="connsiteY26" fmla="*/ 2249129 h 3999476"/>
              <a:gd name="connsiteX27" fmla="*/ 496397 w 3251051"/>
              <a:gd name="connsiteY27" fmla="*/ 2293375 h 3999476"/>
              <a:gd name="connsiteX28" fmla="*/ 518519 w 3251051"/>
              <a:gd name="connsiteY28" fmla="*/ 2315497 h 3999476"/>
              <a:gd name="connsiteX29" fmla="*/ 584887 w 3251051"/>
              <a:gd name="connsiteY29" fmla="*/ 2433484 h 3999476"/>
              <a:gd name="connsiteX30" fmla="*/ 607010 w 3251051"/>
              <a:gd name="connsiteY30" fmla="*/ 2470355 h 3999476"/>
              <a:gd name="connsiteX31" fmla="*/ 666003 w 3251051"/>
              <a:gd name="connsiteY31" fmla="*/ 2536723 h 3999476"/>
              <a:gd name="connsiteX32" fmla="*/ 673377 w 3251051"/>
              <a:gd name="connsiteY32" fmla="*/ 2566220 h 3999476"/>
              <a:gd name="connsiteX33" fmla="*/ 702874 w 3251051"/>
              <a:gd name="connsiteY33" fmla="*/ 2588342 h 3999476"/>
              <a:gd name="connsiteX34" fmla="*/ 761868 w 3251051"/>
              <a:gd name="connsiteY34" fmla="*/ 2632588 h 3999476"/>
              <a:gd name="connsiteX35" fmla="*/ 791364 w 3251051"/>
              <a:gd name="connsiteY35" fmla="*/ 2647336 h 3999476"/>
              <a:gd name="connsiteX36" fmla="*/ 828235 w 3251051"/>
              <a:gd name="connsiteY36" fmla="*/ 2669458 h 3999476"/>
              <a:gd name="connsiteX37" fmla="*/ 2953232 w 3251051"/>
              <a:gd name="connsiteY37" fmla="*/ 3572183 h 3999476"/>
              <a:gd name="connsiteX38" fmla="*/ 3244103 w 3251051"/>
              <a:gd name="connsiteY38" fmla="*/ 3663131 h 3999476"/>
              <a:gd name="connsiteX39" fmla="*/ 3052169 w 3251051"/>
              <a:gd name="connsiteY39" fmla="*/ 3760429 h 3999476"/>
              <a:gd name="connsiteX40" fmla="*/ 2795916 w 3251051"/>
              <a:gd name="connsiteY40" fmla="*/ 3870428 h 3999476"/>
              <a:gd name="connsiteX41" fmla="*/ 2540482 w 3251051"/>
              <a:gd name="connsiteY41" fmla="*/ 3999476 h 3999476"/>
              <a:gd name="connsiteX42" fmla="*/ 2263131 w 3251051"/>
              <a:gd name="connsiteY42" fmla="*/ 3857728 h 3999476"/>
              <a:gd name="connsiteX43" fmla="*/ 2137155 w 3251051"/>
              <a:gd name="connsiteY43" fmla="*/ 3753055 h 3999476"/>
              <a:gd name="connsiteX44" fmla="*/ 2110526 w 3251051"/>
              <a:gd name="connsiteY44" fmla="*/ 3787058 h 3999476"/>
              <a:gd name="connsiteX45" fmla="*/ 1797122 w 3251051"/>
              <a:gd name="connsiteY45" fmla="*/ 3560712 h 3999476"/>
              <a:gd name="connsiteX46" fmla="*/ 1650868 w 3251051"/>
              <a:gd name="connsiteY46" fmla="*/ 3169470 h 3999476"/>
              <a:gd name="connsiteX47" fmla="*/ 1255939 w 3251051"/>
              <a:gd name="connsiteY47" fmla="*/ 2499852 h 3999476"/>
              <a:gd name="connsiteX48" fmla="*/ 1263313 w 3251051"/>
              <a:gd name="connsiteY48" fmla="*/ 2462981 h 3999476"/>
              <a:gd name="connsiteX49" fmla="*/ 1270687 w 3251051"/>
              <a:gd name="connsiteY49" fmla="*/ 2433484 h 3999476"/>
              <a:gd name="connsiteX50" fmla="*/ 1255939 w 3251051"/>
              <a:gd name="connsiteY50" fmla="*/ 2322871 h 3999476"/>
              <a:gd name="connsiteX51" fmla="*/ 1248564 w 3251051"/>
              <a:gd name="connsiteY51" fmla="*/ 2234381 h 3999476"/>
              <a:gd name="connsiteX52" fmla="*/ 1241190 w 3251051"/>
              <a:gd name="connsiteY52" fmla="*/ 2190136 h 3999476"/>
              <a:gd name="connsiteX53" fmla="*/ 1233816 w 3251051"/>
              <a:gd name="connsiteY53" fmla="*/ 2086897 h 3999476"/>
              <a:gd name="connsiteX54" fmla="*/ 1226442 w 3251051"/>
              <a:gd name="connsiteY54" fmla="*/ 2042652 h 3999476"/>
              <a:gd name="connsiteX55" fmla="*/ 1219068 w 3251051"/>
              <a:gd name="connsiteY55" fmla="*/ 1976284 h 3999476"/>
              <a:gd name="connsiteX56" fmla="*/ 1204319 w 3251051"/>
              <a:gd name="connsiteY56" fmla="*/ 1821426 h 3999476"/>
              <a:gd name="connsiteX57" fmla="*/ 1189571 w 3251051"/>
              <a:gd name="connsiteY57" fmla="*/ 1681317 h 3999476"/>
              <a:gd name="connsiteX58" fmla="*/ 1160074 w 3251051"/>
              <a:gd name="connsiteY58" fmla="*/ 1585452 h 3999476"/>
              <a:gd name="connsiteX59" fmla="*/ 1145326 w 3251051"/>
              <a:gd name="connsiteY59" fmla="*/ 1548581 h 3999476"/>
              <a:gd name="connsiteX60" fmla="*/ 1137952 w 3251051"/>
              <a:gd name="connsiteY60" fmla="*/ 1460091 h 3999476"/>
              <a:gd name="connsiteX61" fmla="*/ 1130577 w 3251051"/>
              <a:gd name="connsiteY61" fmla="*/ 1408471 h 3999476"/>
              <a:gd name="connsiteX62" fmla="*/ 1115829 w 3251051"/>
              <a:gd name="connsiteY62" fmla="*/ 1305233 h 3999476"/>
              <a:gd name="connsiteX63" fmla="*/ 1093706 w 3251051"/>
              <a:gd name="connsiteY63" fmla="*/ 1091381 h 3999476"/>
              <a:gd name="connsiteX64" fmla="*/ 1086332 w 3251051"/>
              <a:gd name="connsiteY64" fmla="*/ 1032388 h 3999476"/>
              <a:gd name="connsiteX65" fmla="*/ 1064210 w 3251051"/>
              <a:gd name="connsiteY65" fmla="*/ 929149 h 3999476"/>
              <a:gd name="connsiteX66" fmla="*/ 1042087 w 3251051"/>
              <a:gd name="connsiteY66" fmla="*/ 877529 h 3999476"/>
              <a:gd name="connsiteX67" fmla="*/ 1005216 w 3251051"/>
              <a:gd name="connsiteY67" fmla="*/ 796413 h 3999476"/>
              <a:gd name="connsiteX68" fmla="*/ 983093 w 3251051"/>
              <a:gd name="connsiteY68" fmla="*/ 744794 h 3999476"/>
              <a:gd name="connsiteX69" fmla="*/ 931474 w 3251051"/>
              <a:gd name="connsiteY69" fmla="*/ 648929 h 3999476"/>
              <a:gd name="connsiteX70" fmla="*/ 894603 w 3251051"/>
              <a:gd name="connsiteY70" fmla="*/ 582562 h 3999476"/>
              <a:gd name="connsiteX71" fmla="*/ 828235 w 3251051"/>
              <a:gd name="connsiteY71" fmla="*/ 486697 h 3999476"/>
              <a:gd name="connsiteX72" fmla="*/ 783990 w 3251051"/>
              <a:gd name="connsiteY72" fmla="*/ 427704 h 3999476"/>
              <a:gd name="connsiteX73" fmla="*/ 739745 w 3251051"/>
              <a:gd name="connsiteY73" fmla="*/ 390833 h 3999476"/>
              <a:gd name="connsiteX74" fmla="*/ 702874 w 3251051"/>
              <a:gd name="connsiteY74" fmla="*/ 339213 h 3999476"/>
              <a:gd name="connsiteX75" fmla="*/ 651255 w 3251051"/>
              <a:gd name="connsiteY75" fmla="*/ 272846 h 3999476"/>
              <a:gd name="connsiteX76" fmla="*/ 629132 w 3251051"/>
              <a:gd name="connsiteY76" fmla="*/ 243349 h 3999476"/>
              <a:gd name="connsiteX77" fmla="*/ 562764 w 3251051"/>
              <a:gd name="connsiteY77" fmla="*/ 162233 h 3999476"/>
              <a:gd name="connsiteX78" fmla="*/ 533268 w 3251051"/>
              <a:gd name="connsiteY78" fmla="*/ 117988 h 3999476"/>
              <a:gd name="connsiteX79" fmla="*/ 489022 w 3251051"/>
              <a:gd name="connsiteY79" fmla="*/ 88491 h 3999476"/>
              <a:gd name="connsiteX80" fmla="*/ 407906 w 3251051"/>
              <a:gd name="connsiteY80" fmla="*/ 51620 h 3999476"/>
              <a:gd name="connsiteX81" fmla="*/ 312042 w 3251051"/>
              <a:gd name="connsiteY81" fmla="*/ 7375 h 3999476"/>
              <a:gd name="connsiteX82" fmla="*/ 171932 w 3251051"/>
              <a:gd name="connsiteY82" fmla="*/ 0 h 3999476"/>
              <a:gd name="connsiteX83" fmla="*/ 83442 w 3251051"/>
              <a:gd name="connsiteY83" fmla="*/ 73742 h 3999476"/>
              <a:gd name="connsiteX0" fmla="*/ 83442 w 3349185"/>
              <a:gd name="connsiteY0" fmla="*/ 73742 h 3999476"/>
              <a:gd name="connsiteX1" fmla="*/ 46571 w 3349185"/>
              <a:gd name="connsiteY1" fmla="*/ 140110 h 3999476"/>
              <a:gd name="connsiteX2" fmla="*/ 17074 w 3349185"/>
              <a:gd name="connsiteY2" fmla="*/ 184355 h 3999476"/>
              <a:gd name="connsiteX3" fmla="*/ 2326 w 3349185"/>
              <a:gd name="connsiteY3" fmla="*/ 221226 h 3999476"/>
              <a:gd name="connsiteX4" fmla="*/ 2326 w 3349185"/>
              <a:gd name="connsiteY4" fmla="*/ 398207 h 3999476"/>
              <a:gd name="connsiteX5" fmla="*/ 24448 w 3349185"/>
              <a:gd name="connsiteY5" fmla="*/ 449826 h 3999476"/>
              <a:gd name="connsiteX6" fmla="*/ 83442 w 3349185"/>
              <a:gd name="connsiteY6" fmla="*/ 560439 h 3999476"/>
              <a:gd name="connsiteX7" fmla="*/ 98190 w 3349185"/>
              <a:gd name="connsiteY7" fmla="*/ 582562 h 3999476"/>
              <a:gd name="connsiteX8" fmla="*/ 157184 w 3349185"/>
              <a:gd name="connsiteY8" fmla="*/ 648929 h 3999476"/>
              <a:gd name="connsiteX9" fmla="*/ 179306 w 3349185"/>
              <a:gd name="connsiteY9" fmla="*/ 678426 h 3999476"/>
              <a:gd name="connsiteX10" fmla="*/ 238300 w 3349185"/>
              <a:gd name="connsiteY10" fmla="*/ 737420 h 3999476"/>
              <a:gd name="connsiteX11" fmla="*/ 326790 w 3349185"/>
              <a:gd name="connsiteY11" fmla="*/ 877529 h 3999476"/>
              <a:gd name="connsiteX12" fmla="*/ 356287 w 3349185"/>
              <a:gd name="connsiteY12" fmla="*/ 936523 h 3999476"/>
              <a:gd name="connsiteX13" fmla="*/ 393158 w 3349185"/>
              <a:gd name="connsiteY13" fmla="*/ 1010265 h 3999476"/>
              <a:gd name="connsiteX14" fmla="*/ 407906 w 3349185"/>
              <a:gd name="connsiteY14" fmla="*/ 1098755 h 3999476"/>
              <a:gd name="connsiteX15" fmla="*/ 400532 w 3349185"/>
              <a:gd name="connsiteY15" fmla="*/ 1555955 h 3999476"/>
              <a:gd name="connsiteX16" fmla="*/ 393158 w 3349185"/>
              <a:gd name="connsiteY16" fmla="*/ 1592826 h 3999476"/>
              <a:gd name="connsiteX17" fmla="*/ 371035 w 3349185"/>
              <a:gd name="connsiteY17" fmla="*/ 1673942 h 3999476"/>
              <a:gd name="connsiteX18" fmla="*/ 363661 w 3349185"/>
              <a:gd name="connsiteY18" fmla="*/ 1732936 h 3999476"/>
              <a:gd name="connsiteX19" fmla="*/ 356287 w 3349185"/>
              <a:gd name="connsiteY19" fmla="*/ 1762433 h 3999476"/>
              <a:gd name="connsiteX20" fmla="*/ 363661 w 3349185"/>
              <a:gd name="connsiteY20" fmla="*/ 1850923 h 3999476"/>
              <a:gd name="connsiteX21" fmla="*/ 371035 w 3349185"/>
              <a:gd name="connsiteY21" fmla="*/ 2027904 h 3999476"/>
              <a:gd name="connsiteX22" fmla="*/ 378410 w 3349185"/>
              <a:gd name="connsiteY22" fmla="*/ 2064775 h 3999476"/>
              <a:gd name="connsiteX23" fmla="*/ 393158 w 3349185"/>
              <a:gd name="connsiteY23" fmla="*/ 2086897 h 3999476"/>
              <a:gd name="connsiteX24" fmla="*/ 400532 w 3349185"/>
              <a:gd name="connsiteY24" fmla="*/ 2109020 h 3999476"/>
              <a:gd name="connsiteX25" fmla="*/ 444777 w 3349185"/>
              <a:gd name="connsiteY25" fmla="*/ 2190136 h 3999476"/>
              <a:gd name="connsiteX26" fmla="*/ 474274 w 3349185"/>
              <a:gd name="connsiteY26" fmla="*/ 2249129 h 3999476"/>
              <a:gd name="connsiteX27" fmla="*/ 496397 w 3349185"/>
              <a:gd name="connsiteY27" fmla="*/ 2293375 h 3999476"/>
              <a:gd name="connsiteX28" fmla="*/ 518519 w 3349185"/>
              <a:gd name="connsiteY28" fmla="*/ 2315497 h 3999476"/>
              <a:gd name="connsiteX29" fmla="*/ 584887 w 3349185"/>
              <a:gd name="connsiteY29" fmla="*/ 2433484 h 3999476"/>
              <a:gd name="connsiteX30" fmla="*/ 607010 w 3349185"/>
              <a:gd name="connsiteY30" fmla="*/ 2470355 h 3999476"/>
              <a:gd name="connsiteX31" fmla="*/ 666003 w 3349185"/>
              <a:gd name="connsiteY31" fmla="*/ 2536723 h 3999476"/>
              <a:gd name="connsiteX32" fmla="*/ 673377 w 3349185"/>
              <a:gd name="connsiteY32" fmla="*/ 2566220 h 3999476"/>
              <a:gd name="connsiteX33" fmla="*/ 702874 w 3349185"/>
              <a:gd name="connsiteY33" fmla="*/ 2588342 h 3999476"/>
              <a:gd name="connsiteX34" fmla="*/ 761868 w 3349185"/>
              <a:gd name="connsiteY34" fmla="*/ 2632588 h 3999476"/>
              <a:gd name="connsiteX35" fmla="*/ 791364 w 3349185"/>
              <a:gd name="connsiteY35" fmla="*/ 2647336 h 3999476"/>
              <a:gd name="connsiteX36" fmla="*/ 3349185 w 3349185"/>
              <a:gd name="connsiteY36" fmla="*/ 3748958 h 3999476"/>
              <a:gd name="connsiteX37" fmla="*/ 2953232 w 3349185"/>
              <a:gd name="connsiteY37" fmla="*/ 3572183 h 3999476"/>
              <a:gd name="connsiteX38" fmla="*/ 3244103 w 3349185"/>
              <a:gd name="connsiteY38" fmla="*/ 3663131 h 3999476"/>
              <a:gd name="connsiteX39" fmla="*/ 3052169 w 3349185"/>
              <a:gd name="connsiteY39" fmla="*/ 3760429 h 3999476"/>
              <a:gd name="connsiteX40" fmla="*/ 2795916 w 3349185"/>
              <a:gd name="connsiteY40" fmla="*/ 3870428 h 3999476"/>
              <a:gd name="connsiteX41" fmla="*/ 2540482 w 3349185"/>
              <a:gd name="connsiteY41" fmla="*/ 3999476 h 3999476"/>
              <a:gd name="connsiteX42" fmla="*/ 2263131 w 3349185"/>
              <a:gd name="connsiteY42" fmla="*/ 3857728 h 3999476"/>
              <a:gd name="connsiteX43" fmla="*/ 2137155 w 3349185"/>
              <a:gd name="connsiteY43" fmla="*/ 3753055 h 3999476"/>
              <a:gd name="connsiteX44" fmla="*/ 2110526 w 3349185"/>
              <a:gd name="connsiteY44" fmla="*/ 3787058 h 3999476"/>
              <a:gd name="connsiteX45" fmla="*/ 1797122 w 3349185"/>
              <a:gd name="connsiteY45" fmla="*/ 3560712 h 3999476"/>
              <a:gd name="connsiteX46" fmla="*/ 1650868 w 3349185"/>
              <a:gd name="connsiteY46" fmla="*/ 3169470 h 3999476"/>
              <a:gd name="connsiteX47" fmla="*/ 1255939 w 3349185"/>
              <a:gd name="connsiteY47" fmla="*/ 2499852 h 3999476"/>
              <a:gd name="connsiteX48" fmla="*/ 1263313 w 3349185"/>
              <a:gd name="connsiteY48" fmla="*/ 2462981 h 3999476"/>
              <a:gd name="connsiteX49" fmla="*/ 1270687 w 3349185"/>
              <a:gd name="connsiteY49" fmla="*/ 2433484 h 3999476"/>
              <a:gd name="connsiteX50" fmla="*/ 1255939 w 3349185"/>
              <a:gd name="connsiteY50" fmla="*/ 2322871 h 3999476"/>
              <a:gd name="connsiteX51" fmla="*/ 1248564 w 3349185"/>
              <a:gd name="connsiteY51" fmla="*/ 2234381 h 3999476"/>
              <a:gd name="connsiteX52" fmla="*/ 1241190 w 3349185"/>
              <a:gd name="connsiteY52" fmla="*/ 2190136 h 3999476"/>
              <a:gd name="connsiteX53" fmla="*/ 1233816 w 3349185"/>
              <a:gd name="connsiteY53" fmla="*/ 2086897 h 3999476"/>
              <a:gd name="connsiteX54" fmla="*/ 1226442 w 3349185"/>
              <a:gd name="connsiteY54" fmla="*/ 2042652 h 3999476"/>
              <a:gd name="connsiteX55" fmla="*/ 1219068 w 3349185"/>
              <a:gd name="connsiteY55" fmla="*/ 1976284 h 3999476"/>
              <a:gd name="connsiteX56" fmla="*/ 1204319 w 3349185"/>
              <a:gd name="connsiteY56" fmla="*/ 1821426 h 3999476"/>
              <a:gd name="connsiteX57" fmla="*/ 1189571 w 3349185"/>
              <a:gd name="connsiteY57" fmla="*/ 1681317 h 3999476"/>
              <a:gd name="connsiteX58" fmla="*/ 1160074 w 3349185"/>
              <a:gd name="connsiteY58" fmla="*/ 1585452 h 3999476"/>
              <a:gd name="connsiteX59" fmla="*/ 1145326 w 3349185"/>
              <a:gd name="connsiteY59" fmla="*/ 1548581 h 3999476"/>
              <a:gd name="connsiteX60" fmla="*/ 1137952 w 3349185"/>
              <a:gd name="connsiteY60" fmla="*/ 1460091 h 3999476"/>
              <a:gd name="connsiteX61" fmla="*/ 1130577 w 3349185"/>
              <a:gd name="connsiteY61" fmla="*/ 1408471 h 3999476"/>
              <a:gd name="connsiteX62" fmla="*/ 1115829 w 3349185"/>
              <a:gd name="connsiteY62" fmla="*/ 1305233 h 3999476"/>
              <a:gd name="connsiteX63" fmla="*/ 1093706 w 3349185"/>
              <a:gd name="connsiteY63" fmla="*/ 1091381 h 3999476"/>
              <a:gd name="connsiteX64" fmla="*/ 1086332 w 3349185"/>
              <a:gd name="connsiteY64" fmla="*/ 1032388 h 3999476"/>
              <a:gd name="connsiteX65" fmla="*/ 1064210 w 3349185"/>
              <a:gd name="connsiteY65" fmla="*/ 929149 h 3999476"/>
              <a:gd name="connsiteX66" fmla="*/ 1042087 w 3349185"/>
              <a:gd name="connsiteY66" fmla="*/ 877529 h 3999476"/>
              <a:gd name="connsiteX67" fmla="*/ 1005216 w 3349185"/>
              <a:gd name="connsiteY67" fmla="*/ 796413 h 3999476"/>
              <a:gd name="connsiteX68" fmla="*/ 983093 w 3349185"/>
              <a:gd name="connsiteY68" fmla="*/ 744794 h 3999476"/>
              <a:gd name="connsiteX69" fmla="*/ 931474 w 3349185"/>
              <a:gd name="connsiteY69" fmla="*/ 648929 h 3999476"/>
              <a:gd name="connsiteX70" fmla="*/ 894603 w 3349185"/>
              <a:gd name="connsiteY70" fmla="*/ 582562 h 3999476"/>
              <a:gd name="connsiteX71" fmla="*/ 828235 w 3349185"/>
              <a:gd name="connsiteY71" fmla="*/ 486697 h 3999476"/>
              <a:gd name="connsiteX72" fmla="*/ 783990 w 3349185"/>
              <a:gd name="connsiteY72" fmla="*/ 427704 h 3999476"/>
              <a:gd name="connsiteX73" fmla="*/ 739745 w 3349185"/>
              <a:gd name="connsiteY73" fmla="*/ 390833 h 3999476"/>
              <a:gd name="connsiteX74" fmla="*/ 702874 w 3349185"/>
              <a:gd name="connsiteY74" fmla="*/ 339213 h 3999476"/>
              <a:gd name="connsiteX75" fmla="*/ 651255 w 3349185"/>
              <a:gd name="connsiteY75" fmla="*/ 272846 h 3999476"/>
              <a:gd name="connsiteX76" fmla="*/ 629132 w 3349185"/>
              <a:gd name="connsiteY76" fmla="*/ 243349 h 3999476"/>
              <a:gd name="connsiteX77" fmla="*/ 562764 w 3349185"/>
              <a:gd name="connsiteY77" fmla="*/ 162233 h 3999476"/>
              <a:gd name="connsiteX78" fmla="*/ 533268 w 3349185"/>
              <a:gd name="connsiteY78" fmla="*/ 117988 h 3999476"/>
              <a:gd name="connsiteX79" fmla="*/ 489022 w 3349185"/>
              <a:gd name="connsiteY79" fmla="*/ 88491 h 3999476"/>
              <a:gd name="connsiteX80" fmla="*/ 407906 w 3349185"/>
              <a:gd name="connsiteY80" fmla="*/ 51620 h 3999476"/>
              <a:gd name="connsiteX81" fmla="*/ 312042 w 3349185"/>
              <a:gd name="connsiteY81" fmla="*/ 7375 h 3999476"/>
              <a:gd name="connsiteX82" fmla="*/ 171932 w 3349185"/>
              <a:gd name="connsiteY82" fmla="*/ 0 h 3999476"/>
              <a:gd name="connsiteX83" fmla="*/ 83442 w 3349185"/>
              <a:gd name="connsiteY83" fmla="*/ 73742 h 3999476"/>
              <a:gd name="connsiteX0" fmla="*/ 83442 w 3452014"/>
              <a:gd name="connsiteY0" fmla="*/ 73742 h 3999476"/>
              <a:gd name="connsiteX1" fmla="*/ 46571 w 3452014"/>
              <a:gd name="connsiteY1" fmla="*/ 140110 h 3999476"/>
              <a:gd name="connsiteX2" fmla="*/ 17074 w 3452014"/>
              <a:gd name="connsiteY2" fmla="*/ 184355 h 3999476"/>
              <a:gd name="connsiteX3" fmla="*/ 2326 w 3452014"/>
              <a:gd name="connsiteY3" fmla="*/ 221226 h 3999476"/>
              <a:gd name="connsiteX4" fmla="*/ 2326 w 3452014"/>
              <a:gd name="connsiteY4" fmla="*/ 398207 h 3999476"/>
              <a:gd name="connsiteX5" fmla="*/ 24448 w 3452014"/>
              <a:gd name="connsiteY5" fmla="*/ 449826 h 3999476"/>
              <a:gd name="connsiteX6" fmla="*/ 83442 w 3452014"/>
              <a:gd name="connsiteY6" fmla="*/ 560439 h 3999476"/>
              <a:gd name="connsiteX7" fmla="*/ 98190 w 3452014"/>
              <a:gd name="connsiteY7" fmla="*/ 582562 h 3999476"/>
              <a:gd name="connsiteX8" fmla="*/ 157184 w 3452014"/>
              <a:gd name="connsiteY8" fmla="*/ 648929 h 3999476"/>
              <a:gd name="connsiteX9" fmla="*/ 179306 w 3452014"/>
              <a:gd name="connsiteY9" fmla="*/ 678426 h 3999476"/>
              <a:gd name="connsiteX10" fmla="*/ 238300 w 3452014"/>
              <a:gd name="connsiteY10" fmla="*/ 737420 h 3999476"/>
              <a:gd name="connsiteX11" fmla="*/ 326790 w 3452014"/>
              <a:gd name="connsiteY11" fmla="*/ 877529 h 3999476"/>
              <a:gd name="connsiteX12" fmla="*/ 356287 w 3452014"/>
              <a:gd name="connsiteY12" fmla="*/ 936523 h 3999476"/>
              <a:gd name="connsiteX13" fmla="*/ 393158 w 3452014"/>
              <a:gd name="connsiteY13" fmla="*/ 1010265 h 3999476"/>
              <a:gd name="connsiteX14" fmla="*/ 407906 w 3452014"/>
              <a:gd name="connsiteY14" fmla="*/ 1098755 h 3999476"/>
              <a:gd name="connsiteX15" fmla="*/ 400532 w 3452014"/>
              <a:gd name="connsiteY15" fmla="*/ 1555955 h 3999476"/>
              <a:gd name="connsiteX16" fmla="*/ 393158 w 3452014"/>
              <a:gd name="connsiteY16" fmla="*/ 1592826 h 3999476"/>
              <a:gd name="connsiteX17" fmla="*/ 371035 w 3452014"/>
              <a:gd name="connsiteY17" fmla="*/ 1673942 h 3999476"/>
              <a:gd name="connsiteX18" fmla="*/ 363661 w 3452014"/>
              <a:gd name="connsiteY18" fmla="*/ 1732936 h 3999476"/>
              <a:gd name="connsiteX19" fmla="*/ 356287 w 3452014"/>
              <a:gd name="connsiteY19" fmla="*/ 1762433 h 3999476"/>
              <a:gd name="connsiteX20" fmla="*/ 363661 w 3452014"/>
              <a:gd name="connsiteY20" fmla="*/ 1850923 h 3999476"/>
              <a:gd name="connsiteX21" fmla="*/ 371035 w 3452014"/>
              <a:gd name="connsiteY21" fmla="*/ 2027904 h 3999476"/>
              <a:gd name="connsiteX22" fmla="*/ 378410 w 3452014"/>
              <a:gd name="connsiteY22" fmla="*/ 2064775 h 3999476"/>
              <a:gd name="connsiteX23" fmla="*/ 393158 w 3452014"/>
              <a:gd name="connsiteY23" fmla="*/ 2086897 h 3999476"/>
              <a:gd name="connsiteX24" fmla="*/ 400532 w 3452014"/>
              <a:gd name="connsiteY24" fmla="*/ 2109020 h 3999476"/>
              <a:gd name="connsiteX25" fmla="*/ 444777 w 3452014"/>
              <a:gd name="connsiteY25" fmla="*/ 2190136 h 3999476"/>
              <a:gd name="connsiteX26" fmla="*/ 474274 w 3452014"/>
              <a:gd name="connsiteY26" fmla="*/ 2249129 h 3999476"/>
              <a:gd name="connsiteX27" fmla="*/ 496397 w 3452014"/>
              <a:gd name="connsiteY27" fmla="*/ 2293375 h 3999476"/>
              <a:gd name="connsiteX28" fmla="*/ 518519 w 3452014"/>
              <a:gd name="connsiteY28" fmla="*/ 2315497 h 3999476"/>
              <a:gd name="connsiteX29" fmla="*/ 584887 w 3452014"/>
              <a:gd name="connsiteY29" fmla="*/ 2433484 h 3999476"/>
              <a:gd name="connsiteX30" fmla="*/ 607010 w 3452014"/>
              <a:gd name="connsiteY30" fmla="*/ 2470355 h 3999476"/>
              <a:gd name="connsiteX31" fmla="*/ 666003 w 3452014"/>
              <a:gd name="connsiteY31" fmla="*/ 2536723 h 3999476"/>
              <a:gd name="connsiteX32" fmla="*/ 673377 w 3452014"/>
              <a:gd name="connsiteY32" fmla="*/ 2566220 h 3999476"/>
              <a:gd name="connsiteX33" fmla="*/ 702874 w 3452014"/>
              <a:gd name="connsiteY33" fmla="*/ 2588342 h 3999476"/>
              <a:gd name="connsiteX34" fmla="*/ 761868 w 3452014"/>
              <a:gd name="connsiteY34" fmla="*/ 2632588 h 3999476"/>
              <a:gd name="connsiteX35" fmla="*/ 3452014 w 3452014"/>
              <a:gd name="connsiteY35" fmla="*/ 3891936 h 3999476"/>
              <a:gd name="connsiteX36" fmla="*/ 3349185 w 3452014"/>
              <a:gd name="connsiteY36" fmla="*/ 3748958 h 3999476"/>
              <a:gd name="connsiteX37" fmla="*/ 2953232 w 3452014"/>
              <a:gd name="connsiteY37" fmla="*/ 3572183 h 3999476"/>
              <a:gd name="connsiteX38" fmla="*/ 3244103 w 3452014"/>
              <a:gd name="connsiteY38" fmla="*/ 3663131 h 3999476"/>
              <a:gd name="connsiteX39" fmla="*/ 3052169 w 3452014"/>
              <a:gd name="connsiteY39" fmla="*/ 3760429 h 3999476"/>
              <a:gd name="connsiteX40" fmla="*/ 2795916 w 3452014"/>
              <a:gd name="connsiteY40" fmla="*/ 3870428 h 3999476"/>
              <a:gd name="connsiteX41" fmla="*/ 2540482 w 3452014"/>
              <a:gd name="connsiteY41" fmla="*/ 3999476 h 3999476"/>
              <a:gd name="connsiteX42" fmla="*/ 2263131 w 3452014"/>
              <a:gd name="connsiteY42" fmla="*/ 3857728 h 3999476"/>
              <a:gd name="connsiteX43" fmla="*/ 2137155 w 3452014"/>
              <a:gd name="connsiteY43" fmla="*/ 3753055 h 3999476"/>
              <a:gd name="connsiteX44" fmla="*/ 2110526 w 3452014"/>
              <a:gd name="connsiteY44" fmla="*/ 3787058 h 3999476"/>
              <a:gd name="connsiteX45" fmla="*/ 1797122 w 3452014"/>
              <a:gd name="connsiteY45" fmla="*/ 3560712 h 3999476"/>
              <a:gd name="connsiteX46" fmla="*/ 1650868 w 3452014"/>
              <a:gd name="connsiteY46" fmla="*/ 3169470 h 3999476"/>
              <a:gd name="connsiteX47" fmla="*/ 1255939 w 3452014"/>
              <a:gd name="connsiteY47" fmla="*/ 2499852 h 3999476"/>
              <a:gd name="connsiteX48" fmla="*/ 1263313 w 3452014"/>
              <a:gd name="connsiteY48" fmla="*/ 2462981 h 3999476"/>
              <a:gd name="connsiteX49" fmla="*/ 1270687 w 3452014"/>
              <a:gd name="connsiteY49" fmla="*/ 2433484 h 3999476"/>
              <a:gd name="connsiteX50" fmla="*/ 1255939 w 3452014"/>
              <a:gd name="connsiteY50" fmla="*/ 2322871 h 3999476"/>
              <a:gd name="connsiteX51" fmla="*/ 1248564 w 3452014"/>
              <a:gd name="connsiteY51" fmla="*/ 2234381 h 3999476"/>
              <a:gd name="connsiteX52" fmla="*/ 1241190 w 3452014"/>
              <a:gd name="connsiteY52" fmla="*/ 2190136 h 3999476"/>
              <a:gd name="connsiteX53" fmla="*/ 1233816 w 3452014"/>
              <a:gd name="connsiteY53" fmla="*/ 2086897 h 3999476"/>
              <a:gd name="connsiteX54" fmla="*/ 1226442 w 3452014"/>
              <a:gd name="connsiteY54" fmla="*/ 2042652 h 3999476"/>
              <a:gd name="connsiteX55" fmla="*/ 1219068 w 3452014"/>
              <a:gd name="connsiteY55" fmla="*/ 1976284 h 3999476"/>
              <a:gd name="connsiteX56" fmla="*/ 1204319 w 3452014"/>
              <a:gd name="connsiteY56" fmla="*/ 1821426 h 3999476"/>
              <a:gd name="connsiteX57" fmla="*/ 1189571 w 3452014"/>
              <a:gd name="connsiteY57" fmla="*/ 1681317 h 3999476"/>
              <a:gd name="connsiteX58" fmla="*/ 1160074 w 3452014"/>
              <a:gd name="connsiteY58" fmla="*/ 1585452 h 3999476"/>
              <a:gd name="connsiteX59" fmla="*/ 1145326 w 3452014"/>
              <a:gd name="connsiteY59" fmla="*/ 1548581 h 3999476"/>
              <a:gd name="connsiteX60" fmla="*/ 1137952 w 3452014"/>
              <a:gd name="connsiteY60" fmla="*/ 1460091 h 3999476"/>
              <a:gd name="connsiteX61" fmla="*/ 1130577 w 3452014"/>
              <a:gd name="connsiteY61" fmla="*/ 1408471 h 3999476"/>
              <a:gd name="connsiteX62" fmla="*/ 1115829 w 3452014"/>
              <a:gd name="connsiteY62" fmla="*/ 1305233 h 3999476"/>
              <a:gd name="connsiteX63" fmla="*/ 1093706 w 3452014"/>
              <a:gd name="connsiteY63" fmla="*/ 1091381 h 3999476"/>
              <a:gd name="connsiteX64" fmla="*/ 1086332 w 3452014"/>
              <a:gd name="connsiteY64" fmla="*/ 1032388 h 3999476"/>
              <a:gd name="connsiteX65" fmla="*/ 1064210 w 3452014"/>
              <a:gd name="connsiteY65" fmla="*/ 929149 h 3999476"/>
              <a:gd name="connsiteX66" fmla="*/ 1042087 w 3452014"/>
              <a:gd name="connsiteY66" fmla="*/ 877529 h 3999476"/>
              <a:gd name="connsiteX67" fmla="*/ 1005216 w 3452014"/>
              <a:gd name="connsiteY67" fmla="*/ 796413 h 3999476"/>
              <a:gd name="connsiteX68" fmla="*/ 983093 w 3452014"/>
              <a:gd name="connsiteY68" fmla="*/ 744794 h 3999476"/>
              <a:gd name="connsiteX69" fmla="*/ 931474 w 3452014"/>
              <a:gd name="connsiteY69" fmla="*/ 648929 h 3999476"/>
              <a:gd name="connsiteX70" fmla="*/ 894603 w 3452014"/>
              <a:gd name="connsiteY70" fmla="*/ 582562 h 3999476"/>
              <a:gd name="connsiteX71" fmla="*/ 828235 w 3452014"/>
              <a:gd name="connsiteY71" fmla="*/ 486697 h 3999476"/>
              <a:gd name="connsiteX72" fmla="*/ 783990 w 3452014"/>
              <a:gd name="connsiteY72" fmla="*/ 427704 h 3999476"/>
              <a:gd name="connsiteX73" fmla="*/ 739745 w 3452014"/>
              <a:gd name="connsiteY73" fmla="*/ 390833 h 3999476"/>
              <a:gd name="connsiteX74" fmla="*/ 702874 w 3452014"/>
              <a:gd name="connsiteY74" fmla="*/ 339213 h 3999476"/>
              <a:gd name="connsiteX75" fmla="*/ 651255 w 3452014"/>
              <a:gd name="connsiteY75" fmla="*/ 272846 h 3999476"/>
              <a:gd name="connsiteX76" fmla="*/ 629132 w 3452014"/>
              <a:gd name="connsiteY76" fmla="*/ 243349 h 3999476"/>
              <a:gd name="connsiteX77" fmla="*/ 562764 w 3452014"/>
              <a:gd name="connsiteY77" fmla="*/ 162233 h 3999476"/>
              <a:gd name="connsiteX78" fmla="*/ 533268 w 3452014"/>
              <a:gd name="connsiteY78" fmla="*/ 117988 h 3999476"/>
              <a:gd name="connsiteX79" fmla="*/ 489022 w 3452014"/>
              <a:gd name="connsiteY79" fmla="*/ 88491 h 3999476"/>
              <a:gd name="connsiteX80" fmla="*/ 407906 w 3452014"/>
              <a:gd name="connsiteY80" fmla="*/ 51620 h 3999476"/>
              <a:gd name="connsiteX81" fmla="*/ 312042 w 3452014"/>
              <a:gd name="connsiteY81" fmla="*/ 7375 h 3999476"/>
              <a:gd name="connsiteX82" fmla="*/ 171932 w 3452014"/>
              <a:gd name="connsiteY82" fmla="*/ 0 h 3999476"/>
              <a:gd name="connsiteX83" fmla="*/ 83442 w 3452014"/>
              <a:gd name="connsiteY83" fmla="*/ 73742 h 3999476"/>
              <a:gd name="connsiteX0" fmla="*/ 83442 w 3452014"/>
              <a:gd name="connsiteY0" fmla="*/ 73742 h 3999476"/>
              <a:gd name="connsiteX1" fmla="*/ 46571 w 3452014"/>
              <a:gd name="connsiteY1" fmla="*/ 140110 h 3999476"/>
              <a:gd name="connsiteX2" fmla="*/ 17074 w 3452014"/>
              <a:gd name="connsiteY2" fmla="*/ 184355 h 3999476"/>
              <a:gd name="connsiteX3" fmla="*/ 2326 w 3452014"/>
              <a:gd name="connsiteY3" fmla="*/ 221226 h 3999476"/>
              <a:gd name="connsiteX4" fmla="*/ 2326 w 3452014"/>
              <a:gd name="connsiteY4" fmla="*/ 398207 h 3999476"/>
              <a:gd name="connsiteX5" fmla="*/ 24448 w 3452014"/>
              <a:gd name="connsiteY5" fmla="*/ 449826 h 3999476"/>
              <a:gd name="connsiteX6" fmla="*/ 83442 w 3452014"/>
              <a:gd name="connsiteY6" fmla="*/ 560439 h 3999476"/>
              <a:gd name="connsiteX7" fmla="*/ 98190 w 3452014"/>
              <a:gd name="connsiteY7" fmla="*/ 582562 h 3999476"/>
              <a:gd name="connsiteX8" fmla="*/ 157184 w 3452014"/>
              <a:gd name="connsiteY8" fmla="*/ 648929 h 3999476"/>
              <a:gd name="connsiteX9" fmla="*/ 179306 w 3452014"/>
              <a:gd name="connsiteY9" fmla="*/ 678426 h 3999476"/>
              <a:gd name="connsiteX10" fmla="*/ 238300 w 3452014"/>
              <a:gd name="connsiteY10" fmla="*/ 737420 h 3999476"/>
              <a:gd name="connsiteX11" fmla="*/ 326790 w 3452014"/>
              <a:gd name="connsiteY11" fmla="*/ 877529 h 3999476"/>
              <a:gd name="connsiteX12" fmla="*/ 356287 w 3452014"/>
              <a:gd name="connsiteY12" fmla="*/ 936523 h 3999476"/>
              <a:gd name="connsiteX13" fmla="*/ 393158 w 3452014"/>
              <a:gd name="connsiteY13" fmla="*/ 1010265 h 3999476"/>
              <a:gd name="connsiteX14" fmla="*/ 407906 w 3452014"/>
              <a:gd name="connsiteY14" fmla="*/ 1098755 h 3999476"/>
              <a:gd name="connsiteX15" fmla="*/ 400532 w 3452014"/>
              <a:gd name="connsiteY15" fmla="*/ 1555955 h 3999476"/>
              <a:gd name="connsiteX16" fmla="*/ 393158 w 3452014"/>
              <a:gd name="connsiteY16" fmla="*/ 1592826 h 3999476"/>
              <a:gd name="connsiteX17" fmla="*/ 371035 w 3452014"/>
              <a:gd name="connsiteY17" fmla="*/ 1673942 h 3999476"/>
              <a:gd name="connsiteX18" fmla="*/ 363661 w 3452014"/>
              <a:gd name="connsiteY18" fmla="*/ 1732936 h 3999476"/>
              <a:gd name="connsiteX19" fmla="*/ 356287 w 3452014"/>
              <a:gd name="connsiteY19" fmla="*/ 1762433 h 3999476"/>
              <a:gd name="connsiteX20" fmla="*/ 363661 w 3452014"/>
              <a:gd name="connsiteY20" fmla="*/ 1850923 h 3999476"/>
              <a:gd name="connsiteX21" fmla="*/ 371035 w 3452014"/>
              <a:gd name="connsiteY21" fmla="*/ 2027904 h 3999476"/>
              <a:gd name="connsiteX22" fmla="*/ 378410 w 3452014"/>
              <a:gd name="connsiteY22" fmla="*/ 2064775 h 3999476"/>
              <a:gd name="connsiteX23" fmla="*/ 393158 w 3452014"/>
              <a:gd name="connsiteY23" fmla="*/ 2086897 h 3999476"/>
              <a:gd name="connsiteX24" fmla="*/ 400532 w 3452014"/>
              <a:gd name="connsiteY24" fmla="*/ 2109020 h 3999476"/>
              <a:gd name="connsiteX25" fmla="*/ 444777 w 3452014"/>
              <a:gd name="connsiteY25" fmla="*/ 2190136 h 3999476"/>
              <a:gd name="connsiteX26" fmla="*/ 474274 w 3452014"/>
              <a:gd name="connsiteY26" fmla="*/ 2249129 h 3999476"/>
              <a:gd name="connsiteX27" fmla="*/ 496397 w 3452014"/>
              <a:gd name="connsiteY27" fmla="*/ 2293375 h 3999476"/>
              <a:gd name="connsiteX28" fmla="*/ 518519 w 3452014"/>
              <a:gd name="connsiteY28" fmla="*/ 2315497 h 3999476"/>
              <a:gd name="connsiteX29" fmla="*/ 584887 w 3452014"/>
              <a:gd name="connsiteY29" fmla="*/ 2433484 h 3999476"/>
              <a:gd name="connsiteX30" fmla="*/ 607010 w 3452014"/>
              <a:gd name="connsiteY30" fmla="*/ 2470355 h 3999476"/>
              <a:gd name="connsiteX31" fmla="*/ 666003 w 3452014"/>
              <a:gd name="connsiteY31" fmla="*/ 2536723 h 3999476"/>
              <a:gd name="connsiteX32" fmla="*/ 673377 w 3452014"/>
              <a:gd name="connsiteY32" fmla="*/ 2566220 h 3999476"/>
              <a:gd name="connsiteX33" fmla="*/ 702874 w 3452014"/>
              <a:gd name="connsiteY33" fmla="*/ 2588342 h 3999476"/>
              <a:gd name="connsiteX34" fmla="*/ 761868 w 3452014"/>
              <a:gd name="connsiteY34" fmla="*/ 2632588 h 3999476"/>
              <a:gd name="connsiteX35" fmla="*/ 3452014 w 3452014"/>
              <a:gd name="connsiteY35" fmla="*/ 3891936 h 3999476"/>
              <a:gd name="connsiteX36" fmla="*/ 3349185 w 3452014"/>
              <a:gd name="connsiteY36" fmla="*/ 3748958 h 3999476"/>
              <a:gd name="connsiteX37" fmla="*/ 3315182 w 3452014"/>
              <a:gd name="connsiteY37" fmla="*/ 3680133 h 3999476"/>
              <a:gd name="connsiteX38" fmla="*/ 3244103 w 3452014"/>
              <a:gd name="connsiteY38" fmla="*/ 3663131 h 3999476"/>
              <a:gd name="connsiteX39" fmla="*/ 3052169 w 3452014"/>
              <a:gd name="connsiteY39" fmla="*/ 3760429 h 3999476"/>
              <a:gd name="connsiteX40" fmla="*/ 2795916 w 3452014"/>
              <a:gd name="connsiteY40" fmla="*/ 3870428 h 3999476"/>
              <a:gd name="connsiteX41" fmla="*/ 2540482 w 3452014"/>
              <a:gd name="connsiteY41" fmla="*/ 3999476 h 3999476"/>
              <a:gd name="connsiteX42" fmla="*/ 2263131 w 3452014"/>
              <a:gd name="connsiteY42" fmla="*/ 3857728 h 3999476"/>
              <a:gd name="connsiteX43" fmla="*/ 2137155 w 3452014"/>
              <a:gd name="connsiteY43" fmla="*/ 3753055 h 3999476"/>
              <a:gd name="connsiteX44" fmla="*/ 2110526 w 3452014"/>
              <a:gd name="connsiteY44" fmla="*/ 3787058 h 3999476"/>
              <a:gd name="connsiteX45" fmla="*/ 1797122 w 3452014"/>
              <a:gd name="connsiteY45" fmla="*/ 3560712 h 3999476"/>
              <a:gd name="connsiteX46" fmla="*/ 1650868 w 3452014"/>
              <a:gd name="connsiteY46" fmla="*/ 3169470 h 3999476"/>
              <a:gd name="connsiteX47" fmla="*/ 1255939 w 3452014"/>
              <a:gd name="connsiteY47" fmla="*/ 2499852 h 3999476"/>
              <a:gd name="connsiteX48" fmla="*/ 1263313 w 3452014"/>
              <a:gd name="connsiteY48" fmla="*/ 2462981 h 3999476"/>
              <a:gd name="connsiteX49" fmla="*/ 1270687 w 3452014"/>
              <a:gd name="connsiteY49" fmla="*/ 2433484 h 3999476"/>
              <a:gd name="connsiteX50" fmla="*/ 1255939 w 3452014"/>
              <a:gd name="connsiteY50" fmla="*/ 2322871 h 3999476"/>
              <a:gd name="connsiteX51" fmla="*/ 1248564 w 3452014"/>
              <a:gd name="connsiteY51" fmla="*/ 2234381 h 3999476"/>
              <a:gd name="connsiteX52" fmla="*/ 1241190 w 3452014"/>
              <a:gd name="connsiteY52" fmla="*/ 2190136 h 3999476"/>
              <a:gd name="connsiteX53" fmla="*/ 1233816 w 3452014"/>
              <a:gd name="connsiteY53" fmla="*/ 2086897 h 3999476"/>
              <a:gd name="connsiteX54" fmla="*/ 1226442 w 3452014"/>
              <a:gd name="connsiteY54" fmla="*/ 2042652 h 3999476"/>
              <a:gd name="connsiteX55" fmla="*/ 1219068 w 3452014"/>
              <a:gd name="connsiteY55" fmla="*/ 1976284 h 3999476"/>
              <a:gd name="connsiteX56" fmla="*/ 1204319 w 3452014"/>
              <a:gd name="connsiteY56" fmla="*/ 1821426 h 3999476"/>
              <a:gd name="connsiteX57" fmla="*/ 1189571 w 3452014"/>
              <a:gd name="connsiteY57" fmla="*/ 1681317 h 3999476"/>
              <a:gd name="connsiteX58" fmla="*/ 1160074 w 3452014"/>
              <a:gd name="connsiteY58" fmla="*/ 1585452 h 3999476"/>
              <a:gd name="connsiteX59" fmla="*/ 1145326 w 3452014"/>
              <a:gd name="connsiteY59" fmla="*/ 1548581 h 3999476"/>
              <a:gd name="connsiteX60" fmla="*/ 1137952 w 3452014"/>
              <a:gd name="connsiteY60" fmla="*/ 1460091 h 3999476"/>
              <a:gd name="connsiteX61" fmla="*/ 1130577 w 3452014"/>
              <a:gd name="connsiteY61" fmla="*/ 1408471 h 3999476"/>
              <a:gd name="connsiteX62" fmla="*/ 1115829 w 3452014"/>
              <a:gd name="connsiteY62" fmla="*/ 1305233 h 3999476"/>
              <a:gd name="connsiteX63" fmla="*/ 1093706 w 3452014"/>
              <a:gd name="connsiteY63" fmla="*/ 1091381 h 3999476"/>
              <a:gd name="connsiteX64" fmla="*/ 1086332 w 3452014"/>
              <a:gd name="connsiteY64" fmla="*/ 1032388 h 3999476"/>
              <a:gd name="connsiteX65" fmla="*/ 1064210 w 3452014"/>
              <a:gd name="connsiteY65" fmla="*/ 929149 h 3999476"/>
              <a:gd name="connsiteX66" fmla="*/ 1042087 w 3452014"/>
              <a:gd name="connsiteY66" fmla="*/ 877529 h 3999476"/>
              <a:gd name="connsiteX67" fmla="*/ 1005216 w 3452014"/>
              <a:gd name="connsiteY67" fmla="*/ 796413 h 3999476"/>
              <a:gd name="connsiteX68" fmla="*/ 983093 w 3452014"/>
              <a:gd name="connsiteY68" fmla="*/ 744794 h 3999476"/>
              <a:gd name="connsiteX69" fmla="*/ 931474 w 3452014"/>
              <a:gd name="connsiteY69" fmla="*/ 648929 h 3999476"/>
              <a:gd name="connsiteX70" fmla="*/ 894603 w 3452014"/>
              <a:gd name="connsiteY70" fmla="*/ 582562 h 3999476"/>
              <a:gd name="connsiteX71" fmla="*/ 828235 w 3452014"/>
              <a:gd name="connsiteY71" fmla="*/ 486697 h 3999476"/>
              <a:gd name="connsiteX72" fmla="*/ 783990 w 3452014"/>
              <a:gd name="connsiteY72" fmla="*/ 427704 h 3999476"/>
              <a:gd name="connsiteX73" fmla="*/ 739745 w 3452014"/>
              <a:gd name="connsiteY73" fmla="*/ 390833 h 3999476"/>
              <a:gd name="connsiteX74" fmla="*/ 702874 w 3452014"/>
              <a:gd name="connsiteY74" fmla="*/ 339213 h 3999476"/>
              <a:gd name="connsiteX75" fmla="*/ 651255 w 3452014"/>
              <a:gd name="connsiteY75" fmla="*/ 272846 h 3999476"/>
              <a:gd name="connsiteX76" fmla="*/ 629132 w 3452014"/>
              <a:gd name="connsiteY76" fmla="*/ 243349 h 3999476"/>
              <a:gd name="connsiteX77" fmla="*/ 562764 w 3452014"/>
              <a:gd name="connsiteY77" fmla="*/ 162233 h 3999476"/>
              <a:gd name="connsiteX78" fmla="*/ 533268 w 3452014"/>
              <a:gd name="connsiteY78" fmla="*/ 117988 h 3999476"/>
              <a:gd name="connsiteX79" fmla="*/ 489022 w 3452014"/>
              <a:gd name="connsiteY79" fmla="*/ 88491 h 3999476"/>
              <a:gd name="connsiteX80" fmla="*/ 407906 w 3452014"/>
              <a:gd name="connsiteY80" fmla="*/ 51620 h 3999476"/>
              <a:gd name="connsiteX81" fmla="*/ 312042 w 3452014"/>
              <a:gd name="connsiteY81" fmla="*/ 7375 h 3999476"/>
              <a:gd name="connsiteX82" fmla="*/ 171932 w 3452014"/>
              <a:gd name="connsiteY82" fmla="*/ 0 h 3999476"/>
              <a:gd name="connsiteX83" fmla="*/ 83442 w 3452014"/>
              <a:gd name="connsiteY83" fmla="*/ 73742 h 3999476"/>
              <a:gd name="connsiteX0" fmla="*/ 83442 w 3452962"/>
              <a:gd name="connsiteY0" fmla="*/ 73742 h 4016888"/>
              <a:gd name="connsiteX1" fmla="*/ 46571 w 3452962"/>
              <a:gd name="connsiteY1" fmla="*/ 140110 h 4016888"/>
              <a:gd name="connsiteX2" fmla="*/ 17074 w 3452962"/>
              <a:gd name="connsiteY2" fmla="*/ 184355 h 4016888"/>
              <a:gd name="connsiteX3" fmla="*/ 2326 w 3452962"/>
              <a:gd name="connsiteY3" fmla="*/ 221226 h 4016888"/>
              <a:gd name="connsiteX4" fmla="*/ 2326 w 3452962"/>
              <a:gd name="connsiteY4" fmla="*/ 398207 h 4016888"/>
              <a:gd name="connsiteX5" fmla="*/ 24448 w 3452962"/>
              <a:gd name="connsiteY5" fmla="*/ 449826 h 4016888"/>
              <a:gd name="connsiteX6" fmla="*/ 83442 w 3452962"/>
              <a:gd name="connsiteY6" fmla="*/ 560439 h 4016888"/>
              <a:gd name="connsiteX7" fmla="*/ 98190 w 3452962"/>
              <a:gd name="connsiteY7" fmla="*/ 582562 h 4016888"/>
              <a:gd name="connsiteX8" fmla="*/ 157184 w 3452962"/>
              <a:gd name="connsiteY8" fmla="*/ 648929 h 4016888"/>
              <a:gd name="connsiteX9" fmla="*/ 179306 w 3452962"/>
              <a:gd name="connsiteY9" fmla="*/ 678426 h 4016888"/>
              <a:gd name="connsiteX10" fmla="*/ 238300 w 3452962"/>
              <a:gd name="connsiteY10" fmla="*/ 737420 h 4016888"/>
              <a:gd name="connsiteX11" fmla="*/ 326790 w 3452962"/>
              <a:gd name="connsiteY11" fmla="*/ 877529 h 4016888"/>
              <a:gd name="connsiteX12" fmla="*/ 356287 w 3452962"/>
              <a:gd name="connsiteY12" fmla="*/ 936523 h 4016888"/>
              <a:gd name="connsiteX13" fmla="*/ 393158 w 3452962"/>
              <a:gd name="connsiteY13" fmla="*/ 1010265 h 4016888"/>
              <a:gd name="connsiteX14" fmla="*/ 407906 w 3452962"/>
              <a:gd name="connsiteY14" fmla="*/ 1098755 h 4016888"/>
              <a:gd name="connsiteX15" fmla="*/ 400532 w 3452962"/>
              <a:gd name="connsiteY15" fmla="*/ 1555955 h 4016888"/>
              <a:gd name="connsiteX16" fmla="*/ 393158 w 3452962"/>
              <a:gd name="connsiteY16" fmla="*/ 1592826 h 4016888"/>
              <a:gd name="connsiteX17" fmla="*/ 371035 w 3452962"/>
              <a:gd name="connsiteY17" fmla="*/ 1673942 h 4016888"/>
              <a:gd name="connsiteX18" fmla="*/ 363661 w 3452962"/>
              <a:gd name="connsiteY18" fmla="*/ 1732936 h 4016888"/>
              <a:gd name="connsiteX19" fmla="*/ 356287 w 3452962"/>
              <a:gd name="connsiteY19" fmla="*/ 1762433 h 4016888"/>
              <a:gd name="connsiteX20" fmla="*/ 363661 w 3452962"/>
              <a:gd name="connsiteY20" fmla="*/ 1850923 h 4016888"/>
              <a:gd name="connsiteX21" fmla="*/ 371035 w 3452962"/>
              <a:gd name="connsiteY21" fmla="*/ 2027904 h 4016888"/>
              <a:gd name="connsiteX22" fmla="*/ 378410 w 3452962"/>
              <a:gd name="connsiteY22" fmla="*/ 2064775 h 4016888"/>
              <a:gd name="connsiteX23" fmla="*/ 393158 w 3452962"/>
              <a:gd name="connsiteY23" fmla="*/ 2086897 h 4016888"/>
              <a:gd name="connsiteX24" fmla="*/ 400532 w 3452962"/>
              <a:gd name="connsiteY24" fmla="*/ 2109020 h 4016888"/>
              <a:gd name="connsiteX25" fmla="*/ 444777 w 3452962"/>
              <a:gd name="connsiteY25" fmla="*/ 2190136 h 4016888"/>
              <a:gd name="connsiteX26" fmla="*/ 474274 w 3452962"/>
              <a:gd name="connsiteY26" fmla="*/ 2249129 h 4016888"/>
              <a:gd name="connsiteX27" fmla="*/ 496397 w 3452962"/>
              <a:gd name="connsiteY27" fmla="*/ 2293375 h 4016888"/>
              <a:gd name="connsiteX28" fmla="*/ 518519 w 3452962"/>
              <a:gd name="connsiteY28" fmla="*/ 2315497 h 4016888"/>
              <a:gd name="connsiteX29" fmla="*/ 584887 w 3452962"/>
              <a:gd name="connsiteY29" fmla="*/ 2433484 h 4016888"/>
              <a:gd name="connsiteX30" fmla="*/ 607010 w 3452962"/>
              <a:gd name="connsiteY30" fmla="*/ 2470355 h 4016888"/>
              <a:gd name="connsiteX31" fmla="*/ 666003 w 3452962"/>
              <a:gd name="connsiteY31" fmla="*/ 2536723 h 4016888"/>
              <a:gd name="connsiteX32" fmla="*/ 673377 w 3452962"/>
              <a:gd name="connsiteY32" fmla="*/ 2566220 h 4016888"/>
              <a:gd name="connsiteX33" fmla="*/ 702874 w 3452962"/>
              <a:gd name="connsiteY33" fmla="*/ 2588342 h 4016888"/>
              <a:gd name="connsiteX34" fmla="*/ 3397118 w 3452962"/>
              <a:gd name="connsiteY34" fmla="*/ 4016888 h 4016888"/>
              <a:gd name="connsiteX35" fmla="*/ 3452014 w 3452962"/>
              <a:gd name="connsiteY35" fmla="*/ 3891936 h 4016888"/>
              <a:gd name="connsiteX36" fmla="*/ 3349185 w 3452962"/>
              <a:gd name="connsiteY36" fmla="*/ 3748958 h 4016888"/>
              <a:gd name="connsiteX37" fmla="*/ 3315182 w 3452962"/>
              <a:gd name="connsiteY37" fmla="*/ 3680133 h 4016888"/>
              <a:gd name="connsiteX38" fmla="*/ 3244103 w 3452962"/>
              <a:gd name="connsiteY38" fmla="*/ 3663131 h 4016888"/>
              <a:gd name="connsiteX39" fmla="*/ 3052169 w 3452962"/>
              <a:gd name="connsiteY39" fmla="*/ 3760429 h 4016888"/>
              <a:gd name="connsiteX40" fmla="*/ 2795916 w 3452962"/>
              <a:gd name="connsiteY40" fmla="*/ 3870428 h 4016888"/>
              <a:gd name="connsiteX41" fmla="*/ 2540482 w 3452962"/>
              <a:gd name="connsiteY41" fmla="*/ 3999476 h 4016888"/>
              <a:gd name="connsiteX42" fmla="*/ 2263131 w 3452962"/>
              <a:gd name="connsiteY42" fmla="*/ 3857728 h 4016888"/>
              <a:gd name="connsiteX43" fmla="*/ 2137155 w 3452962"/>
              <a:gd name="connsiteY43" fmla="*/ 3753055 h 4016888"/>
              <a:gd name="connsiteX44" fmla="*/ 2110526 w 3452962"/>
              <a:gd name="connsiteY44" fmla="*/ 3787058 h 4016888"/>
              <a:gd name="connsiteX45" fmla="*/ 1797122 w 3452962"/>
              <a:gd name="connsiteY45" fmla="*/ 3560712 h 4016888"/>
              <a:gd name="connsiteX46" fmla="*/ 1650868 w 3452962"/>
              <a:gd name="connsiteY46" fmla="*/ 3169470 h 4016888"/>
              <a:gd name="connsiteX47" fmla="*/ 1255939 w 3452962"/>
              <a:gd name="connsiteY47" fmla="*/ 2499852 h 4016888"/>
              <a:gd name="connsiteX48" fmla="*/ 1263313 w 3452962"/>
              <a:gd name="connsiteY48" fmla="*/ 2462981 h 4016888"/>
              <a:gd name="connsiteX49" fmla="*/ 1270687 w 3452962"/>
              <a:gd name="connsiteY49" fmla="*/ 2433484 h 4016888"/>
              <a:gd name="connsiteX50" fmla="*/ 1255939 w 3452962"/>
              <a:gd name="connsiteY50" fmla="*/ 2322871 h 4016888"/>
              <a:gd name="connsiteX51" fmla="*/ 1248564 w 3452962"/>
              <a:gd name="connsiteY51" fmla="*/ 2234381 h 4016888"/>
              <a:gd name="connsiteX52" fmla="*/ 1241190 w 3452962"/>
              <a:gd name="connsiteY52" fmla="*/ 2190136 h 4016888"/>
              <a:gd name="connsiteX53" fmla="*/ 1233816 w 3452962"/>
              <a:gd name="connsiteY53" fmla="*/ 2086897 h 4016888"/>
              <a:gd name="connsiteX54" fmla="*/ 1226442 w 3452962"/>
              <a:gd name="connsiteY54" fmla="*/ 2042652 h 4016888"/>
              <a:gd name="connsiteX55" fmla="*/ 1219068 w 3452962"/>
              <a:gd name="connsiteY55" fmla="*/ 1976284 h 4016888"/>
              <a:gd name="connsiteX56" fmla="*/ 1204319 w 3452962"/>
              <a:gd name="connsiteY56" fmla="*/ 1821426 h 4016888"/>
              <a:gd name="connsiteX57" fmla="*/ 1189571 w 3452962"/>
              <a:gd name="connsiteY57" fmla="*/ 1681317 h 4016888"/>
              <a:gd name="connsiteX58" fmla="*/ 1160074 w 3452962"/>
              <a:gd name="connsiteY58" fmla="*/ 1585452 h 4016888"/>
              <a:gd name="connsiteX59" fmla="*/ 1145326 w 3452962"/>
              <a:gd name="connsiteY59" fmla="*/ 1548581 h 4016888"/>
              <a:gd name="connsiteX60" fmla="*/ 1137952 w 3452962"/>
              <a:gd name="connsiteY60" fmla="*/ 1460091 h 4016888"/>
              <a:gd name="connsiteX61" fmla="*/ 1130577 w 3452962"/>
              <a:gd name="connsiteY61" fmla="*/ 1408471 h 4016888"/>
              <a:gd name="connsiteX62" fmla="*/ 1115829 w 3452962"/>
              <a:gd name="connsiteY62" fmla="*/ 1305233 h 4016888"/>
              <a:gd name="connsiteX63" fmla="*/ 1093706 w 3452962"/>
              <a:gd name="connsiteY63" fmla="*/ 1091381 h 4016888"/>
              <a:gd name="connsiteX64" fmla="*/ 1086332 w 3452962"/>
              <a:gd name="connsiteY64" fmla="*/ 1032388 h 4016888"/>
              <a:gd name="connsiteX65" fmla="*/ 1064210 w 3452962"/>
              <a:gd name="connsiteY65" fmla="*/ 929149 h 4016888"/>
              <a:gd name="connsiteX66" fmla="*/ 1042087 w 3452962"/>
              <a:gd name="connsiteY66" fmla="*/ 877529 h 4016888"/>
              <a:gd name="connsiteX67" fmla="*/ 1005216 w 3452962"/>
              <a:gd name="connsiteY67" fmla="*/ 796413 h 4016888"/>
              <a:gd name="connsiteX68" fmla="*/ 983093 w 3452962"/>
              <a:gd name="connsiteY68" fmla="*/ 744794 h 4016888"/>
              <a:gd name="connsiteX69" fmla="*/ 931474 w 3452962"/>
              <a:gd name="connsiteY69" fmla="*/ 648929 h 4016888"/>
              <a:gd name="connsiteX70" fmla="*/ 894603 w 3452962"/>
              <a:gd name="connsiteY70" fmla="*/ 582562 h 4016888"/>
              <a:gd name="connsiteX71" fmla="*/ 828235 w 3452962"/>
              <a:gd name="connsiteY71" fmla="*/ 486697 h 4016888"/>
              <a:gd name="connsiteX72" fmla="*/ 783990 w 3452962"/>
              <a:gd name="connsiteY72" fmla="*/ 427704 h 4016888"/>
              <a:gd name="connsiteX73" fmla="*/ 739745 w 3452962"/>
              <a:gd name="connsiteY73" fmla="*/ 390833 h 4016888"/>
              <a:gd name="connsiteX74" fmla="*/ 702874 w 3452962"/>
              <a:gd name="connsiteY74" fmla="*/ 339213 h 4016888"/>
              <a:gd name="connsiteX75" fmla="*/ 651255 w 3452962"/>
              <a:gd name="connsiteY75" fmla="*/ 272846 h 4016888"/>
              <a:gd name="connsiteX76" fmla="*/ 629132 w 3452962"/>
              <a:gd name="connsiteY76" fmla="*/ 243349 h 4016888"/>
              <a:gd name="connsiteX77" fmla="*/ 562764 w 3452962"/>
              <a:gd name="connsiteY77" fmla="*/ 162233 h 4016888"/>
              <a:gd name="connsiteX78" fmla="*/ 533268 w 3452962"/>
              <a:gd name="connsiteY78" fmla="*/ 117988 h 4016888"/>
              <a:gd name="connsiteX79" fmla="*/ 489022 w 3452962"/>
              <a:gd name="connsiteY79" fmla="*/ 88491 h 4016888"/>
              <a:gd name="connsiteX80" fmla="*/ 407906 w 3452962"/>
              <a:gd name="connsiteY80" fmla="*/ 51620 h 4016888"/>
              <a:gd name="connsiteX81" fmla="*/ 312042 w 3452962"/>
              <a:gd name="connsiteY81" fmla="*/ 7375 h 4016888"/>
              <a:gd name="connsiteX82" fmla="*/ 171932 w 3452962"/>
              <a:gd name="connsiteY82" fmla="*/ 0 h 4016888"/>
              <a:gd name="connsiteX83" fmla="*/ 83442 w 3452962"/>
              <a:gd name="connsiteY83" fmla="*/ 73742 h 4016888"/>
              <a:gd name="connsiteX0" fmla="*/ 83442 w 3462400"/>
              <a:gd name="connsiteY0" fmla="*/ 73742 h 4153914"/>
              <a:gd name="connsiteX1" fmla="*/ 46571 w 3462400"/>
              <a:gd name="connsiteY1" fmla="*/ 140110 h 4153914"/>
              <a:gd name="connsiteX2" fmla="*/ 17074 w 3462400"/>
              <a:gd name="connsiteY2" fmla="*/ 184355 h 4153914"/>
              <a:gd name="connsiteX3" fmla="*/ 2326 w 3462400"/>
              <a:gd name="connsiteY3" fmla="*/ 221226 h 4153914"/>
              <a:gd name="connsiteX4" fmla="*/ 2326 w 3462400"/>
              <a:gd name="connsiteY4" fmla="*/ 398207 h 4153914"/>
              <a:gd name="connsiteX5" fmla="*/ 24448 w 3462400"/>
              <a:gd name="connsiteY5" fmla="*/ 449826 h 4153914"/>
              <a:gd name="connsiteX6" fmla="*/ 83442 w 3462400"/>
              <a:gd name="connsiteY6" fmla="*/ 560439 h 4153914"/>
              <a:gd name="connsiteX7" fmla="*/ 98190 w 3462400"/>
              <a:gd name="connsiteY7" fmla="*/ 582562 h 4153914"/>
              <a:gd name="connsiteX8" fmla="*/ 157184 w 3462400"/>
              <a:gd name="connsiteY8" fmla="*/ 648929 h 4153914"/>
              <a:gd name="connsiteX9" fmla="*/ 179306 w 3462400"/>
              <a:gd name="connsiteY9" fmla="*/ 678426 h 4153914"/>
              <a:gd name="connsiteX10" fmla="*/ 238300 w 3462400"/>
              <a:gd name="connsiteY10" fmla="*/ 737420 h 4153914"/>
              <a:gd name="connsiteX11" fmla="*/ 326790 w 3462400"/>
              <a:gd name="connsiteY11" fmla="*/ 877529 h 4153914"/>
              <a:gd name="connsiteX12" fmla="*/ 356287 w 3462400"/>
              <a:gd name="connsiteY12" fmla="*/ 936523 h 4153914"/>
              <a:gd name="connsiteX13" fmla="*/ 393158 w 3462400"/>
              <a:gd name="connsiteY13" fmla="*/ 1010265 h 4153914"/>
              <a:gd name="connsiteX14" fmla="*/ 407906 w 3462400"/>
              <a:gd name="connsiteY14" fmla="*/ 1098755 h 4153914"/>
              <a:gd name="connsiteX15" fmla="*/ 400532 w 3462400"/>
              <a:gd name="connsiteY15" fmla="*/ 1555955 h 4153914"/>
              <a:gd name="connsiteX16" fmla="*/ 393158 w 3462400"/>
              <a:gd name="connsiteY16" fmla="*/ 1592826 h 4153914"/>
              <a:gd name="connsiteX17" fmla="*/ 371035 w 3462400"/>
              <a:gd name="connsiteY17" fmla="*/ 1673942 h 4153914"/>
              <a:gd name="connsiteX18" fmla="*/ 363661 w 3462400"/>
              <a:gd name="connsiteY18" fmla="*/ 1732936 h 4153914"/>
              <a:gd name="connsiteX19" fmla="*/ 356287 w 3462400"/>
              <a:gd name="connsiteY19" fmla="*/ 1762433 h 4153914"/>
              <a:gd name="connsiteX20" fmla="*/ 363661 w 3462400"/>
              <a:gd name="connsiteY20" fmla="*/ 1850923 h 4153914"/>
              <a:gd name="connsiteX21" fmla="*/ 371035 w 3462400"/>
              <a:gd name="connsiteY21" fmla="*/ 2027904 h 4153914"/>
              <a:gd name="connsiteX22" fmla="*/ 378410 w 3462400"/>
              <a:gd name="connsiteY22" fmla="*/ 2064775 h 4153914"/>
              <a:gd name="connsiteX23" fmla="*/ 393158 w 3462400"/>
              <a:gd name="connsiteY23" fmla="*/ 2086897 h 4153914"/>
              <a:gd name="connsiteX24" fmla="*/ 400532 w 3462400"/>
              <a:gd name="connsiteY24" fmla="*/ 2109020 h 4153914"/>
              <a:gd name="connsiteX25" fmla="*/ 444777 w 3462400"/>
              <a:gd name="connsiteY25" fmla="*/ 2190136 h 4153914"/>
              <a:gd name="connsiteX26" fmla="*/ 474274 w 3462400"/>
              <a:gd name="connsiteY26" fmla="*/ 2249129 h 4153914"/>
              <a:gd name="connsiteX27" fmla="*/ 496397 w 3462400"/>
              <a:gd name="connsiteY27" fmla="*/ 2293375 h 4153914"/>
              <a:gd name="connsiteX28" fmla="*/ 518519 w 3462400"/>
              <a:gd name="connsiteY28" fmla="*/ 2315497 h 4153914"/>
              <a:gd name="connsiteX29" fmla="*/ 584887 w 3462400"/>
              <a:gd name="connsiteY29" fmla="*/ 2433484 h 4153914"/>
              <a:gd name="connsiteX30" fmla="*/ 607010 w 3462400"/>
              <a:gd name="connsiteY30" fmla="*/ 2470355 h 4153914"/>
              <a:gd name="connsiteX31" fmla="*/ 666003 w 3462400"/>
              <a:gd name="connsiteY31" fmla="*/ 2536723 h 4153914"/>
              <a:gd name="connsiteX32" fmla="*/ 673377 w 3462400"/>
              <a:gd name="connsiteY32" fmla="*/ 2566220 h 4153914"/>
              <a:gd name="connsiteX33" fmla="*/ 2906324 w 3462400"/>
              <a:gd name="connsiteY33" fmla="*/ 4048842 h 4153914"/>
              <a:gd name="connsiteX34" fmla="*/ 3397118 w 3462400"/>
              <a:gd name="connsiteY34" fmla="*/ 4016888 h 4153914"/>
              <a:gd name="connsiteX35" fmla="*/ 3452014 w 3462400"/>
              <a:gd name="connsiteY35" fmla="*/ 3891936 h 4153914"/>
              <a:gd name="connsiteX36" fmla="*/ 3349185 w 3462400"/>
              <a:gd name="connsiteY36" fmla="*/ 3748958 h 4153914"/>
              <a:gd name="connsiteX37" fmla="*/ 3315182 w 3462400"/>
              <a:gd name="connsiteY37" fmla="*/ 3680133 h 4153914"/>
              <a:gd name="connsiteX38" fmla="*/ 3244103 w 3462400"/>
              <a:gd name="connsiteY38" fmla="*/ 3663131 h 4153914"/>
              <a:gd name="connsiteX39" fmla="*/ 3052169 w 3462400"/>
              <a:gd name="connsiteY39" fmla="*/ 3760429 h 4153914"/>
              <a:gd name="connsiteX40" fmla="*/ 2795916 w 3462400"/>
              <a:gd name="connsiteY40" fmla="*/ 3870428 h 4153914"/>
              <a:gd name="connsiteX41" fmla="*/ 2540482 w 3462400"/>
              <a:gd name="connsiteY41" fmla="*/ 3999476 h 4153914"/>
              <a:gd name="connsiteX42" fmla="*/ 2263131 w 3462400"/>
              <a:gd name="connsiteY42" fmla="*/ 3857728 h 4153914"/>
              <a:gd name="connsiteX43" fmla="*/ 2137155 w 3462400"/>
              <a:gd name="connsiteY43" fmla="*/ 3753055 h 4153914"/>
              <a:gd name="connsiteX44" fmla="*/ 2110526 w 3462400"/>
              <a:gd name="connsiteY44" fmla="*/ 3787058 h 4153914"/>
              <a:gd name="connsiteX45" fmla="*/ 1797122 w 3462400"/>
              <a:gd name="connsiteY45" fmla="*/ 3560712 h 4153914"/>
              <a:gd name="connsiteX46" fmla="*/ 1650868 w 3462400"/>
              <a:gd name="connsiteY46" fmla="*/ 3169470 h 4153914"/>
              <a:gd name="connsiteX47" fmla="*/ 1255939 w 3462400"/>
              <a:gd name="connsiteY47" fmla="*/ 2499852 h 4153914"/>
              <a:gd name="connsiteX48" fmla="*/ 1263313 w 3462400"/>
              <a:gd name="connsiteY48" fmla="*/ 2462981 h 4153914"/>
              <a:gd name="connsiteX49" fmla="*/ 1270687 w 3462400"/>
              <a:gd name="connsiteY49" fmla="*/ 2433484 h 4153914"/>
              <a:gd name="connsiteX50" fmla="*/ 1255939 w 3462400"/>
              <a:gd name="connsiteY50" fmla="*/ 2322871 h 4153914"/>
              <a:gd name="connsiteX51" fmla="*/ 1248564 w 3462400"/>
              <a:gd name="connsiteY51" fmla="*/ 2234381 h 4153914"/>
              <a:gd name="connsiteX52" fmla="*/ 1241190 w 3462400"/>
              <a:gd name="connsiteY52" fmla="*/ 2190136 h 4153914"/>
              <a:gd name="connsiteX53" fmla="*/ 1233816 w 3462400"/>
              <a:gd name="connsiteY53" fmla="*/ 2086897 h 4153914"/>
              <a:gd name="connsiteX54" fmla="*/ 1226442 w 3462400"/>
              <a:gd name="connsiteY54" fmla="*/ 2042652 h 4153914"/>
              <a:gd name="connsiteX55" fmla="*/ 1219068 w 3462400"/>
              <a:gd name="connsiteY55" fmla="*/ 1976284 h 4153914"/>
              <a:gd name="connsiteX56" fmla="*/ 1204319 w 3462400"/>
              <a:gd name="connsiteY56" fmla="*/ 1821426 h 4153914"/>
              <a:gd name="connsiteX57" fmla="*/ 1189571 w 3462400"/>
              <a:gd name="connsiteY57" fmla="*/ 1681317 h 4153914"/>
              <a:gd name="connsiteX58" fmla="*/ 1160074 w 3462400"/>
              <a:gd name="connsiteY58" fmla="*/ 1585452 h 4153914"/>
              <a:gd name="connsiteX59" fmla="*/ 1145326 w 3462400"/>
              <a:gd name="connsiteY59" fmla="*/ 1548581 h 4153914"/>
              <a:gd name="connsiteX60" fmla="*/ 1137952 w 3462400"/>
              <a:gd name="connsiteY60" fmla="*/ 1460091 h 4153914"/>
              <a:gd name="connsiteX61" fmla="*/ 1130577 w 3462400"/>
              <a:gd name="connsiteY61" fmla="*/ 1408471 h 4153914"/>
              <a:gd name="connsiteX62" fmla="*/ 1115829 w 3462400"/>
              <a:gd name="connsiteY62" fmla="*/ 1305233 h 4153914"/>
              <a:gd name="connsiteX63" fmla="*/ 1093706 w 3462400"/>
              <a:gd name="connsiteY63" fmla="*/ 1091381 h 4153914"/>
              <a:gd name="connsiteX64" fmla="*/ 1086332 w 3462400"/>
              <a:gd name="connsiteY64" fmla="*/ 1032388 h 4153914"/>
              <a:gd name="connsiteX65" fmla="*/ 1064210 w 3462400"/>
              <a:gd name="connsiteY65" fmla="*/ 929149 h 4153914"/>
              <a:gd name="connsiteX66" fmla="*/ 1042087 w 3462400"/>
              <a:gd name="connsiteY66" fmla="*/ 877529 h 4153914"/>
              <a:gd name="connsiteX67" fmla="*/ 1005216 w 3462400"/>
              <a:gd name="connsiteY67" fmla="*/ 796413 h 4153914"/>
              <a:gd name="connsiteX68" fmla="*/ 983093 w 3462400"/>
              <a:gd name="connsiteY68" fmla="*/ 744794 h 4153914"/>
              <a:gd name="connsiteX69" fmla="*/ 931474 w 3462400"/>
              <a:gd name="connsiteY69" fmla="*/ 648929 h 4153914"/>
              <a:gd name="connsiteX70" fmla="*/ 894603 w 3462400"/>
              <a:gd name="connsiteY70" fmla="*/ 582562 h 4153914"/>
              <a:gd name="connsiteX71" fmla="*/ 828235 w 3462400"/>
              <a:gd name="connsiteY71" fmla="*/ 486697 h 4153914"/>
              <a:gd name="connsiteX72" fmla="*/ 783990 w 3462400"/>
              <a:gd name="connsiteY72" fmla="*/ 427704 h 4153914"/>
              <a:gd name="connsiteX73" fmla="*/ 739745 w 3462400"/>
              <a:gd name="connsiteY73" fmla="*/ 390833 h 4153914"/>
              <a:gd name="connsiteX74" fmla="*/ 702874 w 3462400"/>
              <a:gd name="connsiteY74" fmla="*/ 339213 h 4153914"/>
              <a:gd name="connsiteX75" fmla="*/ 651255 w 3462400"/>
              <a:gd name="connsiteY75" fmla="*/ 272846 h 4153914"/>
              <a:gd name="connsiteX76" fmla="*/ 629132 w 3462400"/>
              <a:gd name="connsiteY76" fmla="*/ 243349 h 4153914"/>
              <a:gd name="connsiteX77" fmla="*/ 562764 w 3462400"/>
              <a:gd name="connsiteY77" fmla="*/ 162233 h 4153914"/>
              <a:gd name="connsiteX78" fmla="*/ 533268 w 3462400"/>
              <a:gd name="connsiteY78" fmla="*/ 117988 h 4153914"/>
              <a:gd name="connsiteX79" fmla="*/ 489022 w 3462400"/>
              <a:gd name="connsiteY79" fmla="*/ 88491 h 4153914"/>
              <a:gd name="connsiteX80" fmla="*/ 407906 w 3462400"/>
              <a:gd name="connsiteY80" fmla="*/ 51620 h 4153914"/>
              <a:gd name="connsiteX81" fmla="*/ 312042 w 3462400"/>
              <a:gd name="connsiteY81" fmla="*/ 7375 h 4153914"/>
              <a:gd name="connsiteX82" fmla="*/ 171932 w 3462400"/>
              <a:gd name="connsiteY82" fmla="*/ 0 h 4153914"/>
              <a:gd name="connsiteX83" fmla="*/ 83442 w 3462400"/>
              <a:gd name="connsiteY83" fmla="*/ 73742 h 4153914"/>
              <a:gd name="connsiteX0" fmla="*/ 83442 w 3463405"/>
              <a:gd name="connsiteY0" fmla="*/ 73742 h 4477691"/>
              <a:gd name="connsiteX1" fmla="*/ 46571 w 3463405"/>
              <a:gd name="connsiteY1" fmla="*/ 140110 h 4477691"/>
              <a:gd name="connsiteX2" fmla="*/ 17074 w 3463405"/>
              <a:gd name="connsiteY2" fmla="*/ 184355 h 4477691"/>
              <a:gd name="connsiteX3" fmla="*/ 2326 w 3463405"/>
              <a:gd name="connsiteY3" fmla="*/ 221226 h 4477691"/>
              <a:gd name="connsiteX4" fmla="*/ 2326 w 3463405"/>
              <a:gd name="connsiteY4" fmla="*/ 398207 h 4477691"/>
              <a:gd name="connsiteX5" fmla="*/ 24448 w 3463405"/>
              <a:gd name="connsiteY5" fmla="*/ 449826 h 4477691"/>
              <a:gd name="connsiteX6" fmla="*/ 83442 w 3463405"/>
              <a:gd name="connsiteY6" fmla="*/ 560439 h 4477691"/>
              <a:gd name="connsiteX7" fmla="*/ 98190 w 3463405"/>
              <a:gd name="connsiteY7" fmla="*/ 582562 h 4477691"/>
              <a:gd name="connsiteX8" fmla="*/ 157184 w 3463405"/>
              <a:gd name="connsiteY8" fmla="*/ 648929 h 4477691"/>
              <a:gd name="connsiteX9" fmla="*/ 179306 w 3463405"/>
              <a:gd name="connsiteY9" fmla="*/ 678426 h 4477691"/>
              <a:gd name="connsiteX10" fmla="*/ 238300 w 3463405"/>
              <a:gd name="connsiteY10" fmla="*/ 737420 h 4477691"/>
              <a:gd name="connsiteX11" fmla="*/ 326790 w 3463405"/>
              <a:gd name="connsiteY11" fmla="*/ 877529 h 4477691"/>
              <a:gd name="connsiteX12" fmla="*/ 356287 w 3463405"/>
              <a:gd name="connsiteY12" fmla="*/ 936523 h 4477691"/>
              <a:gd name="connsiteX13" fmla="*/ 393158 w 3463405"/>
              <a:gd name="connsiteY13" fmla="*/ 1010265 h 4477691"/>
              <a:gd name="connsiteX14" fmla="*/ 407906 w 3463405"/>
              <a:gd name="connsiteY14" fmla="*/ 1098755 h 4477691"/>
              <a:gd name="connsiteX15" fmla="*/ 400532 w 3463405"/>
              <a:gd name="connsiteY15" fmla="*/ 1555955 h 4477691"/>
              <a:gd name="connsiteX16" fmla="*/ 393158 w 3463405"/>
              <a:gd name="connsiteY16" fmla="*/ 1592826 h 4477691"/>
              <a:gd name="connsiteX17" fmla="*/ 371035 w 3463405"/>
              <a:gd name="connsiteY17" fmla="*/ 1673942 h 4477691"/>
              <a:gd name="connsiteX18" fmla="*/ 363661 w 3463405"/>
              <a:gd name="connsiteY18" fmla="*/ 1732936 h 4477691"/>
              <a:gd name="connsiteX19" fmla="*/ 356287 w 3463405"/>
              <a:gd name="connsiteY19" fmla="*/ 1762433 h 4477691"/>
              <a:gd name="connsiteX20" fmla="*/ 363661 w 3463405"/>
              <a:gd name="connsiteY20" fmla="*/ 1850923 h 4477691"/>
              <a:gd name="connsiteX21" fmla="*/ 371035 w 3463405"/>
              <a:gd name="connsiteY21" fmla="*/ 2027904 h 4477691"/>
              <a:gd name="connsiteX22" fmla="*/ 378410 w 3463405"/>
              <a:gd name="connsiteY22" fmla="*/ 2064775 h 4477691"/>
              <a:gd name="connsiteX23" fmla="*/ 393158 w 3463405"/>
              <a:gd name="connsiteY23" fmla="*/ 2086897 h 4477691"/>
              <a:gd name="connsiteX24" fmla="*/ 400532 w 3463405"/>
              <a:gd name="connsiteY24" fmla="*/ 2109020 h 4477691"/>
              <a:gd name="connsiteX25" fmla="*/ 444777 w 3463405"/>
              <a:gd name="connsiteY25" fmla="*/ 2190136 h 4477691"/>
              <a:gd name="connsiteX26" fmla="*/ 474274 w 3463405"/>
              <a:gd name="connsiteY26" fmla="*/ 2249129 h 4477691"/>
              <a:gd name="connsiteX27" fmla="*/ 496397 w 3463405"/>
              <a:gd name="connsiteY27" fmla="*/ 2293375 h 4477691"/>
              <a:gd name="connsiteX28" fmla="*/ 518519 w 3463405"/>
              <a:gd name="connsiteY28" fmla="*/ 2315497 h 4477691"/>
              <a:gd name="connsiteX29" fmla="*/ 584887 w 3463405"/>
              <a:gd name="connsiteY29" fmla="*/ 2433484 h 4477691"/>
              <a:gd name="connsiteX30" fmla="*/ 607010 w 3463405"/>
              <a:gd name="connsiteY30" fmla="*/ 2470355 h 4477691"/>
              <a:gd name="connsiteX31" fmla="*/ 666003 w 3463405"/>
              <a:gd name="connsiteY31" fmla="*/ 2536723 h 4477691"/>
              <a:gd name="connsiteX32" fmla="*/ 673377 w 3463405"/>
              <a:gd name="connsiteY32" fmla="*/ 2566220 h 4477691"/>
              <a:gd name="connsiteX33" fmla="*/ 2887274 w 3463405"/>
              <a:gd name="connsiteY33" fmla="*/ 4417142 h 4477691"/>
              <a:gd name="connsiteX34" fmla="*/ 3397118 w 3463405"/>
              <a:gd name="connsiteY34" fmla="*/ 4016888 h 4477691"/>
              <a:gd name="connsiteX35" fmla="*/ 3452014 w 3463405"/>
              <a:gd name="connsiteY35" fmla="*/ 3891936 h 4477691"/>
              <a:gd name="connsiteX36" fmla="*/ 3349185 w 3463405"/>
              <a:gd name="connsiteY36" fmla="*/ 3748958 h 4477691"/>
              <a:gd name="connsiteX37" fmla="*/ 3315182 w 3463405"/>
              <a:gd name="connsiteY37" fmla="*/ 3680133 h 4477691"/>
              <a:gd name="connsiteX38" fmla="*/ 3244103 w 3463405"/>
              <a:gd name="connsiteY38" fmla="*/ 3663131 h 4477691"/>
              <a:gd name="connsiteX39" fmla="*/ 3052169 w 3463405"/>
              <a:gd name="connsiteY39" fmla="*/ 3760429 h 4477691"/>
              <a:gd name="connsiteX40" fmla="*/ 2795916 w 3463405"/>
              <a:gd name="connsiteY40" fmla="*/ 3870428 h 4477691"/>
              <a:gd name="connsiteX41" fmla="*/ 2540482 w 3463405"/>
              <a:gd name="connsiteY41" fmla="*/ 3999476 h 4477691"/>
              <a:gd name="connsiteX42" fmla="*/ 2263131 w 3463405"/>
              <a:gd name="connsiteY42" fmla="*/ 3857728 h 4477691"/>
              <a:gd name="connsiteX43" fmla="*/ 2137155 w 3463405"/>
              <a:gd name="connsiteY43" fmla="*/ 3753055 h 4477691"/>
              <a:gd name="connsiteX44" fmla="*/ 2110526 w 3463405"/>
              <a:gd name="connsiteY44" fmla="*/ 3787058 h 4477691"/>
              <a:gd name="connsiteX45" fmla="*/ 1797122 w 3463405"/>
              <a:gd name="connsiteY45" fmla="*/ 3560712 h 4477691"/>
              <a:gd name="connsiteX46" fmla="*/ 1650868 w 3463405"/>
              <a:gd name="connsiteY46" fmla="*/ 3169470 h 4477691"/>
              <a:gd name="connsiteX47" fmla="*/ 1255939 w 3463405"/>
              <a:gd name="connsiteY47" fmla="*/ 2499852 h 4477691"/>
              <a:gd name="connsiteX48" fmla="*/ 1263313 w 3463405"/>
              <a:gd name="connsiteY48" fmla="*/ 2462981 h 4477691"/>
              <a:gd name="connsiteX49" fmla="*/ 1270687 w 3463405"/>
              <a:gd name="connsiteY49" fmla="*/ 2433484 h 4477691"/>
              <a:gd name="connsiteX50" fmla="*/ 1255939 w 3463405"/>
              <a:gd name="connsiteY50" fmla="*/ 2322871 h 4477691"/>
              <a:gd name="connsiteX51" fmla="*/ 1248564 w 3463405"/>
              <a:gd name="connsiteY51" fmla="*/ 2234381 h 4477691"/>
              <a:gd name="connsiteX52" fmla="*/ 1241190 w 3463405"/>
              <a:gd name="connsiteY52" fmla="*/ 2190136 h 4477691"/>
              <a:gd name="connsiteX53" fmla="*/ 1233816 w 3463405"/>
              <a:gd name="connsiteY53" fmla="*/ 2086897 h 4477691"/>
              <a:gd name="connsiteX54" fmla="*/ 1226442 w 3463405"/>
              <a:gd name="connsiteY54" fmla="*/ 2042652 h 4477691"/>
              <a:gd name="connsiteX55" fmla="*/ 1219068 w 3463405"/>
              <a:gd name="connsiteY55" fmla="*/ 1976284 h 4477691"/>
              <a:gd name="connsiteX56" fmla="*/ 1204319 w 3463405"/>
              <a:gd name="connsiteY56" fmla="*/ 1821426 h 4477691"/>
              <a:gd name="connsiteX57" fmla="*/ 1189571 w 3463405"/>
              <a:gd name="connsiteY57" fmla="*/ 1681317 h 4477691"/>
              <a:gd name="connsiteX58" fmla="*/ 1160074 w 3463405"/>
              <a:gd name="connsiteY58" fmla="*/ 1585452 h 4477691"/>
              <a:gd name="connsiteX59" fmla="*/ 1145326 w 3463405"/>
              <a:gd name="connsiteY59" fmla="*/ 1548581 h 4477691"/>
              <a:gd name="connsiteX60" fmla="*/ 1137952 w 3463405"/>
              <a:gd name="connsiteY60" fmla="*/ 1460091 h 4477691"/>
              <a:gd name="connsiteX61" fmla="*/ 1130577 w 3463405"/>
              <a:gd name="connsiteY61" fmla="*/ 1408471 h 4477691"/>
              <a:gd name="connsiteX62" fmla="*/ 1115829 w 3463405"/>
              <a:gd name="connsiteY62" fmla="*/ 1305233 h 4477691"/>
              <a:gd name="connsiteX63" fmla="*/ 1093706 w 3463405"/>
              <a:gd name="connsiteY63" fmla="*/ 1091381 h 4477691"/>
              <a:gd name="connsiteX64" fmla="*/ 1086332 w 3463405"/>
              <a:gd name="connsiteY64" fmla="*/ 1032388 h 4477691"/>
              <a:gd name="connsiteX65" fmla="*/ 1064210 w 3463405"/>
              <a:gd name="connsiteY65" fmla="*/ 929149 h 4477691"/>
              <a:gd name="connsiteX66" fmla="*/ 1042087 w 3463405"/>
              <a:gd name="connsiteY66" fmla="*/ 877529 h 4477691"/>
              <a:gd name="connsiteX67" fmla="*/ 1005216 w 3463405"/>
              <a:gd name="connsiteY67" fmla="*/ 796413 h 4477691"/>
              <a:gd name="connsiteX68" fmla="*/ 983093 w 3463405"/>
              <a:gd name="connsiteY68" fmla="*/ 744794 h 4477691"/>
              <a:gd name="connsiteX69" fmla="*/ 931474 w 3463405"/>
              <a:gd name="connsiteY69" fmla="*/ 648929 h 4477691"/>
              <a:gd name="connsiteX70" fmla="*/ 894603 w 3463405"/>
              <a:gd name="connsiteY70" fmla="*/ 582562 h 4477691"/>
              <a:gd name="connsiteX71" fmla="*/ 828235 w 3463405"/>
              <a:gd name="connsiteY71" fmla="*/ 486697 h 4477691"/>
              <a:gd name="connsiteX72" fmla="*/ 783990 w 3463405"/>
              <a:gd name="connsiteY72" fmla="*/ 427704 h 4477691"/>
              <a:gd name="connsiteX73" fmla="*/ 739745 w 3463405"/>
              <a:gd name="connsiteY73" fmla="*/ 390833 h 4477691"/>
              <a:gd name="connsiteX74" fmla="*/ 702874 w 3463405"/>
              <a:gd name="connsiteY74" fmla="*/ 339213 h 4477691"/>
              <a:gd name="connsiteX75" fmla="*/ 651255 w 3463405"/>
              <a:gd name="connsiteY75" fmla="*/ 272846 h 4477691"/>
              <a:gd name="connsiteX76" fmla="*/ 629132 w 3463405"/>
              <a:gd name="connsiteY76" fmla="*/ 243349 h 4477691"/>
              <a:gd name="connsiteX77" fmla="*/ 562764 w 3463405"/>
              <a:gd name="connsiteY77" fmla="*/ 162233 h 4477691"/>
              <a:gd name="connsiteX78" fmla="*/ 533268 w 3463405"/>
              <a:gd name="connsiteY78" fmla="*/ 117988 h 4477691"/>
              <a:gd name="connsiteX79" fmla="*/ 489022 w 3463405"/>
              <a:gd name="connsiteY79" fmla="*/ 88491 h 4477691"/>
              <a:gd name="connsiteX80" fmla="*/ 407906 w 3463405"/>
              <a:gd name="connsiteY80" fmla="*/ 51620 h 4477691"/>
              <a:gd name="connsiteX81" fmla="*/ 312042 w 3463405"/>
              <a:gd name="connsiteY81" fmla="*/ 7375 h 4477691"/>
              <a:gd name="connsiteX82" fmla="*/ 171932 w 3463405"/>
              <a:gd name="connsiteY82" fmla="*/ 0 h 4477691"/>
              <a:gd name="connsiteX83" fmla="*/ 83442 w 3463405"/>
              <a:gd name="connsiteY83" fmla="*/ 73742 h 4477691"/>
              <a:gd name="connsiteX0" fmla="*/ 83442 w 3463405"/>
              <a:gd name="connsiteY0" fmla="*/ 73742 h 4433794"/>
              <a:gd name="connsiteX1" fmla="*/ 46571 w 3463405"/>
              <a:gd name="connsiteY1" fmla="*/ 140110 h 4433794"/>
              <a:gd name="connsiteX2" fmla="*/ 17074 w 3463405"/>
              <a:gd name="connsiteY2" fmla="*/ 184355 h 4433794"/>
              <a:gd name="connsiteX3" fmla="*/ 2326 w 3463405"/>
              <a:gd name="connsiteY3" fmla="*/ 221226 h 4433794"/>
              <a:gd name="connsiteX4" fmla="*/ 2326 w 3463405"/>
              <a:gd name="connsiteY4" fmla="*/ 398207 h 4433794"/>
              <a:gd name="connsiteX5" fmla="*/ 24448 w 3463405"/>
              <a:gd name="connsiteY5" fmla="*/ 449826 h 4433794"/>
              <a:gd name="connsiteX6" fmla="*/ 83442 w 3463405"/>
              <a:gd name="connsiteY6" fmla="*/ 560439 h 4433794"/>
              <a:gd name="connsiteX7" fmla="*/ 98190 w 3463405"/>
              <a:gd name="connsiteY7" fmla="*/ 582562 h 4433794"/>
              <a:gd name="connsiteX8" fmla="*/ 157184 w 3463405"/>
              <a:gd name="connsiteY8" fmla="*/ 648929 h 4433794"/>
              <a:gd name="connsiteX9" fmla="*/ 179306 w 3463405"/>
              <a:gd name="connsiteY9" fmla="*/ 678426 h 4433794"/>
              <a:gd name="connsiteX10" fmla="*/ 238300 w 3463405"/>
              <a:gd name="connsiteY10" fmla="*/ 737420 h 4433794"/>
              <a:gd name="connsiteX11" fmla="*/ 326790 w 3463405"/>
              <a:gd name="connsiteY11" fmla="*/ 877529 h 4433794"/>
              <a:gd name="connsiteX12" fmla="*/ 356287 w 3463405"/>
              <a:gd name="connsiteY12" fmla="*/ 936523 h 4433794"/>
              <a:gd name="connsiteX13" fmla="*/ 393158 w 3463405"/>
              <a:gd name="connsiteY13" fmla="*/ 1010265 h 4433794"/>
              <a:gd name="connsiteX14" fmla="*/ 407906 w 3463405"/>
              <a:gd name="connsiteY14" fmla="*/ 1098755 h 4433794"/>
              <a:gd name="connsiteX15" fmla="*/ 400532 w 3463405"/>
              <a:gd name="connsiteY15" fmla="*/ 1555955 h 4433794"/>
              <a:gd name="connsiteX16" fmla="*/ 393158 w 3463405"/>
              <a:gd name="connsiteY16" fmla="*/ 1592826 h 4433794"/>
              <a:gd name="connsiteX17" fmla="*/ 371035 w 3463405"/>
              <a:gd name="connsiteY17" fmla="*/ 1673942 h 4433794"/>
              <a:gd name="connsiteX18" fmla="*/ 363661 w 3463405"/>
              <a:gd name="connsiteY18" fmla="*/ 1732936 h 4433794"/>
              <a:gd name="connsiteX19" fmla="*/ 356287 w 3463405"/>
              <a:gd name="connsiteY19" fmla="*/ 1762433 h 4433794"/>
              <a:gd name="connsiteX20" fmla="*/ 363661 w 3463405"/>
              <a:gd name="connsiteY20" fmla="*/ 1850923 h 4433794"/>
              <a:gd name="connsiteX21" fmla="*/ 371035 w 3463405"/>
              <a:gd name="connsiteY21" fmla="*/ 2027904 h 4433794"/>
              <a:gd name="connsiteX22" fmla="*/ 378410 w 3463405"/>
              <a:gd name="connsiteY22" fmla="*/ 2064775 h 4433794"/>
              <a:gd name="connsiteX23" fmla="*/ 393158 w 3463405"/>
              <a:gd name="connsiteY23" fmla="*/ 2086897 h 4433794"/>
              <a:gd name="connsiteX24" fmla="*/ 400532 w 3463405"/>
              <a:gd name="connsiteY24" fmla="*/ 2109020 h 4433794"/>
              <a:gd name="connsiteX25" fmla="*/ 444777 w 3463405"/>
              <a:gd name="connsiteY25" fmla="*/ 2190136 h 4433794"/>
              <a:gd name="connsiteX26" fmla="*/ 474274 w 3463405"/>
              <a:gd name="connsiteY26" fmla="*/ 2249129 h 4433794"/>
              <a:gd name="connsiteX27" fmla="*/ 496397 w 3463405"/>
              <a:gd name="connsiteY27" fmla="*/ 2293375 h 4433794"/>
              <a:gd name="connsiteX28" fmla="*/ 518519 w 3463405"/>
              <a:gd name="connsiteY28" fmla="*/ 2315497 h 4433794"/>
              <a:gd name="connsiteX29" fmla="*/ 584887 w 3463405"/>
              <a:gd name="connsiteY29" fmla="*/ 2433484 h 4433794"/>
              <a:gd name="connsiteX30" fmla="*/ 607010 w 3463405"/>
              <a:gd name="connsiteY30" fmla="*/ 2470355 h 4433794"/>
              <a:gd name="connsiteX31" fmla="*/ 666003 w 3463405"/>
              <a:gd name="connsiteY31" fmla="*/ 2536723 h 4433794"/>
              <a:gd name="connsiteX32" fmla="*/ 673377 w 3463405"/>
              <a:gd name="connsiteY32" fmla="*/ 2566220 h 4433794"/>
              <a:gd name="connsiteX33" fmla="*/ 2887274 w 3463405"/>
              <a:gd name="connsiteY33" fmla="*/ 4417142 h 4433794"/>
              <a:gd name="connsiteX34" fmla="*/ 3397118 w 3463405"/>
              <a:gd name="connsiteY34" fmla="*/ 4016888 h 4433794"/>
              <a:gd name="connsiteX35" fmla="*/ 3452014 w 3463405"/>
              <a:gd name="connsiteY35" fmla="*/ 3891936 h 4433794"/>
              <a:gd name="connsiteX36" fmla="*/ 3349185 w 3463405"/>
              <a:gd name="connsiteY36" fmla="*/ 3748958 h 4433794"/>
              <a:gd name="connsiteX37" fmla="*/ 3315182 w 3463405"/>
              <a:gd name="connsiteY37" fmla="*/ 3680133 h 4433794"/>
              <a:gd name="connsiteX38" fmla="*/ 3244103 w 3463405"/>
              <a:gd name="connsiteY38" fmla="*/ 3663131 h 4433794"/>
              <a:gd name="connsiteX39" fmla="*/ 3052169 w 3463405"/>
              <a:gd name="connsiteY39" fmla="*/ 3760429 h 4433794"/>
              <a:gd name="connsiteX40" fmla="*/ 2795916 w 3463405"/>
              <a:gd name="connsiteY40" fmla="*/ 3870428 h 4433794"/>
              <a:gd name="connsiteX41" fmla="*/ 2540482 w 3463405"/>
              <a:gd name="connsiteY41" fmla="*/ 3999476 h 4433794"/>
              <a:gd name="connsiteX42" fmla="*/ 2263131 w 3463405"/>
              <a:gd name="connsiteY42" fmla="*/ 3857728 h 4433794"/>
              <a:gd name="connsiteX43" fmla="*/ 2137155 w 3463405"/>
              <a:gd name="connsiteY43" fmla="*/ 3753055 h 4433794"/>
              <a:gd name="connsiteX44" fmla="*/ 2110526 w 3463405"/>
              <a:gd name="connsiteY44" fmla="*/ 3787058 h 4433794"/>
              <a:gd name="connsiteX45" fmla="*/ 1797122 w 3463405"/>
              <a:gd name="connsiteY45" fmla="*/ 3560712 h 4433794"/>
              <a:gd name="connsiteX46" fmla="*/ 1650868 w 3463405"/>
              <a:gd name="connsiteY46" fmla="*/ 3169470 h 4433794"/>
              <a:gd name="connsiteX47" fmla="*/ 1255939 w 3463405"/>
              <a:gd name="connsiteY47" fmla="*/ 2499852 h 4433794"/>
              <a:gd name="connsiteX48" fmla="*/ 1263313 w 3463405"/>
              <a:gd name="connsiteY48" fmla="*/ 2462981 h 4433794"/>
              <a:gd name="connsiteX49" fmla="*/ 1270687 w 3463405"/>
              <a:gd name="connsiteY49" fmla="*/ 2433484 h 4433794"/>
              <a:gd name="connsiteX50" fmla="*/ 1255939 w 3463405"/>
              <a:gd name="connsiteY50" fmla="*/ 2322871 h 4433794"/>
              <a:gd name="connsiteX51" fmla="*/ 1248564 w 3463405"/>
              <a:gd name="connsiteY51" fmla="*/ 2234381 h 4433794"/>
              <a:gd name="connsiteX52" fmla="*/ 1241190 w 3463405"/>
              <a:gd name="connsiteY52" fmla="*/ 2190136 h 4433794"/>
              <a:gd name="connsiteX53" fmla="*/ 1233816 w 3463405"/>
              <a:gd name="connsiteY53" fmla="*/ 2086897 h 4433794"/>
              <a:gd name="connsiteX54" fmla="*/ 1226442 w 3463405"/>
              <a:gd name="connsiteY54" fmla="*/ 2042652 h 4433794"/>
              <a:gd name="connsiteX55" fmla="*/ 1219068 w 3463405"/>
              <a:gd name="connsiteY55" fmla="*/ 1976284 h 4433794"/>
              <a:gd name="connsiteX56" fmla="*/ 1204319 w 3463405"/>
              <a:gd name="connsiteY56" fmla="*/ 1821426 h 4433794"/>
              <a:gd name="connsiteX57" fmla="*/ 1189571 w 3463405"/>
              <a:gd name="connsiteY57" fmla="*/ 1681317 h 4433794"/>
              <a:gd name="connsiteX58" fmla="*/ 1160074 w 3463405"/>
              <a:gd name="connsiteY58" fmla="*/ 1585452 h 4433794"/>
              <a:gd name="connsiteX59" fmla="*/ 1145326 w 3463405"/>
              <a:gd name="connsiteY59" fmla="*/ 1548581 h 4433794"/>
              <a:gd name="connsiteX60" fmla="*/ 1137952 w 3463405"/>
              <a:gd name="connsiteY60" fmla="*/ 1460091 h 4433794"/>
              <a:gd name="connsiteX61" fmla="*/ 1130577 w 3463405"/>
              <a:gd name="connsiteY61" fmla="*/ 1408471 h 4433794"/>
              <a:gd name="connsiteX62" fmla="*/ 1115829 w 3463405"/>
              <a:gd name="connsiteY62" fmla="*/ 1305233 h 4433794"/>
              <a:gd name="connsiteX63" fmla="*/ 1093706 w 3463405"/>
              <a:gd name="connsiteY63" fmla="*/ 1091381 h 4433794"/>
              <a:gd name="connsiteX64" fmla="*/ 1086332 w 3463405"/>
              <a:gd name="connsiteY64" fmla="*/ 1032388 h 4433794"/>
              <a:gd name="connsiteX65" fmla="*/ 1064210 w 3463405"/>
              <a:gd name="connsiteY65" fmla="*/ 929149 h 4433794"/>
              <a:gd name="connsiteX66" fmla="*/ 1042087 w 3463405"/>
              <a:gd name="connsiteY66" fmla="*/ 877529 h 4433794"/>
              <a:gd name="connsiteX67" fmla="*/ 1005216 w 3463405"/>
              <a:gd name="connsiteY67" fmla="*/ 796413 h 4433794"/>
              <a:gd name="connsiteX68" fmla="*/ 983093 w 3463405"/>
              <a:gd name="connsiteY68" fmla="*/ 744794 h 4433794"/>
              <a:gd name="connsiteX69" fmla="*/ 931474 w 3463405"/>
              <a:gd name="connsiteY69" fmla="*/ 648929 h 4433794"/>
              <a:gd name="connsiteX70" fmla="*/ 894603 w 3463405"/>
              <a:gd name="connsiteY70" fmla="*/ 582562 h 4433794"/>
              <a:gd name="connsiteX71" fmla="*/ 828235 w 3463405"/>
              <a:gd name="connsiteY71" fmla="*/ 486697 h 4433794"/>
              <a:gd name="connsiteX72" fmla="*/ 783990 w 3463405"/>
              <a:gd name="connsiteY72" fmla="*/ 427704 h 4433794"/>
              <a:gd name="connsiteX73" fmla="*/ 739745 w 3463405"/>
              <a:gd name="connsiteY73" fmla="*/ 390833 h 4433794"/>
              <a:gd name="connsiteX74" fmla="*/ 702874 w 3463405"/>
              <a:gd name="connsiteY74" fmla="*/ 339213 h 4433794"/>
              <a:gd name="connsiteX75" fmla="*/ 651255 w 3463405"/>
              <a:gd name="connsiteY75" fmla="*/ 272846 h 4433794"/>
              <a:gd name="connsiteX76" fmla="*/ 629132 w 3463405"/>
              <a:gd name="connsiteY76" fmla="*/ 243349 h 4433794"/>
              <a:gd name="connsiteX77" fmla="*/ 562764 w 3463405"/>
              <a:gd name="connsiteY77" fmla="*/ 162233 h 4433794"/>
              <a:gd name="connsiteX78" fmla="*/ 533268 w 3463405"/>
              <a:gd name="connsiteY78" fmla="*/ 117988 h 4433794"/>
              <a:gd name="connsiteX79" fmla="*/ 489022 w 3463405"/>
              <a:gd name="connsiteY79" fmla="*/ 88491 h 4433794"/>
              <a:gd name="connsiteX80" fmla="*/ 407906 w 3463405"/>
              <a:gd name="connsiteY80" fmla="*/ 51620 h 4433794"/>
              <a:gd name="connsiteX81" fmla="*/ 312042 w 3463405"/>
              <a:gd name="connsiteY81" fmla="*/ 7375 h 4433794"/>
              <a:gd name="connsiteX82" fmla="*/ 171932 w 3463405"/>
              <a:gd name="connsiteY82" fmla="*/ 0 h 4433794"/>
              <a:gd name="connsiteX83" fmla="*/ 83442 w 3463405"/>
              <a:gd name="connsiteY83" fmla="*/ 73742 h 4433794"/>
              <a:gd name="connsiteX0" fmla="*/ 83442 w 3463405"/>
              <a:gd name="connsiteY0" fmla="*/ 73742 h 4674227"/>
              <a:gd name="connsiteX1" fmla="*/ 46571 w 3463405"/>
              <a:gd name="connsiteY1" fmla="*/ 140110 h 4674227"/>
              <a:gd name="connsiteX2" fmla="*/ 17074 w 3463405"/>
              <a:gd name="connsiteY2" fmla="*/ 184355 h 4674227"/>
              <a:gd name="connsiteX3" fmla="*/ 2326 w 3463405"/>
              <a:gd name="connsiteY3" fmla="*/ 221226 h 4674227"/>
              <a:gd name="connsiteX4" fmla="*/ 2326 w 3463405"/>
              <a:gd name="connsiteY4" fmla="*/ 398207 h 4674227"/>
              <a:gd name="connsiteX5" fmla="*/ 24448 w 3463405"/>
              <a:gd name="connsiteY5" fmla="*/ 449826 h 4674227"/>
              <a:gd name="connsiteX6" fmla="*/ 83442 w 3463405"/>
              <a:gd name="connsiteY6" fmla="*/ 560439 h 4674227"/>
              <a:gd name="connsiteX7" fmla="*/ 98190 w 3463405"/>
              <a:gd name="connsiteY7" fmla="*/ 582562 h 4674227"/>
              <a:gd name="connsiteX8" fmla="*/ 157184 w 3463405"/>
              <a:gd name="connsiteY8" fmla="*/ 648929 h 4674227"/>
              <a:gd name="connsiteX9" fmla="*/ 179306 w 3463405"/>
              <a:gd name="connsiteY9" fmla="*/ 678426 h 4674227"/>
              <a:gd name="connsiteX10" fmla="*/ 238300 w 3463405"/>
              <a:gd name="connsiteY10" fmla="*/ 737420 h 4674227"/>
              <a:gd name="connsiteX11" fmla="*/ 326790 w 3463405"/>
              <a:gd name="connsiteY11" fmla="*/ 877529 h 4674227"/>
              <a:gd name="connsiteX12" fmla="*/ 356287 w 3463405"/>
              <a:gd name="connsiteY12" fmla="*/ 936523 h 4674227"/>
              <a:gd name="connsiteX13" fmla="*/ 393158 w 3463405"/>
              <a:gd name="connsiteY13" fmla="*/ 1010265 h 4674227"/>
              <a:gd name="connsiteX14" fmla="*/ 407906 w 3463405"/>
              <a:gd name="connsiteY14" fmla="*/ 1098755 h 4674227"/>
              <a:gd name="connsiteX15" fmla="*/ 400532 w 3463405"/>
              <a:gd name="connsiteY15" fmla="*/ 1555955 h 4674227"/>
              <a:gd name="connsiteX16" fmla="*/ 393158 w 3463405"/>
              <a:gd name="connsiteY16" fmla="*/ 1592826 h 4674227"/>
              <a:gd name="connsiteX17" fmla="*/ 371035 w 3463405"/>
              <a:gd name="connsiteY17" fmla="*/ 1673942 h 4674227"/>
              <a:gd name="connsiteX18" fmla="*/ 363661 w 3463405"/>
              <a:gd name="connsiteY18" fmla="*/ 1732936 h 4674227"/>
              <a:gd name="connsiteX19" fmla="*/ 356287 w 3463405"/>
              <a:gd name="connsiteY19" fmla="*/ 1762433 h 4674227"/>
              <a:gd name="connsiteX20" fmla="*/ 363661 w 3463405"/>
              <a:gd name="connsiteY20" fmla="*/ 1850923 h 4674227"/>
              <a:gd name="connsiteX21" fmla="*/ 371035 w 3463405"/>
              <a:gd name="connsiteY21" fmla="*/ 2027904 h 4674227"/>
              <a:gd name="connsiteX22" fmla="*/ 378410 w 3463405"/>
              <a:gd name="connsiteY22" fmla="*/ 2064775 h 4674227"/>
              <a:gd name="connsiteX23" fmla="*/ 393158 w 3463405"/>
              <a:gd name="connsiteY23" fmla="*/ 2086897 h 4674227"/>
              <a:gd name="connsiteX24" fmla="*/ 400532 w 3463405"/>
              <a:gd name="connsiteY24" fmla="*/ 2109020 h 4674227"/>
              <a:gd name="connsiteX25" fmla="*/ 444777 w 3463405"/>
              <a:gd name="connsiteY25" fmla="*/ 2190136 h 4674227"/>
              <a:gd name="connsiteX26" fmla="*/ 474274 w 3463405"/>
              <a:gd name="connsiteY26" fmla="*/ 2249129 h 4674227"/>
              <a:gd name="connsiteX27" fmla="*/ 496397 w 3463405"/>
              <a:gd name="connsiteY27" fmla="*/ 2293375 h 4674227"/>
              <a:gd name="connsiteX28" fmla="*/ 518519 w 3463405"/>
              <a:gd name="connsiteY28" fmla="*/ 2315497 h 4674227"/>
              <a:gd name="connsiteX29" fmla="*/ 584887 w 3463405"/>
              <a:gd name="connsiteY29" fmla="*/ 2433484 h 4674227"/>
              <a:gd name="connsiteX30" fmla="*/ 607010 w 3463405"/>
              <a:gd name="connsiteY30" fmla="*/ 2470355 h 4674227"/>
              <a:gd name="connsiteX31" fmla="*/ 666003 w 3463405"/>
              <a:gd name="connsiteY31" fmla="*/ 2536723 h 4674227"/>
              <a:gd name="connsiteX32" fmla="*/ 2178327 w 3463405"/>
              <a:gd name="connsiteY32" fmla="*/ 4547420 h 4674227"/>
              <a:gd name="connsiteX33" fmla="*/ 2887274 w 3463405"/>
              <a:gd name="connsiteY33" fmla="*/ 4417142 h 4674227"/>
              <a:gd name="connsiteX34" fmla="*/ 3397118 w 3463405"/>
              <a:gd name="connsiteY34" fmla="*/ 4016888 h 4674227"/>
              <a:gd name="connsiteX35" fmla="*/ 3452014 w 3463405"/>
              <a:gd name="connsiteY35" fmla="*/ 3891936 h 4674227"/>
              <a:gd name="connsiteX36" fmla="*/ 3349185 w 3463405"/>
              <a:gd name="connsiteY36" fmla="*/ 3748958 h 4674227"/>
              <a:gd name="connsiteX37" fmla="*/ 3315182 w 3463405"/>
              <a:gd name="connsiteY37" fmla="*/ 3680133 h 4674227"/>
              <a:gd name="connsiteX38" fmla="*/ 3244103 w 3463405"/>
              <a:gd name="connsiteY38" fmla="*/ 3663131 h 4674227"/>
              <a:gd name="connsiteX39" fmla="*/ 3052169 w 3463405"/>
              <a:gd name="connsiteY39" fmla="*/ 3760429 h 4674227"/>
              <a:gd name="connsiteX40" fmla="*/ 2795916 w 3463405"/>
              <a:gd name="connsiteY40" fmla="*/ 3870428 h 4674227"/>
              <a:gd name="connsiteX41" fmla="*/ 2540482 w 3463405"/>
              <a:gd name="connsiteY41" fmla="*/ 3999476 h 4674227"/>
              <a:gd name="connsiteX42" fmla="*/ 2263131 w 3463405"/>
              <a:gd name="connsiteY42" fmla="*/ 3857728 h 4674227"/>
              <a:gd name="connsiteX43" fmla="*/ 2137155 w 3463405"/>
              <a:gd name="connsiteY43" fmla="*/ 3753055 h 4674227"/>
              <a:gd name="connsiteX44" fmla="*/ 2110526 w 3463405"/>
              <a:gd name="connsiteY44" fmla="*/ 3787058 h 4674227"/>
              <a:gd name="connsiteX45" fmla="*/ 1797122 w 3463405"/>
              <a:gd name="connsiteY45" fmla="*/ 3560712 h 4674227"/>
              <a:gd name="connsiteX46" fmla="*/ 1650868 w 3463405"/>
              <a:gd name="connsiteY46" fmla="*/ 3169470 h 4674227"/>
              <a:gd name="connsiteX47" fmla="*/ 1255939 w 3463405"/>
              <a:gd name="connsiteY47" fmla="*/ 2499852 h 4674227"/>
              <a:gd name="connsiteX48" fmla="*/ 1263313 w 3463405"/>
              <a:gd name="connsiteY48" fmla="*/ 2462981 h 4674227"/>
              <a:gd name="connsiteX49" fmla="*/ 1270687 w 3463405"/>
              <a:gd name="connsiteY49" fmla="*/ 2433484 h 4674227"/>
              <a:gd name="connsiteX50" fmla="*/ 1255939 w 3463405"/>
              <a:gd name="connsiteY50" fmla="*/ 2322871 h 4674227"/>
              <a:gd name="connsiteX51" fmla="*/ 1248564 w 3463405"/>
              <a:gd name="connsiteY51" fmla="*/ 2234381 h 4674227"/>
              <a:gd name="connsiteX52" fmla="*/ 1241190 w 3463405"/>
              <a:gd name="connsiteY52" fmla="*/ 2190136 h 4674227"/>
              <a:gd name="connsiteX53" fmla="*/ 1233816 w 3463405"/>
              <a:gd name="connsiteY53" fmla="*/ 2086897 h 4674227"/>
              <a:gd name="connsiteX54" fmla="*/ 1226442 w 3463405"/>
              <a:gd name="connsiteY54" fmla="*/ 2042652 h 4674227"/>
              <a:gd name="connsiteX55" fmla="*/ 1219068 w 3463405"/>
              <a:gd name="connsiteY55" fmla="*/ 1976284 h 4674227"/>
              <a:gd name="connsiteX56" fmla="*/ 1204319 w 3463405"/>
              <a:gd name="connsiteY56" fmla="*/ 1821426 h 4674227"/>
              <a:gd name="connsiteX57" fmla="*/ 1189571 w 3463405"/>
              <a:gd name="connsiteY57" fmla="*/ 1681317 h 4674227"/>
              <a:gd name="connsiteX58" fmla="*/ 1160074 w 3463405"/>
              <a:gd name="connsiteY58" fmla="*/ 1585452 h 4674227"/>
              <a:gd name="connsiteX59" fmla="*/ 1145326 w 3463405"/>
              <a:gd name="connsiteY59" fmla="*/ 1548581 h 4674227"/>
              <a:gd name="connsiteX60" fmla="*/ 1137952 w 3463405"/>
              <a:gd name="connsiteY60" fmla="*/ 1460091 h 4674227"/>
              <a:gd name="connsiteX61" fmla="*/ 1130577 w 3463405"/>
              <a:gd name="connsiteY61" fmla="*/ 1408471 h 4674227"/>
              <a:gd name="connsiteX62" fmla="*/ 1115829 w 3463405"/>
              <a:gd name="connsiteY62" fmla="*/ 1305233 h 4674227"/>
              <a:gd name="connsiteX63" fmla="*/ 1093706 w 3463405"/>
              <a:gd name="connsiteY63" fmla="*/ 1091381 h 4674227"/>
              <a:gd name="connsiteX64" fmla="*/ 1086332 w 3463405"/>
              <a:gd name="connsiteY64" fmla="*/ 1032388 h 4674227"/>
              <a:gd name="connsiteX65" fmla="*/ 1064210 w 3463405"/>
              <a:gd name="connsiteY65" fmla="*/ 929149 h 4674227"/>
              <a:gd name="connsiteX66" fmla="*/ 1042087 w 3463405"/>
              <a:gd name="connsiteY66" fmla="*/ 877529 h 4674227"/>
              <a:gd name="connsiteX67" fmla="*/ 1005216 w 3463405"/>
              <a:gd name="connsiteY67" fmla="*/ 796413 h 4674227"/>
              <a:gd name="connsiteX68" fmla="*/ 983093 w 3463405"/>
              <a:gd name="connsiteY68" fmla="*/ 744794 h 4674227"/>
              <a:gd name="connsiteX69" fmla="*/ 931474 w 3463405"/>
              <a:gd name="connsiteY69" fmla="*/ 648929 h 4674227"/>
              <a:gd name="connsiteX70" fmla="*/ 894603 w 3463405"/>
              <a:gd name="connsiteY70" fmla="*/ 582562 h 4674227"/>
              <a:gd name="connsiteX71" fmla="*/ 828235 w 3463405"/>
              <a:gd name="connsiteY71" fmla="*/ 486697 h 4674227"/>
              <a:gd name="connsiteX72" fmla="*/ 783990 w 3463405"/>
              <a:gd name="connsiteY72" fmla="*/ 427704 h 4674227"/>
              <a:gd name="connsiteX73" fmla="*/ 739745 w 3463405"/>
              <a:gd name="connsiteY73" fmla="*/ 390833 h 4674227"/>
              <a:gd name="connsiteX74" fmla="*/ 702874 w 3463405"/>
              <a:gd name="connsiteY74" fmla="*/ 339213 h 4674227"/>
              <a:gd name="connsiteX75" fmla="*/ 651255 w 3463405"/>
              <a:gd name="connsiteY75" fmla="*/ 272846 h 4674227"/>
              <a:gd name="connsiteX76" fmla="*/ 629132 w 3463405"/>
              <a:gd name="connsiteY76" fmla="*/ 243349 h 4674227"/>
              <a:gd name="connsiteX77" fmla="*/ 562764 w 3463405"/>
              <a:gd name="connsiteY77" fmla="*/ 162233 h 4674227"/>
              <a:gd name="connsiteX78" fmla="*/ 533268 w 3463405"/>
              <a:gd name="connsiteY78" fmla="*/ 117988 h 4674227"/>
              <a:gd name="connsiteX79" fmla="*/ 489022 w 3463405"/>
              <a:gd name="connsiteY79" fmla="*/ 88491 h 4674227"/>
              <a:gd name="connsiteX80" fmla="*/ 407906 w 3463405"/>
              <a:gd name="connsiteY80" fmla="*/ 51620 h 4674227"/>
              <a:gd name="connsiteX81" fmla="*/ 312042 w 3463405"/>
              <a:gd name="connsiteY81" fmla="*/ 7375 h 4674227"/>
              <a:gd name="connsiteX82" fmla="*/ 171932 w 3463405"/>
              <a:gd name="connsiteY82" fmla="*/ 0 h 4674227"/>
              <a:gd name="connsiteX83" fmla="*/ 83442 w 3463405"/>
              <a:gd name="connsiteY83" fmla="*/ 73742 h 4674227"/>
              <a:gd name="connsiteX0" fmla="*/ 83442 w 3510503"/>
              <a:gd name="connsiteY0" fmla="*/ 73742 h 4601696"/>
              <a:gd name="connsiteX1" fmla="*/ 46571 w 3510503"/>
              <a:gd name="connsiteY1" fmla="*/ 140110 h 4601696"/>
              <a:gd name="connsiteX2" fmla="*/ 17074 w 3510503"/>
              <a:gd name="connsiteY2" fmla="*/ 184355 h 4601696"/>
              <a:gd name="connsiteX3" fmla="*/ 2326 w 3510503"/>
              <a:gd name="connsiteY3" fmla="*/ 221226 h 4601696"/>
              <a:gd name="connsiteX4" fmla="*/ 2326 w 3510503"/>
              <a:gd name="connsiteY4" fmla="*/ 398207 h 4601696"/>
              <a:gd name="connsiteX5" fmla="*/ 24448 w 3510503"/>
              <a:gd name="connsiteY5" fmla="*/ 449826 h 4601696"/>
              <a:gd name="connsiteX6" fmla="*/ 83442 w 3510503"/>
              <a:gd name="connsiteY6" fmla="*/ 560439 h 4601696"/>
              <a:gd name="connsiteX7" fmla="*/ 98190 w 3510503"/>
              <a:gd name="connsiteY7" fmla="*/ 582562 h 4601696"/>
              <a:gd name="connsiteX8" fmla="*/ 157184 w 3510503"/>
              <a:gd name="connsiteY8" fmla="*/ 648929 h 4601696"/>
              <a:gd name="connsiteX9" fmla="*/ 179306 w 3510503"/>
              <a:gd name="connsiteY9" fmla="*/ 678426 h 4601696"/>
              <a:gd name="connsiteX10" fmla="*/ 238300 w 3510503"/>
              <a:gd name="connsiteY10" fmla="*/ 737420 h 4601696"/>
              <a:gd name="connsiteX11" fmla="*/ 326790 w 3510503"/>
              <a:gd name="connsiteY11" fmla="*/ 877529 h 4601696"/>
              <a:gd name="connsiteX12" fmla="*/ 356287 w 3510503"/>
              <a:gd name="connsiteY12" fmla="*/ 936523 h 4601696"/>
              <a:gd name="connsiteX13" fmla="*/ 393158 w 3510503"/>
              <a:gd name="connsiteY13" fmla="*/ 1010265 h 4601696"/>
              <a:gd name="connsiteX14" fmla="*/ 407906 w 3510503"/>
              <a:gd name="connsiteY14" fmla="*/ 1098755 h 4601696"/>
              <a:gd name="connsiteX15" fmla="*/ 400532 w 3510503"/>
              <a:gd name="connsiteY15" fmla="*/ 1555955 h 4601696"/>
              <a:gd name="connsiteX16" fmla="*/ 393158 w 3510503"/>
              <a:gd name="connsiteY16" fmla="*/ 1592826 h 4601696"/>
              <a:gd name="connsiteX17" fmla="*/ 371035 w 3510503"/>
              <a:gd name="connsiteY17" fmla="*/ 1673942 h 4601696"/>
              <a:gd name="connsiteX18" fmla="*/ 363661 w 3510503"/>
              <a:gd name="connsiteY18" fmla="*/ 1732936 h 4601696"/>
              <a:gd name="connsiteX19" fmla="*/ 356287 w 3510503"/>
              <a:gd name="connsiteY19" fmla="*/ 1762433 h 4601696"/>
              <a:gd name="connsiteX20" fmla="*/ 363661 w 3510503"/>
              <a:gd name="connsiteY20" fmla="*/ 1850923 h 4601696"/>
              <a:gd name="connsiteX21" fmla="*/ 371035 w 3510503"/>
              <a:gd name="connsiteY21" fmla="*/ 2027904 h 4601696"/>
              <a:gd name="connsiteX22" fmla="*/ 378410 w 3510503"/>
              <a:gd name="connsiteY22" fmla="*/ 2064775 h 4601696"/>
              <a:gd name="connsiteX23" fmla="*/ 393158 w 3510503"/>
              <a:gd name="connsiteY23" fmla="*/ 2086897 h 4601696"/>
              <a:gd name="connsiteX24" fmla="*/ 400532 w 3510503"/>
              <a:gd name="connsiteY24" fmla="*/ 2109020 h 4601696"/>
              <a:gd name="connsiteX25" fmla="*/ 444777 w 3510503"/>
              <a:gd name="connsiteY25" fmla="*/ 2190136 h 4601696"/>
              <a:gd name="connsiteX26" fmla="*/ 474274 w 3510503"/>
              <a:gd name="connsiteY26" fmla="*/ 2249129 h 4601696"/>
              <a:gd name="connsiteX27" fmla="*/ 496397 w 3510503"/>
              <a:gd name="connsiteY27" fmla="*/ 2293375 h 4601696"/>
              <a:gd name="connsiteX28" fmla="*/ 518519 w 3510503"/>
              <a:gd name="connsiteY28" fmla="*/ 2315497 h 4601696"/>
              <a:gd name="connsiteX29" fmla="*/ 584887 w 3510503"/>
              <a:gd name="connsiteY29" fmla="*/ 2433484 h 4601696"/>
              <a:gd name="connsiteX30" fmla="*/ 607010 w 3510503"/>
              <a:gd name="connsiteY30" fmla="*/ 2470355 h 4601696"/>
              <a:gd name="connsiteX31" fmla="*/ 666003 w 3510503"/>
              <a:gd name="connsiteY31" fmla="*/ 2536723 h 4601696"/>
              <a:gd name="connsiteX32" fmla="*/ 2178327 w 3510503"/>
              <a:gd name="connsiteY32" fmla="*/ 4547420 h 4601696"/>
              <a:gd name="connsiteX33" fmla="*/ 3397118 w 3510503"/>
              <a:gd name="connsiteY33" fmla="*/ 4016888 h 4601696"/>
              <a:gd name="connsiteX34" fmla="*/ 3452014 w 3510503"/>
              <a:gd name="connsiteY34" fmla="*/ 3891936 h 4601696"/>
              <a:gd name="connsiteX35" fmla="*/ 3349185 w 3510503"/>
              <a:gd name="connsiteY35" fmla="*/ 3748958 h 4601696"/>
              <a:gd name="connsiteX36" fmla="*/ 3315182 w 3510503"/>
              <a:gd name="connsiteY36" fmla="*/ 3680133 h 4601696"/>
              <a:gd name="connsiteX37" fmla="*/ 3244103 w 3510503"/>
              <a:gd name="connsiteY37" fmla="*/ 3663131 h 4601696"/>
              <a:gd name="connsiteX38" fmla="*/ 3052169 w 3510503"/>
              <a:gd name="connsiteY38" fmla="*/ 3760429 h 4601696"/>
              <a:gd name="connsiteX39" fmla="*/ 2795916 w 3510503"/>
              <a:gd name="connsiteY39" fmla="*/ 3870428 h 4601696"/>
              <a:gd name="connsiteX40" fmla="*/ 2540482 w 3510503"/>
              <a:gd name="connsiteY40" fmla="*/ 3999476 h 4601696"/>
              <a:gd name="connsiteX41" fmla="*/ 2263131 w 3510503"/>
              <a:gd name="connsiteY41" fmla="*/ 3857728 h 4601696"/>
              <a:gd name="connsiteX42" fmla="*/ 2137155 w 3510503"/>
              <a:gd name="connsiteY42" fmla="*/ 3753055 h 4601696"/>
              <a:gd name="connsiteX43" fmla="*/ 2110526 w 3510503"/>
              <a:gd name="connsiteY43" fmla="*/ 3787058 h 4601696"/>
              <a:gd name="connsiteX44" fmla="*/ 1797122 w 3510503"/>
              <a:gd name="connsiteY44" fmla="*/ 3560712 h 4601696"/>
              <a:gd name="connsiteX45" fmla="*/ 1650868 w 3510503"/>
              <a:gd name="connsiteY45" fmla="*/ 3169470 h 4601696"/>
              <a:gd name="connsiteX46" fmla="*/ 1255939 w 3510503"/>
              <a:gd name="connsiteY46" fmla="*/ 2499852 h 4601696"/>
              <a:gd name="connsiteX47" fmla="*/ 1263313 w 3510503"/>
              <a:gd name="connsiteY47" fmla="*/ 2462981 h 4601696"/>
              <a:gd name="connsiteX48" fmla="*/ 1270687 w 3510503"/>
              <a:gd name="connsiteY48" fmla="*/ 2433484 h 4601696"/>
              <a:gd name="connsiteX49" fmla="*/ 1255939 w 3510503"/>
              <a:gd name="connsiteY49" fmla="*/ 2322871 h 4601696"/>
              <a:gd name="connsiteX50" fmla="*/ 1248564 w 3510503"/>
              <a:gd name="connsiteY50" fmla="*/ 2234381 h 4601696"/>
              <a:gd name="connsiteX51" fmla="*/ 1241190 w 3510503"/>
              <a:gd name="connsiteY51" fmla="*/ 2190136 h 4601696"/>
              <a:gd name="connsiteX52" fmla="*/ 1233816 w 3510503"/>
              <a:gd name="connsiteY52" fmla="*/ 2086897 h 4601696"/>
              <a:gd name="connsiteX53" fmla="*/ 1226442 w 3510503"/>
              <a:gd name="connsiteY53" fmla="*/ 2042652 h 4601696"/>
              <a:gd name="connsiteX54" fmla="*/ 1219068 w 3510503"/>
              <a:gd name="connsiteY54" fmla="*/ 1976284 h 4601696"/>
              <a:gd name="connsiteX55" fmla="*/ 1204319 w 3510503"/>
              <a:gd name="connsiteY55" fmla="*/ 1821426 h 4601696"/>
              <a:gd name="connsiteX56" fmla="*/ 1189571 w 3510503"/>
              <a:gd name="connsiteY56" fmla="*/ 1681317 h 4601696"/>
              <a:gd name="connsiteX57" fmla="*/ 1160074 w 3510503"/>
              <a:gd name="connsiteY57" fmla="*/ 1585452 h 4601696"/>
              <a:gd name="connsiteX58" fmla="*/ 1145326 w 3510503"/>
              <a:gd name="connsiteY58" fmla="*/ 1548581 h 4601696"/>
              <a:gd name="connsiteX59" fmla="*/ 1137952 w 3510503"/>
              <a:gd name="connsiteY59" fmla="*/ 1460091 h 4601696"/>
              <a:gd name="connsiteX60" fmla="*/ 1130577 w 3510503"/>
              <a:gd name="connsiteY60" fmla="*/ 1408471 h 4601696"/>
              <a:gd name="connsiteX61" fmla="*/ 1115829 w 3510503"/>
              <a:gd name="connsiteY61" fmla="*/ 1305233 h 4601696"/>
              <a:gd name="connsiteX62" fmla="*/ 1093706 w 3510503"/>
              <a:gd name="connsiteY62" fmla="*/ 1091381 h 4601696"/>
              <a:gd name="connsiteX63" fmla="*/ 1086332 w 3510503"/>
              <a:gd name="connsiteY63" fmla="*/ 1032388 h 4601696"/>
              <a:gd name="connsiteX64" fmla="*/ 1064210 w 3510503"/>
              <a:gd name="connsiteY64" fmla="*/ 929149 h 4601696"/>
              <a:gd name="connsiteX65" fmla="*/ 1042087 w 3510503"/>
              <a:gd name="connsiteY65" fmla="*/ 877529 h 4601696"/>
              <a:gd name="connsiteX66" fmla="*/ 1005216 w 3510503"/>
              <a:gd name="connsiteY66" fmla="*/ 796413 h 4601696"/>
              <a:gd name="connsiteX67" fmla="*/ 983093 w 3510503"/>
              <a:gd name="connsiteY67" fmla="*/ 744794 h 4601696"/>
              <a:gd name="connsiteX68" fmla="*/ 931474 w 3510503"/>
              <a:gd name="connsiteY68" fmla="*/ 648929 h 4601696"/>
              <a:gd name="connsiteX69" fmla="*/ 894603 w 3510503"/>
              <a:gd name="connsiteY69" fmla="*/ 582562 h 4601696"/>
              <a:gd name="connsiteX70" fmla="*/ 828235 w 3510503"/>
              <a:gd name="connsiteY70" fmla="*/ 486697 h 4601696"/>
              <a:gd name="connsiteX71" fmla="*/ 783990 w 3510503"/>
              <a:gd name="connsiteY71" fmla="*/ 427704 h 4601696"/>
              <a:gd name="connsiteX72" fmla="*/ 739745 w 3510503"/>
              <a:gd name="connsiteY72" fmla="*/ 390833 h 4601696"/>
              <a:gd name="connsiteX73" fmla="*/ 702874 w 3510503"/>
              <a:gd name="connsiteY73" fmla="*/ 339213 h 4601696"/>
              <a:gd name="connsiteX74" fmla="*/ 651255 w 3510503"/>
              <a:gd name="connsiteY74" fmla="*/ 272846 h 4601696"/>
              <a:gd name="connsiteX75" fmla="*/ 629132 w 3510503"/>
              <a:gd name="connsiteY75" fmla="*/ 243349 h 4601696"/>
              <a:gd name="connsiteX76" fmla="*/ 562764 w 3510503"/>
              <a:gd name="connsiteY76" fmla="*/ 162233 h 4601696"/>
              <a:gd name="connsiteX77" fmla="*/ 533268 w 3510503"/>
              <a:gd name="connsiteY77" fmla="*/ 117988 h 4601696"/>
              <a:gd name="connsiteX78" fmla="*/ 489022 w 3510503"/>
              <a:gd name="connsiteY78" fmla="*/ 88491 h 4601696"/>
              <a:gd name="connsiteX79" fmla="*/ 407906 w 3510503"/>
              <a:gd name="connsiteY79" fmla="*/ 51620 h 4601696"/>
              <a:gd name="connsiteX80" fmla="*/ 312042 w 3510503"/>
              <a:gd name="connsiteY80" fmla="*/ 7375 h 4601696"/>
              <a:gd name="connsiteX81" fmla="*/ 171932 w 3510503"/>
              <a:gd name="connsiteY81" fmla="*/ 0 h 4601696"/>
              <a:gd name="connsiteX82" fmla="*/ 83442 w 3510503"/>
              <a:gd name="connsiteY82" fmla="*/ 73742 h 4601696"/>
              <a:gd name="connsiteX0" fmla="*/ 83442 w 3508694"/>
              <a:gd name="connsiteY0" fmla="*/ 73742 h 4771367"/>
              <a:gd name="connsiteX1" fmla="*/ 46571 w 3508694"/>
              <a:gd name="connsiteY1" fmla="*/ 140110 h 4771367"/>
              <a:gd name="connsiteX2" fmla="*/ 17074 w 3508694"/>
              <a:gd name="connsiteY2" fmla="*/ 184355 h 4771367"/>
              <a:gd name="connsiteX3" fmla="*/ 2326 w 3508694"/>
              <a:gd name="connsiteY3" fmla="*/ 221226 h 4771367"/>
              <a:gd name="connsiteX4" fmla="*/ 2326 w 3508694"/>
              <a:gd name="connsiteY4" fmla="*/ 398207 h 4771367"/>
              <a:gd name="connsiteX5" fmla="*/ 24448 w 3508694"/>
              <a:gd name="connsiteY5" fmla="*/ 449826 h 4771367"/>
              <a:gd name="connsiteX6" fmla="*/ 83442 w 3508694"/>
              <a:gd name="connsiteY6" fmla="*/ 560439 h 4771367"/>
              <a:gd name="connsiteX7" fmla="*/ 98190 w 3508694"/>
              <a:gd name="connsiteY7" fmla="*/ 582562 h 4771367"/>
              <a:gd name="connsiteX8" fmla="*/ 157184 w 3508694"/>
              <a:gd name="connsiteY8" fmla="*/ 648929 h 4771367"/>
              <a:gd name="connsiteX9" fmla="*/ 179306 w 3508694"/>
              <a:gd name="connsiteY9" fmla="*/ 678426 h 4771367"/>
              <a:gd name="connsiteX10" fmla="*/ 238300 w 3508694"/>
              <a:gd name="connsiteY10" fmla="*/ 737420 h 4771367"/>
              <a:gd name="connsiteX11" fmla="*/ 326790 w 3508694"/>
              <a:gd name="connsiteY11" fmla="*/ 877529 h 4771367"/>
              <a:gd name="connsiteX12" fmla="*/ 356287 w 3508694"/>
              <a:gd name="connsiteY12" fmla="*/ 936523 h 4771367"/>
              <a:gd name="connsiteX13" fmla="*/ 393158 w 3508694"/>
              <a:gd name="connsiteY13" fmla="*/ 1010265 h 4771367"/>
              <a:gd name="connsiteX14" fmla="*/ 407906 w 3508694"/>
              <a:gd name="connsiteY14" fmla="*/ 1098755 h 4771367"/>
              <a:gd name="connsiteX15" fmla="*/ 400532 w 3508694"/>
              <a:gd name="connsiteY15" fmla="*/ 1555955 h 4771367"/>
              <a:gd name="connsiteX16" fmla="*/ 393158 w 3508694"/>
              <a:gd name="connsiteY16" fmla="*/ 1592826 h 4771367"/>
              <a:gd name="connsiteX17" fmla="*/ 371035 w 3508694"/>
              <a:gd name="connsiteY17" fmla="*/ 1673942 h 4771367"/>
              <a:gd name="connsiteX18" fmla="*/ 363661 w 3508694"/>
              <a:gd name="connsiteY18" fmla="*/ 1732936 h 4771367"/>
              <a:gd name="connsiteX19" fmla="*/ 356287 w 3508694"/>
              <a:gd name="connsiteY19" fmla="*/ 1762433 h 4771367"/>
              <a:gd name="connsiteX20" fmla="*/ 363661 w 3508694"/>
              <a:gd name="connsiteY20" fmla="*/ 1850923 h 4771367"/>
              <a:gd name="connsiteX21" fmla="*/ 371035 w 3508694"/>
              <a:gd name="connsiteY21" fmla="*/ 2027904 h 4771367"/>
              <a:gd name="connsiteX22" fmla="*/ 378410 w 3508694"/>
              <a:gd name="connsiteY22" fmla="*/ 2064775 h 4771367"/>
              <a:gd name="connsiteX23" fmla="*/ 393158 w 3508694"/>
              <a:gd name="connsiteY23" fmla="*/ 2086897 h 4771367"/>
              <a:gd name="connsiteX24" fmla="*/ 400532 w 3508694"/>
              <a:gd name="connsiteY24" fmla="*/ 2109020 h 4771367"/>
              <a:gd name="connsiteX25" fmla="*/ 444777 w 3508694"/>
              <a:gd name="connsiteY25" fmla="*/ 2190136 h 4771367"/>
              <a:gd name="connsiteX26" fmla="*/ 474274 w 3508694"/>
              <a:gd name="connsiteY26" fmla="*/ 2249129 h 4771367"/>
              <a:gd name="connsiteX27" fmla="*/ 496397 w 3508694"/>
              <a:gd name="connsiteY27" fmla="*/ 2293375 h 4771367"/>
              <a:gd name="connsiteX28" fmla="*/ 518519 w 3508694"/>
              <a:gd name="connsiteY28" fmla="*/ 2315497 h 4771367"/>
              <a:gd name="connsiteX29" fmla="*/ 584887 w 3508694"/>
              <a:gd name="connsiteY29" fmla="*/ 2433484 h 4771367"/>
              <a:gd name="connsiteX30" fmla="*/ 607010 w 3508694"/>
              <a:gd name="connsiteY30" fmla="*/ 2470355 h 4771367"/>
              <a:gd name="connsiteX31" fmla="*/ 666003 w 3508694"/>
              <a:gd name="connsiteY31" fmla="*/ 2536723 h 4771367"/>
              <a:gd name="connsiteX32" fmla="*/ 2203727 w 3508694"/>
              <a:gd name="connsiteY32" fmla="*/ 4725220 h 4771367"/>
              <a:gd name="connsiteX33" fmla="*/ 3397118 w 3508694"/>
              <a:gd name="connsiteY33" fmla="*/ 4016888 h 4771367"/>
              <a:gd name="connsiteX34" fmla="*/ 3452014 w 3508694"/>
              <a:gd name="connsiteY34" fmla="*/ 3891936 h 4771367"/>
              <a:gd name="connsiteX35" fmla="*/ 3349185 w 3508694"/>
              <a:gd name="connsiteY35" fmla="*/ 3748958 h 4771367"/>
              <a:gd name="connsiteX36" fmla="*/ 3315182 w 3508694"/>
              <a:gd name="connsiteY36" fmla="*/ 3680133 h 4771367"/>
              <a:gd name="connsiteX37" fmla="*/ 3244103 w 3508694"/>
              <a:gd name="connsiteY37" fmla="*/ 3663131 h 4771367"/>
              <a:gd name="connsiteX38" fmla="*/ 3052169 w 3508694"/>
              <a:gd name="connsiteY38" fmla="*/ 3760429 h 4771367"/>
              <a:gd name="connsiteX39" fmla="*/ 2795916 w 3508694"/>
              <a:gd name="connsiteY39" fmla="*/ 3870428 h 4771367"/>
              <a:gd name="connsiteX40" fmla="*/ 2540482 w 3508694"/>
              <a:gd name="connsiteY40" fmla="*/ 3999476 h 4771367"/>
              <a:gd name="connsiteX41" fmla="*/ 2263131 w 3508694"/>
              <a:gd name="connsiteY41" fmla="*/ 3857728 h 4771367"/>
              <a:gd name="connsiteX42" fmla="*/ 2137155 w 3508694"/>
              <a:gd name="connsiteY42" fmla="*/ 3753055 h 4771367"/>
              <a:gd name="connsiteX43" fmla="*/ 2110526 w 3508694"/>
              <a:gd name="connsiteY43" fmla="*/ 3787058 h 4771367"/>
              <a:gd name="connsiteX44" fmla="*/ 1797122 w 3508694"/>
              <a:gd name="connsiteY44" fmla="*/ 3560712 h 4771367"/>
              <a:gd name="connsiteX45" fmla="*/ 1650868 w 3508694"/>
              <a:gd name="connsiteY45" fmla="*/ 3169470 h 4771367"/>
              <a:gd name="connsiteX46" fmla="*/ 1255939 w 3508694"/>
              <a:gd name="connsiteY46" fmla="*/ 2499852 h 4771367"/>
              <a:gd name="connsiteX47" fmla="*/ 1263313 w 3508694"/>
              <a:gd name="connsiteY47" fmla="*/ 2462981 h 4771367"/>
              <a:gd name="connsiteX48" fmla="*/ 1270687 w 3508694"/>
              <a:gd name="connsiteY48" fmla="*/ 2433484 h 4771367"/>
              <a:gd name="connsiteX49" fmla="*/ 1255939 w 3508694"/>
              <a:gd name="connsiteY49" fmla="*/ 2322871 h 4771367"/>
              <a:gd name="connsiteX50" fmla="*/ 1248564 w 3508694"/>
              <a:gd name="connsiteY50" fmla="*/ 2234381 h 4771367"/>
              <a:gd name="connsiteX51" fmla="*/ 1241190 w 3508694"/>
              <a:gd name="connsiteY51" fmla="*/ 2190136 h 4771367"/>
              <a:gd name="connsiteX52" fmla="*/ 1233816 w 3508694"/>
              <a:gd name="connsiteY52" fmla="*/ 2086897 h 4771367"/>
              <a:gd name="connsiteX53" fmla="*/ 1226442 w 3508694"/>
              <a:gd name="connsiteY53" fmla="*/ 2042652 h 4771367"/>
              <a:gd name="connsiteX54" fmla="*/ 1219068 w 3508694"/>
              <a:gd name="connsiteY54" fmla="*/ 1976284 h 4771367"/>
              <a:gd name="connsiteX55" fmla="*/ 1204319 w 3508694"/>
              <a:gd name="connsiteY55" fmla="*/ 1821426 h 4771367"/>
              <a:gd name="connsiteX56" fmla="*/ 1189571 w 3508694"/>
              <a:gd name="connsiteY56" fmla="*/ 1681317 h 4771367"/>
              <a:gd name="connsiteX57" fmla="*/ 1160074 w 3508694"/>
              <a:gd name="connsiteY57" fmla="*/ 1585452 h 4771367"/>
              <a:gd name="connsiteX58" fmla="*/ 1145326 w 3508694"/>
              <a:gd name="connsiteY58" fmla="*/ 1548581 h 4771367"/>
              <a:gd name="connsiteX59" fmla="*/ 1137952 w 3508694"/>
              <a:gd name="connsiteY59" fmla="*/ 1460091 h 4771367"/>
              <a:gd name="connsiteX60" fmla="*/ 1130577 w 3508694"/>
              <a:gd name="connsiteY60" fmla="*/ 1408471 h 4771367"/>
              <a:gd name="connsiteX61" fmla="*/ 1115829 w 3508694"/>
              <a:gd name="connsiteY61" fmla="*/ 1305233 h 4771367"/>
              <a:gd name="connsiteX62" fmla="*/ 1093706 w 3508694"/>
              <a:gd name="connsiteY62" fmla="*/ 1091381 h 4771367"/>
              <a:gd name="connsiteX63" fmla="*/ 1086332 w 3508694"/>
              <a:gd name="connsiteY63" fmla="*/ 1032388 h 4771367"/>
              <a:gd name="connsiteX64" fmla="*/ 1064210 w 3508694"/>
              <a:gd name="connsiteY64" fmla="*/ 929149 h 4771367"/>
              <a:gd name="connsiteX65" fmla="*/ 1042087 w 3508694"/>
              <a:gd name="connsiteY65" fmla="*/ 877529 h 4771367"/>
              <a:gd name="connsiteX66" fmla="*/ 1005216 w 3508694"/>
              <a:gd name="connsiteY66" fmla="*/ 796413 h 4771367"/>
              <a:gd name="connsiteX67" fmla="*/ 983093 w 3508694"/>
              <a:gd name="connsiteY67" fmla="*/ 744794 h 4771367"/>
              <a:gd name="connsiteX68" fmla="*/ 931474 w 3508694"/>
              <a:gd name="connsiteY68" fmla="*/ 648929 h 4771367"/>
              <a:gd name="connsiteX69" fmla="*/ 894603 w 3508694"/>
              <a:gd name="connsiteY69" fmla="*/ 582562 h 4771367"/>
              <a:gd name="connsiteX70" fmla="*/ 828235 w 3508694"/>
              <a:gd name="connsiteY70" fmla="*/ 486697 h 4771367"/>
              <a:gd name="connsiteX71" fmla="*/ 783990 w 3508694"/>
              <a:gd name="connsiteY71" fmla="*/ 427704 h 4771367"/>
              <a:gd name="connsiteX72" fmla="*/ 739745 w 3508694"/>
              <a:gd name="connsiteY72" fmla="*/ 390833 h 4771367"/>
              <a:gd name="connsiteX73" fmla="*/ 702874 w 3508694"/>
              <a:gd name="connsiteY73" fmla="*/ 339213 h 4771367"/>
              <a:gd name="connsiteX74" fmla="*/ 651255 w 3508694"/>
              <a:gd name="connsiteY74" fmla="*/ 272846 h 4771367"/>
              <a:gd name="connsiteX75" fmla="*/ 629132 w 3508694"/>
              <a:gd name="connsiteY75" fmla="*/ 243349 h 4771367"/>
              <a:gd name="connsiteX76" fmla="*/ 562764 w 3508694"/>
              <a:gd name="connsiteY76" fmla="*/ 162233 h 4771367"/>
              <a:gd name="connsiteX77" fmla="*/ 533268 w 3508694"/>
              <a:gd name="connsiteY77" fmla="*/ 117988 h 4771367"/>
              <a:gd name="connsiteX78" fmla="*/ 489022 w 3508694"/>
              <a:gd name="connsiteY78" fmla="*/ 88491 h 4771367"/>
              <a:gd name="connsiteX79" fmla="*/ 407906 w 3508694"/>
              <a:gd name="connsiteY79" fmla="*/ 51620 h 4771367"/>
              <a:gd name="connsiteX80" fmla="*/ 312042 w 3508694"/>
              <a:gd name="connsiteY80" fmla="*/ 7375 h 4771367"/>
              <a:gd name="connsiteX81" fmla="*/ 171932 w 3508694"/>
              <a:gd name="connsiteY81" fmla="*/ 0 h 4771367"/>
              <a:gd name="connsiteX82" fmla="*/ 83442 w 3508694"/>
              <a:gd name="connsiteY82" fmla="*/ 73742 h 4771367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584887 w 3508694"/>
              <a:gd name="connsiteY29" fmla="*/ 2433484 h 4767663"/>
              <a:gd name="connsiteX30" fmla="*/ 607010 w 3508694"/>
              <a:gd name="connsiteY30" fmla="*/ 2470355 h 4767663"/>
              <a:gd name="connsiteX31" fmla="*/ 653303 w 3508694"/>
              <a:gd name="connsiteY31" fmla="*/ 2612923 h 4767663"/>
              <a:gd name="connsiteX32" fmla="*/ 2203727 w 3508694"/>
              <a:gd name="connsiteY32" fmla="*/ 4725220 h 4767663"/>
              <a:gd name="connsiteX33" fmla="*/ 3397118 w 3508694"/>
              <a:gd name="connsiteY33" fmla="*/ 4016888 h 4767663"/>
              <a:gd name="connsiteX34" fmla="*/ 3452014 w 3508694"/>
              <a:gd name="connsiteY34" fmla="*/ 3891936 h 4767663"/>
              <a:gd name="connsiteX35" fmla="*/ 3349185 w 3508694"/>
              <a:gd name="connsiteY35" fmla="*/ 3748958 h 4767663"/>
              <a:gd name="connsiteX36" fmla="*/ 3315182 w 3508694"/>
              <a:gd name="connsiteY36" fmla="*/ 3680133 h 4767663"/>
              <a:gd name="connsiteX37" fmla="*/ 3244103 w 3508694"/>
              <a:gd name="connsiteY37" fmla="*/ 3663131 h 4767663"/>
              <a:gd name="connsiteX38" fmla="*/ 3052169 w 3508694"/>
              <a:gd name="connsiteY38" fmla="*/ 3760429 h 4767663"/>
              <a:gd name="connsiteX39" fmla="*/ 2795916 w 3508694"/>
              <a:gd name="connsiteY39" fmla="*/ 3870428 h 4767663"/>
              <a:gd name="connsiteX40" fmla="*/ 2540482 w 3508694"/>
              <a:gd name="connsiteY40" fmla="*/ 3999476 h 4767663"/>
              <a:gd name="connsiteX41" fmla="*/ 2263131 w 3508694"/>
              <a:gd name="connsiteY41" fmla="*/ 3857728 h 4767663"/>
              <a:gd name="connsiteX42" fmla="*/ 2137155 w 3508694"/>
              <a:gd name="connsiteY42" fmla="*/ 3753055 h 4767663"/>
              <a:gd name="connsiteX43" fmla="*/ 2110526 w 3508694"/>
              <a:gd name="connsiteY43" fmla="*/ 3787058 h 4767663"/>
              <a:gd name="connsiteX44" fmla="*/ 1797122 w 3508694"/>
              <a:gd name="connsiteY44" fmla="*/ 3560712 h 4767663"/>
              <a:gd name="connsiteX45" fmla="*/ 1650868 w 3508694"/>
              <a:gd name="connsiteY45" fmla="*/ 3169470 h 4767663"/>
              <a:gd name="connsiteX46" fmla="*/ 1255939 w 3508694"/>
              <a:gd name="connsiteY46" fmla="*/ 2499852 h 4767663"/>
              <a:gd name="connsiteX47" fmla="*/ 1263313 w 3508694"/>
              <a:gd name="connsiteY47" fmla="*/ 2462981 h 4767663"/>
              <a:gd name="connsiteX48" fmla="*/ 1270687 w 3508694"/>
              <a:gd name="connsiteY48" fmla="*/ 2433484 h 4767663"/>
              <a:gd name="connsiteX49" fmla="*/ 1255939 w 3508694"/>
              <a:gd name="connsiteY49" fmla="*/ 2322871 h 4767663"/>
              <a:gd name="connsiteX50" fmla="*/ 1248564 w 3508694"/>
              <a:gd name="connsiteY50" fmla="*/ 2234381 h 4767663"/>
              <a:gd name="connsiteX51" fmla="*/ 1241190 w 3508694"/>
              <a:gd name="connsiteY51" fmla="*/ 2190136 h 4767663"/>
              <a:gd name="connsiteX52" fmla="*/ 1233816 w 3508694"/>
              <a:gd name="connsiteY52" fmla="*/ 2086897 h 4767663"/>
              <a:gd name="connsiteX53" fmla="*/ 1226442 w 3508694"/>
              <a:gd name="connsiteY53" fmla="*/ 2042652 h 4767663"/>
              <a:gd name="connsiteX54" fmla="*/ 1219068 w 3508694"/>
              <a:gd name="connsiteY54" fmla="*/ 1976284 h 4767663"/>
              <a:gd name="connsiteX55" fmla="*/ 1204319 w 3508694"/>
              <a:gd name="connsiteY55" fmla="*/ 1821426 h 4767663"/>
              <a:gd name="connsiteX56" fmla="*/ 1189571 w 3508694"/>
              <a:gd name="connsiteY56" fmla="*/ 1681317 h 4767663"/>
              <a:gd name="connsiteX57" fmla="*/ 1160074 w 3508694"/>
              <a:gd name="connsiteY57" fmla="*/ 1585452 h 4767663"/>
              <a:gd name="connsiteX58" fmla="*/ 1145326 w 3508694"/>
              <a:gd name="connsiteY58" fmla="*/ 1548581 h 4767663"/>
              <a:gd name="connsiteX59" fmla="*/ 1137952 w 3508694"/>
              <a:gd name="connsiteY59" fmla="*/ 1460091 h 4767663"/>
              <a:gd name="connsiteX60" fmla="*/ 1130577 w 3508694"/>
              <a:gd name="connsiteY60" fmla="*/ 1408471 h 4767663"/>
              <a:gd name="connsiteX61" fmla="*/ 1115829 w 3508694"/>
              <a:gd name="connsiteY61" fmla="*/ 1305233 h 4767663"/>
              <a:gd name="connsiteX62" fmla="*/ 1093706 w 3508694"/>
              <a:gd name="connsiteY62" fmla="*/ 1091381 h 4767663"/>
              <a:gd name="connsiteX63" fmla="*/ 1086332 w 3508694"/>
              <a:gd name="connsiteY63" fmla="*/ 1032388 h 4767663"/>
              <a:gd name="connsiteX64" fmla="*/ 1064210 w 3508694"/>
              <a:gd name="connsiteY64" fmla="*/ 929149 h 4767663"/>
              <a:gd name="connsiteX65" fmla="*/ 1042087 w 3508694"/>
              <a:gd name="connsiteY65" fmla="*/ 877529 h 4767663"/>
              <a:gd name="connsiteX66" fmla="*/ 1005216 w 3508694"/>
              <a:gd name="connsiteY66" fmla="*/ 796413 h 4767663"/>
              <a:gd name="connsiteX67" fmla="*/ 983093 w 3508694"/>
              <a:gd name="connsiteY67" fmla="*/ 744794 h 4767663"/>
              <a:gd name="connsiteX68" fmla="*/ 931474 w 3508694"/>
              <a:gd name="connsiteY68" fmla="*/ 648929 h 4767663"/>
              <a:gd name="connsiteX69" fmla="*/ 894603 w 3508694"/>
              <a:gd name="connsiteY69" fmla="*/ 582562 h 4767663"/>
              <a:gd name="connsiteX70" fmla="*/ 828235 w 3508694"/>
              <a:gd name="connsiteY70" fmla="*/ 486697 h 4767663"/>
              <a:gd name="connsiteX71" fmla="*/ 783990 w 3508694"/>
              <a:gd name="connsiteY71" fmla="*/ 427704 h 4767663"/>
              <a:gd name="connsiteX72" fmla="*/ 739745 w 3508694"/>
              <a:gd name="connsiteY72" fmla="*/ 390833 h 4767663"/>
              <a:gd name="connsiteX73" fmla="*/ 702874 w 3508694"/>
              <a:gd name="connsiteY73" fmla="*/ 339213 h 4767663"/>
              <a:gd name="connsiteX74" fmla="*/ 651255 w 3508694"/>
              <a:gd name="connsiteY74" fmla="*/ 272846 h 4767663"/>
              <a:gd name="connsiteX75" fmla="*/ 629132 w 3508694"/>
              <a:gd name="connsiteY75" fmla="*/ 243349 h 4767663"/>
              <a:gd name="connsiteX76" fmla="*/ 562764 w 3508694"/>
              <a:gd name="connsiteY76" fmla="*/ 162233 h 4767663"/>
              <a:gd name="connsiteX77" fmla="*/ 533268 w 3508694"/>
              <a:gd name="connsiteY77" fmla="*/ 117988 h 4767663"/>
              <a:gd name="connsiteX78" fmla="*/ 489022 w 3508694"/>
              <a:gd name="connsiteY78" fmla="*/ 88491 h 4767663"/>
              <a:gd name="connsiteX79" fmla="*/ 407906 w 3508694"/>
              <a:gd name="connsiteY79" fmla="*/ 51620 h 4767663"/>
              <a:gd name="connsiteX80" fmla="*/ 312042 w 3508694"/>
              <a:gd name="connsiteY80" fmla="*/ 7375 h 4767663"/>
              <a:gd name="connsiteX81" fmla="*/ 171932 w 3508694"/>
              <a:gd name="connsiteY81" fmla="*/ 0 h 4767663"/>
              <a:gd name="connsiteX82" fmla="*/ 83442 w 3508694"/>
              <a:gd name="connsiteY82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607010 w 3508694"/>
              <a:gd name="connsiteY29" fmla="*/ 2470355 h 4767663"/>
              <a:gd name="connsiteX30" fmla="*/ 653303 w 3508694"/>
              <a:gd name="connsiteY30" fmla="*/ 2612923 h 4767663"/>
              <a:gd name="connsiteX31" fmla="*/ 2203727 w 3508694"/>
              <a:gd name="connsiteY31" fmla="*/ 4725220 h 4767663"/>
              <a:gd name="connsiteX32" fmla="*/ 3397118 w 3508694"/>
              <a:gd name="connsiteY32" fmla="*/ 4016888 h 4767663"/>
              <a:gd name="connsiteX33" fmla="*/ 3452014 w 3508694"/>
              <a:gd name="connsiteY33" fmla="*/ 3891936 h 4767663"/>
              <a:gd name="connsiteX34" fmla="*/ 3349185 w 3508694"/>
              <a:gd name="connsiteY34" fmla="*/ 3748958 h 4767663"/>
              <a:gd name="connsiteX35" fmla="*/ 3315182 w 3508694"/>
              <a:gd name="connsiteY35" fmla="*/ 3680133 h 4767663"/>
              <a:gd name="connsiteX36" fmla="*/ 3244103 w 3508694"/>
              <a:gd name="connsiteY36" fmla="*/ 3663131 h 4767663"/>
              <a:gd name="connsiteX37" fmla="*/ 3052169 w 3508694"/>
              <a:gd name="connsiteY37" fmla="*/ 3760429 h 4767663"/>
              <a:gd name="connsiteX38" fmla="*/ 2795916 w 3508694"/>
              <a:gd name="connsiteY38" fmla="*/ 3870428 h 4767663"/>
              <a:gd name="connsiteX39" fmla="*/ 2540482 w 3508694"/>
              <a:gd name="connsiteY39" fmla="*/ 3999476 h 4767663"/>
              <a:gd name="connsiteX40" fmla="*/ 2263131 w 3508694"/>
              <a:gd name="connsiteY40" fmla="*/ 3857728 h 4767663"/>
              <a:gd name="connsiteX41" fmla="*/ 2137155 w 3508694"/>
              <a:gd name="connsiteY41" fmla="*/ 3753055 h 4767663"/>
              <a:gd name="connsiteX42" fmla="*/ 2110526 w 3508694"/>
              <a:gd name="connsiteY42" fmla="*/ 3787058 h 4767663"/>
              <a:gd name="connsiteX43" fmla="*/ 1797122 w 3508694"/>
              <a:gd name="connsiteY43" fmla="*/ 3560712 h 4767663"/>
              <a:gd name="connsiteX44" fmla="*/ 1650868 w 3508694"/>
              <a:gd name="connsiteY44" fmla="*/ 3169470 h 4767663"/>
              <a:gd name="connsiteX45" fmla="*/ 1255939 w 3508694"/>
              <a:gd name="connsiteY45" fmla="*/ 2499852 h 4767663"/>
              <a:gd name="connsiteX46" fmla="*/ 1263313 w 3508694"/>
              <a:gd name="connsiteY46" fmla="*/ 2462981 h 4767663"/>
              <a:gd name="connsiteX47" fmla="*/ 1270687 w 3508694"/>
              <a:gd name="connsiteY47" fmla="*/ 2433484 h 4767663"/>
              <a:gd name="connsiteX48" fmla="*/ 1255939 w 3508694"/>
              <a:gd name="connsiteY48" fmla="*/ 2322871 h 4767663"/>
              <a:gd name="connsiteX49" fmla="*/ 1248564 w 3508694"/>
              <a:gd name="connsiteY49" fmla="*/ 2234381 h 4767663"/>
              <a:gd name="connsiteX50" fmla="*/ 1241190 w 3508694"/>
              <a:gd name="connsiteY50" fmla="*/ 2190136 h 4767663"/>
              <a:gd name="connsiteX51" fmla="*/ 1233816 w 3508694"/>
              <a:gd name="connsiteY51" fmla="*/ 2086897 h 4767663"/>
              <a:gd name="connsiteX52" fmla="*/ 1226442 w 3508694"/>
              <a:gd name="connsiteY52" fmla="*/ 2042652 h 4767663"/>
              <a:gd name="connsiteX53" fmla="*/ 1219068 w 3508694"/>
              <a:gd name="connsiteY53" fmla="*/ 1976284 h 4767663"/>
              <a:gd name="connsiteX54" fmla="*/ 1204319 w 3508694"/>
              <a:gd name="connsiteY54" fmla="*/ 1821426 h 4767663"/>
              <a:gd name="connsiteX55" fmla="*/ 1189571 w 3508694"/>
              <a:gd name="connsiteY55" fmla="*/ 1681317 h 4767663"/>
              <a:gd name="connsiteX56" fmla="*/ 1160074 w 3508694"/>
              <a:gd name="connsiteY56" fmla="*/ 1585452 h 4767663"/>
              <a:gd name="connsiteX57" fmla="*/ 1145326 w 3508694"/>
              <a:gd name="connsiteY57" fmla="*/ 1548581 h 4767663"/>
              <a:gd name="connsiteX58" fmla="*/ 1137952 w 3508694"/>
              <a:gd name="connsiteY58" fmla="*/ 1460091 h 4767663"/>
              <a:gd name="connsiteX59" fmla="*/ 1130577 w 3508694"/>
              <a:gd name="connsiteY59" fmla="*/ 1408471 h 4767663"/>
              <a:gd name="connsiteX60" fmla="*/ 1115829 w 3508694"/>
              <a:gd name="connsiteY60" fmla="*/ 1305233 h 4767663"/>
              <a:gd name="connsiteX61" fmla="*/ 1093706 w 3508694"/>
              <a:gd name="connsiteY61" fmla="*/ 1091381 h 4767663"/>
              <a:gd name="connsiteX62" fmla="*/ 1086332 w 3508694"/>
              <a:gd name="connsiteY62" fmla="*/ 1032388 h 4767663"/>
              <a:gd name="connsiteX63" fmla="*/ 1064210 w 3508694"/>
              <a:gd name="connsiteY63" fmla="*/ 929149 h 4767663"/>
              <a:gd name="connsiteX64" fmla="*/ 1042087 w 3508694"/>
              <a:gd name="connsiteY64" fmla="*/ 877529 h 4767663"/>
              <a:gd name="connsiteX65" fmla="*/ 1005216 w 3508694"/>
              <a:gd name="connsiteY65" fmla="*/ 796413 h 4767663"/>
              <a:gd name="connsiteX66" fmla="*/ 983093 w 3508694"/>
              <a:gd name="connsiteY66" fmla="*/ 744794 h 4767663"/>
              <a:gd name="connsiteX67" fmla="*/ 931474 w 3508694"/>
              <a:gd name="connsiteY67" fmla="*/ 648929 h 4767663"/>
              <a:gd name="connsiteX68" fmla="*/ 894603 w 3508694"/>
              <a:gd name="connsiteY68" fmla="*/ 582562 h 4767663"/>
              <a:gd name="connsiteX69" fmla="*/ 828235 w 3508694"/>
              <a:gd name="connsiteY69" fmla="*/ 486697 h 4767663"/>
              <a:gd name="connsiteX70" fmla="*/ 783990 w 3508694"/>
              <a:gd name="connsiteY70" fmla="*/ 427704 h 4767663"/>
              <a:gd name="connsiteX71" fmla="*/ 739745 w 3508694"/>
              <a:gd name="connsiteY71" fmla="*/ 390833 h 4767663"/>
              <a:gd name="connsiteX72" fmla="*/ 702874 w 3508694"/>
              <a:gd name="connsiteY72" fmla="*/ 339213 h 4767663"/>
              <a:gd name="connsiteX73" fmla="*/ 651255 w 3508694"/>
              <a:gd name="connsiteY73" fmla="*/ 272846 h 4767663"/>
              <a:gd name="connsiteX74" fmla="*/ 629132 w 3508694"/>
              <a:gd name="connsiteY74" fmla="*/ 243349 h 4767663"/>
              <a:gd name="connsiteX75" fmla="*/ 562764 w 3508694"/>
              <a:gd name="connsiteY75" fmla="*/ 162233 h 4767663"/>
              <a:gd name="connsiteX76" fmla="*/ 533268 w 3508694"/>
              <a:gd name="connsiteY76" fmla="*/ 117988 h 4767663"/>
              <a:gd name="connsiteX77" fmla="*/ 489022 w 3508694"/>
              <a:gd name="connsiteY77" fmla="*/ 88491 h 4767663"/>
              <a:gd name="connsiteX78" fmla="*/ 407906 w 3508694"/>
              <a:gd name="connsiteY78" fmla="*/ 51620 h 4767663"/>
              <a:gd name="connsiteX79" fmla="*/ 312042 w 3508694"/>
              <a:gd name="connsiteY79" fmla="*/ 7375 h 4767663"/>
              <a:gd name="connsiteX80" fmla="*/ 171932 w 3508694"/>
              <a:gd name="connsiteY80" fmla="*/ 0 h 4767663"/>
              <a:gd name="connsiteX81" fmla="*/ 83442 w 3508694"/>
              <a:gd name="connsiteY81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653303 w 3508694"/>
              <a:gd name="connsiteY29" fmla="*/ 2612923 h 4767663"/>
              <a:gd name="connsiteX30" fmla="*/ 2203727 w 3508694"/>
              <a:gd name="connsiteY30" fmla="*/ 4725220 h 4767663"/>
              <a:gd name="connsiteX31" fmla="*/ 3397118 w 3508694"/>
              <a:gd name="connsiteY31" fmla="*/ 4016888 h 4767663"/>
              <a:gd name="connsiteX32" fmla="*/ 3452014 w 3508694"/>
              <a:gd name="connsiteY32" fmla="*/ 3891936 h 4767663"/>
              <a:gd name="connsiteX33" fmla="*/ 3349185 w 3508694"/>
              <a:gd name="connsiteY33" fmla="*/ 3748958 h 4767663"/>
              <a:gd name="connsiteX34" fmla="*/ 3315182 w 3508694"/>
              <a:gd name="connsiteY34" fmla="*/ 3680133 h 4767663"/>
              <a:gd name="connsiteX35" fmla="*/ 3244103 w 3508694"/>
              <a:gd name="connsiteY35" fmla="*/ 3663131 h 4767663"/>
              <a:gd name="connsiteX36" fmla="*/ 3052169 w 3508694"/>
              <a:gd name="connsiteY36" fmla="*/ 3760429 h 4767663"/>
              <a:gd name="connsiteX37" fmla="*/ 2795916 w 3508694"/>
              <a:gd name="connsiteY37" fmla="*/ 3870428 h 4767663"/>
              <a:gd name="connsiteX38" fmla="*/ 2540482 w 3508694"/>
              <a:gd name="connsiteY38" fmla="*/ 3999476 h 4767663"/>
              <a:gd name="connsiteX39" fmla="*/ 2263131 w 3508694"/>
              <a:gd name="connsiteY39" fmla="*/ 3857728 h 4767663"/>
              <a:gd name="connsiteX40" fmla="*/ 2137155 w 3508694"/>
              <a:gd name="connsiteY40" fmla="*/ 3753055 h 4767663"/>
              <a:gd name="connsiteX41" fmla="*/ 2110526 w 3508694"/>
              <a:gd name="connsiteY41" fmla="*/ 3787058 h 4767663"/>
              <a:gd name="connsiteX42" fmla="*/ 1797122 w 3508694"/>
              <a:gd name="connsiteY42" fmla="*/ 3560712 h 4767663"/>
              <a:gd name="connsiteX43" fmla="*/ 1650868 w 3508694"/>
              <a:gd name="connsiteY43" fmla="*/ 3169470 h 4767663"/>
              <a:gd name="connsiteX44" fmla="*/ 1255939 w 3508694"/>
              <a:gd name="connsiteY44" fmla="*/ 2499852 h 4767663"/>
              <a:gd name="connsiteX45" fmla="*/ 1263313 w 3508694"/>
              <a:gd name="connsiteY45" fmla="*/ 2462981 h 4767663"/>
              <a:gd name="connsiteX46" fmla="*/ 1270687 w 3508694"/>
              <a:gd name="connsiteY46" fmla="*/ 2433484 h 4767663"/>
              <a:gd name="connsiteX47" fmla="*/ 1255939 w 3508694"/>
              <a:gd name="connsiteY47" fmla="*/ 2322871 h 4767663"/>
              <a:gd name="connsiteX48" fmla="*/ 1248564 w 3508694"/>
              <a:gd name="connsiteY48" fmla="*/ 2234381 h 4767663"/>
              <a:gd name="connsiteX49" fmla="*/ 1241190 w 3508694"/>
              <a:gd name="connsiteY49" fmla="*/ 2190136 h 4767663"/>
              <a:gd name="connsiteX50" fmla="*/ 1233816 w 3508694"/>
              <a:gd name="connsiteY50" fmla="*/ 2086897 h 4767663"/>
              <a:gd name="connsiteX51" fmla="*/ 1226442 w 3508694"/>
              <a:gd name="connsiteY51" fmla="*/ 2042652 h 4767663"/>
              <a:gd name="connsiteX52" fmla="*/ 1219068 w 3508694"/>
              <a:gd name="connsiteY52" fmla="*/ 1976284 h 4767663"/>
              <a:gd name="connsiteX53" fmla="*/ 1204319 w 3508694"/>
              <a:gd name="connsiteY53" fmla="*/ 1821426 h 4767663"/>
              <a:gd name="connsiteX54" fmla="*/ 1189571 w 3508694"/>
              <a:gd name="connsiteY54" fmla="*/ 1681317 h 4767663"/>
              <a:gd name="connsiteX55" fmla="*/ 1160074 w 3508694"/>
              <a:gd name="connsiteY55" fmla="*/ 1585452 h 4767663"/>
              <a:gd name="connsiteX56" fmla="*/ 1145326 w 3508694"/>
              <a:gd name="connsiteY56" fmla="*/ 1548581 h 4767663"/>
              <a:gd name="connsiteX57" fmla="*/ 1137952 w 3508694"/>
              <a:gd name="connsiteY57" fmla="*/ 1460091 h 4767663"/>
              <a:gd name="connsiteX58" fmla="*/ 1130577 w 3508694"/>
              <a:gd name="connsiteY58" fmla="*/ 1408471 h 4767663"/>
              <a:gd name="connsiteX59" fmla="*/ 1115829 w 3508694"/>
              <a:gd name="connsiteY59" fmla="*/ 1305233 h 4767663"/>
              <a:gd name="connsiteX60" fmla="*/ 1093706 w 3508694"/>
              <a:gd name="connsiteY60" fmla="*/ 1091381 h 4767663"/>
              <a:gd name="connsiteX61" fmla="*/ 1086332 w 3508694"/>
              <a:gd name="connsiteY61" fmla="*/ 1032388 h 4767663"/>
              <a:gd name="connsiteX62" fmla="*/ 1064210 w 3508694"/>
              <a:gd name="connsiteY62" fmla="*/ 929149 h 4767663"/>
              <a:gd name="connsiteX63" fmla="*/ 1042087 w 3508694"/>
              <a:gd name="connsiteY63" fmla="*/ 877529 h 4767663"/>
              <a:gd name="connsiteX64" fmla="*/ 1005216 w 3508694"/>
              <a:gd name="connsiteY64" fmla="*/ 796413 h 4767663"/>
              <a:gd name="connsiteX65" fmla="*/ 983093 w 3508694"/>
              <a:gd name="connsiteY65" fmla="*/ 744794 h 4767663"/>
              <a:gd name="connsiteX66" fmla="*/ 931474 w 3508694"/>
              <a:gd name="connsiteY66" fmla="*/ 648929 h 4767663"/>
              <a:gd name="connsiteX67" fmla="*/ 894603 w 3508694"/>
              <a:gd name="connsiteY67" fmla="*/ 582562 h 4767663"/>
              <a:gd name="connsiteX68" fmla="*/ 828235 w 3508694"/>
              <a:gd name="connsiteY68" fmla="*/ 486697 h 4767663"/>
              <a:gd name="connsiteX69" fmla="*/ 783990 w 3508694"/>
              <a:gd name="connsiteY69" fmla="*/ 427704 h 4767663"/>
              <a:gd name="connsiteX70" fmla="*/ 739745 w 3508694"/>
              <a:gd name="connsiteY70" fmla="*/ 390833 h 4767663"/>
              <a:gd name="connsiteX71" fmla="*/ 702874 w 3508694"/>
              <a:gd name="connsiteY71" fmla="*/ 339213 h 4767663"/>
              <a:gd name="connsiteX72" fmla="*/ 651255 w 3508694"/>
              <a:gd name="connsiteY72" fmla="*/ 272846 h 4767663"/>
              <a:gd name="connsiteX73" fmla="*/ 629132 w 3508694"/>
              <a:gd name="connsiteY73" fmla="*/ 243349 h 4767663"/>
              <a:gd name="connsiteX74" fmla="*/ 562764 w 3508694"/>
              <a:gd name="connsiteY74" fmla="*/ 162233 h 4767663"/>
              <a:gd name="connsiteX75" fmla="*/ 533268 w 3508694"/>
              <a:gd name="connsiteY75" fmla="*/ 117988 h 4767663"/>
              <a:gd name="connsiteX76" fmla="*/ 489022 w 3508694"/>
              <a:gd name="connsiteY76" fmla="*/ 88491 h 4767663"/>
              <a:gd name="connsiteX77" fmla="*/ 407906 w 3508694"/>
              <a:gd name="connsiteY77" fmla="*/ 51620 h 4767663"/>
              <a:gd name="connsiteX78" fmla="*/ 312042 w 3508694"/>
              <a:gd name="connsiteY78" fmla="*/ 7375 h 4767663"/>
              <a:gd name="connsiteX79" fmla="*/ 171932 w 3508694"/>
              <a:gd name="connsiteY79" fmla="*/ 0 h 4767663"/>
              <a:gd name="connsiteX80" fmla="*/ 83442 w 3508694"/>
              <a:gd name="connsiteY80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96397 w 3508694"/>
              <a:gd name="connsiteY26" fmla="*/ 2293375 h 4767663"/>
              <a:gd name="connsiteX27" fmla="*/ 518519 w 3508694"/>
              <a:gd name="connsiteY27" fmla="*/ 2315497 h 4767663"/>
              <a:gd name="connsiteX28" fmla="*/ 653303 w 3508694"/>
              <a:gd name="connsiteY28" fmla="*/ 2612923 h 4767663"/>
              <a:gd name="connsiteX29" fmla="*/ 2203727 w 3508694"/>
              <a:gd name="connsiteY29" fmla="*/ 4725220 h 4767663"/>
              <a:gd name="connsiteX30" fmla="*/ 3397118 w 3508694"/>
              <a:gd name="connsiteY30" fmla="*/ 4016888 h 4767663"/>
              <a:gd name="connsiteX31" fmla="*/ 3452014 w 3508694"/>
              <a:gd name="connsiteY31" fmla="*/ 3891936 h 4767663"/>
              <a:gd name="connsiteX32" fmla="*/ 3349185 w 3508694"/>
              <a:gd name="connsiteY32" fmla="*/ 3748958 h 4767663"/>
              <a:gd name="connsiteX33" fmla="*/ 3315182 w 3508694"/>
              <a:gd name="connsiteY33" fmla="*/ 3680133 h 4767663"/>
              <a:gd name="connsiteX34" fmla="*/ 3244103 w 3508694"/>
              <a:gd name="connsiteY34" fmla="*/ 3663131 h 4767663"/>
              <a:gd name="connsiteX35" fmla="*/ 3052169 w 3508694"/>
              <a:gd name="connsiteY35" fmla="*/ 3760429 h 4767663"/>
              <a:gd name="connsiteX36" fmla="*/ 2795916 w 3508694"/>
              <a:gd name="connsiteY36" fmla="*/ 3870428 h 4767663"/>
              <a:gd name="connsiteX37" fmla="*/ 2540482 w 3508694"/>
              <a:gd name="connsiteY37" fmla="*/ 3999476 h 4767663"/>
              <a:gd name="connsiteX38" fmla="*/ 2263131 w 3508694"/>
              <a:gd name="connsiteY38" fmla="*/ 3857728 h 4767663"/>
              <a:gd name="connsiteX39" fmla="*/ 2137155 w 3508694"/>
              <a:gd name="connsiteY39" fmla="*/ 3753055 h 4767663"/>
              <a:gd name="connsiteX40" fmla="*/ 2110526 w 3508694"/>
              <a:gd name="connsiteY40" fmla="*/ 3787058 h 4767663"/>
              <a:gd name="connsiteX41" fmla="*/ 1797122 w 3508694"/>
              <a:gd name="connsiteY41" fmla="*/ 3560712 h 4767663"/>
              <a:gd name="connsiteX42" fmla="*/ 1650868 w 3508694"/>
              <a:gd name="connsiteY42" fmla="*/ 3169470 h 4767663"/>
              <a:gd name="connsiteX43" fmla="*/ 1255939 w 3508694"/>
              <a:gd name="connsiteY43" fmla="*/ 2499852 h 4767663"/>
              <a:gd name="connsiteX44" fmla="*/ 1263313 w 3508694"/>
              <a:gd name="connsiteY44" fmla="*/ 2462981 h 4767663"/>
              <a:gd name="connsiteX45" fmla="*/ 1270687 w 3508694"/>
              <a:gd name="connsiteY45" fmla="*/ 2433484 h 4767663"/>
              <a:gd name="connsiteX46" fmla="*/ 1255939 w 3508694"/>
              <a:gd name="connsiteY46" fmla="*/ 2322871 h 4767663"/>
              <a:gd name="connsiteX47" fmla="*/ 1248564 w 3508694"/>
              <a:gd name="connsiteY47" fmla="*/ 2234381 h 4767663"/>
              <a:gd name="connsiteX48" fmla="*/ 1241190 w 3508694"/>
              <a:gd name="connsiteY48" fmla="*/ 2190136 h 4767663"/>
              <a:gd name="connsiteX49" fmla="*/ 1233816 w 3508694"/>
              <a:gd name="connsiteY49" fmla="*/ 2086897 h 4767663"/>
              <a:gd name="connsiteX50" fmla="*/ 1226442 w 3508694"/>
              <a:gd name="connsiteY50" fmla="*/ 2042652 h 4767663"/>
              <a:gd name="connsiteX51" fmla="*/ 1219068 w 3508694"/>
              <a:gd name="connsiteY51" fmla="*/ 1976284 h 4767663"/>
              <a:gd name="connsiteX52" fmla="*/ 1204319 w 3508694"/>
              <a:gd name="connsiteY52" fmla="*/ 1821426 h 4767663"/>
              <a:gd name="connsiteX53" fmla="*/ 1189571 w 3508694"/>
              <a:gd name="connsiteY53" fmla="*/ 1681317 h 4767663"/>
              <a:gd name="connsiteX54" fmla="*/ 1160074 w 3508694"/>
              <a:gd name="connsiteY54" fmla="*/ 1585452 h 4767663"/>
              <a:gd name="connsiteX55" fmla="*/ 1145326 w 3508694"/>
              <a:gd name="connsiteY55" fmla="*/ 1548581 h 4767663"/>
              <a:gd name="connsiteX56" fmla="*/ 1137952 w 3508694"/>
              <a:gd name="connsiteY56" fmla="*/ 1460091 h 4767663"/>
              <a:gd name="connsiteX57" fmla="*/ 1130577 w 3508694"/>
              <a:gd name="connsiteY57" fmla="*/ 1408471 h 4767663"/>
              <a:gd name="connsiteX58" fmla="*/ 1115829 w 3508694"/>
              <a:gd name="connsiteY58" fmla="*/ 1305233 h 4767663"/>
              <a:gd name="connsiteX59" fmla="*/ 1093706 w 3508694"/>
              <a:gd name="connsiteY59" fmla="*/ 1091381 h 4767663"/>
              <a:gd name="connsiteX60" fmla="*/ 1086332 w 3508694"/>
              <a:gd name="connsiteY60" fmla="*/ 1032388 h 4767663"/>
              <a:gd name="connsiteX61" fmla="*/ 1064210 w 3508694"/>
              <a:gd name="connsiteY61" fmla="*/ 929149 h 4767663"/>
              <a:gd name="connsiteX62" fmla="*/ 1042087 w 3508694"/>
              <a:gd name="connsiteY62" fmla="*/ 877529 h 4767663"/>
              <a:gd name="connsiteX63" fmla="*/ 1005216 w 3508694"/>
              <a:gd name="connsiteY63" fmla="*/ 796413 h 4767663"/>
              <a:gd name="connsiteX64" fmla="*/ 983093 w 3508694"/>
              <a:gd name="connsiteY64" fmla="*/ 744794 h 4767663"/>
              <a:gd name="connsiteX65" fmla="*/ 931474 w 3508694"/>
              <a:gd name="connsiteY65" fmla="*/ 648929 h 4767663"/>
              <a:gd name="connsiteX66" fmla="*/ 894603 w 3508694"/>
              <a:gd name="connsiteY66" fmla="*/ 582562 h 4767663"/>
              <a:gd name="connsiteX67" fmla="*/ 828235 w 3508694"/>
              <a:gd name="connsiteY67" fmla="*/ 486697 h 4767663"/>
              <a:gd name="connsiteX68" fmla="*/ 783990 w 3508694"/>
              <a:gd name="connsiteY68" fmla="*/ 427704 h 4767663"/>
              <a:gd name="connsiteX69" fmla="*/ 739745 w 3508694"/>
              <a:gd name="connsiteY69" fmla="*/ 390833 h 4767663"/>
              <a:gd name="connsiteX70" fmla="*/ 702874 w 3508694"/>
              <a:gd name="connsiteY70" fmla="*/ 339213 h 4767663"/>
              <a:gd name="connsiteX71" fmla="*/ 651255 w 3508694"/>
              <a:gd name="connsiteY71" fmla="*/ 272846 h 4767663"/>
              <a:gd name="connsiteX72" fmla="*/ 629132 w 3508694"/>
              <a:gd name="connsiteY72" fmla="*/ 243349 h 4767663"/>
              <a:gd name="connsiteX73" fmla="*/ 562764 w 3508694"/>
              <a:gd name="connsiteY73" fmla="*/ 162233 h 4767663"/>
              <a:gd name="connsiteX74" fmla="*/ 533268 w 3508694"/>
              <a:gd name="connsiteY74" fmla="*/ 117988 h 4767663"/>
              <a:gd name="connsiteX75" fmla="*/ 489022 w 3508694"/>
              <a:gd name="connsiteY75" fmla="*/ 88491 h 4767663"/>
              <a:gd name="connsiteX76" fmla="*/ 407906 w 3508694"/>
              <a:gd name="connsiteY76" fmla="*/ 51620 h 4767663"/>
              <a:gd name="connsiteX77" fmla="*/ 312042 w 3508694"/>
              <a:gd name="connsiteY77" fmla="*/ 7375 h 4767663"/>
              <a:gd name="connsiteX78" fmla="*/ 171932 w 3508694"/>
              <a:gd name="connsiteY78" fmla="*/ 0 h 4767663"/>
              <a:gd name="connsiteX79" fmla="*/ 83442 w 3508694"/>
              <a:gd name="connsiteY79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96397 w 3508694"/>
              <a:gd name="connsiteY26" fmla="*/ 2293375 h 4767663"/>
              <a:gd name="connsiteX27" fmla="*/ 653303 w 3508694"/>
              <a:gd name="connsiteY27" fmla="*/ 2612923 h 4767663"/>
              <a:gd name="connsiteX28" fmla="*/ 2203727 w 3508694"/>
              <a:gd name="connsiteY28" fmla="*/ 4725220 h 4767663"/>
              <a:gd name="connsiteX29" fmla="*/ 3397118 w 3508694"/>
              <a:gd name="connsiteY29" fmla="*/ 4016888 h 4767663"/>
              <a:gd name="connsiteX30" fmla="*/ 3452014 w 3508694"/>
              <a:gd name="connsiteY30" fmla="*/ 3891936 h 4767663"/>
              <a:gd name="connsiteX31" fmla="*/ 3349185 w 3508694"/>
              <a:gd name="connsiteY31" fmla="*/ 3748958 h 4767663"/>
              <a:gd name="connsiteX32" fmla="*/ 3315182 w 3508694"/>
              <a:gd name="connsiteY32" fmla="*/ 3680133 h 4767663"/>
              <a:gd name="connsiteX33" fmla="*/ 3244103 w 3508694"/>
              <a:gd name="connsiteY33" fmla="*/ 3663131 h 4767663"/>
              <a:gd name="connsiteX34" fmla="*/ 3052169 w 3508694"/>
              <a:gd name="connsiteY34" fmla="*/ 3760429 h 4767663"/>
              <a:gd name="connsiteX35" fmla="*/ 2795916 w 3508694"/>
              <a:gd name="connsiteY35" fmla="*/ 3870428 h 4767663"/>
              <a:gd name="connsiteX36" fmla="*/ 2540482 w 3508694"/>
              <a:gd name="connsiteY36" fmla="*/ 3999476 h 4767663"/>
              <a:gd name="connsiteX37" fmla="*/ 2263131 w 3508694"/>
              <a:gd name="connsiteY37" fmla="*/ 3857728 h 4767663"/>
              <a:gd name="connsiteX38" fmla="*/ 2137155 w 3508694"/>
              <a:gd name="connsiteY38" fmla="*/ 3753055 h 4767663"/>
              <a:gd name="connsiteX39" fmla="*/ 2110526 w 3508694"/>
              <a:gd name="connsiteY39" fmla="*/ 3787058 h 4767663"/>
              <a:gd name="connsiteX40" fmla="*/ 1797122 w 3508694"/>
              <a:gd name="connsiteY40" fmla="*/ 3560712 h 4767663"/>
              <a:gd name="connsiteX41" fmla="*/ 1650868 w 3508694"/>
              <a:gd name="connsiteY41" fmla="*/ 3169470 h 4767663"/>
              <a:gd name="connsiteX42" fmla="*/ 1255939 w 3508694"/>
              <a:gd name="connsiteY42" fmla="*/ 2499852 h 4767663"/>
              <a:gd name="connsiteX43" fmla="*/ 1263313 w 3508694"/>
              <a:gd name="connsiteY43" fmla="*/ 2462981 h 4767663"/>
              <a:gd name="connsiteX44" fmla="*/ 1270687 w 3508694"/>
              <a:gd name="connsiteY44" fmla="*/ 2433484 h 4767663"/>
              <a:gd name="connsiteX45" fmla="*/ 1255939 w 3508694"/>
              <a:gd name="connsiteY45" fmla="*/ 2322871 h 4767663"/>
              <a:gd name="connsiteX46" fmla="*/ 1248564 w 3508694"/>
              <a:gd name="connsiteY46" fmla="*/ 2234381 h 4767663"/>
              <a:gd name="connsiteX47" fmla="*/ 1241190 w 3508694"/>
              <a:gd name="connsiteY47" fmla="*/ 2190136 h 4767663"/>
              <a:gd name="connsiteX48" fmla="*/ 1233816 w 3508694"/>
              <a:gd name="connsiteY48" fmla="*/ 2086897 h 4767663"/>
              <a:gd name="connsiteX49" fmla="*/ 1226442 w 3508694"/>
              <a:gd name="connsiteY49" fmla="*/ 2042652 h 4767663"/>
              <a:gd name="connsiteX50" fmla="*/ 1219068 w 3508694"/>
              <a:gd name="connsiteY50" fmla="*/ 1976284 h 4767663"/>
              <a:gd name="connsiteX51" fmla="*/ 1204319 w 3508694"/>
              <a:gd name="connsiteY51" fmla="*/ 1821426 h 4767663"/>
              <a:gd name="connsiteX52" fmla="*/ 1189571 w 3508694"/>
              <a:gd name="connsiteY52" fmla="*/ 1681317 h 4767663"/>
              <a:gd name="connsiteX53" fmla="*/ 1160074 w 3508694"/>
              <a:gd name="connsiteY53" fmla="*/ 1585452 h 4767663"/>
              <a:gd name="connsiteX54" fmla="*/ 1145326 w 3508694"/>
              <a:gd name="connsiteY54" fmla="*/ 1548581 h 4767663"/>
              <a:gd name="connsiteX55" fmla="*/ 1137952 w 3508694"/>
              <a:gd name="connsiteY55" fmla="*/ 1460091 h 4767663"/>
              <a:gd name="connsiteX56" fmla="*/ 1130577 w 3508694"/>
              <a:gd name="connsiteY56" fmla="*/ 1408471 h 4767663"/>
              <a:gd name="connsiteX57" fmla="*/ 1115829 w 3508694"/>
              <a:gd name="connsiteY57" fmla="*/ 1305233 h 4767663"/>
              <a:gd name="connsiteX58" fmla="*/ 1093706 w 3508694"/>
              <a:gd name="connsiteY58" fmla="*/ 1091381 h 4767663"/>
              <a:gd name="connsiteX59" fmla="*/ 1086332 w 3508694"/>
              <a:gd name="connsiteY59" fmla="*/ 1032388 h 4767663"/>
              <a:gd name="connsiteX60" fmla="*/ 1064210 w 3508694"/>
              <a:gd name="connsiteY60" fmla="*/ 929149 h 4767663"/>
              <a:gd name="connsiteX61" fmla="*/ 1042087 w 3508694"/>
              <a:gd name="connsiteY61" fmla="*/ 877529 h 4767663"/>
              <a:gd name="connsiteX62" fmla="*/ 1005216 w 3508694"/>
              <a:gd name="connsiteY62" fmla="*/ 796413 h 4767663"/>
              <a:gd name="connsiteX63" fmla="*/ 983093 w 3508694"/>
              <a:gd name="connsiteY63" fmla="*/ 744794 h 4767663"/>
              <a:gd name="connsiteX64" fmla="*/ 931474 w 3508694"/>
              <a:gd name="connsiteY64" fmla="*/ 648929 h 4767663"/>
              <a:gd name="connsiteX65" fmla="*/ 894603 w 3508694"/>
              <a:gd name="connsiteY65" fmla="*/ 582562 h 4767663"/>
              <a:gd name="connsiteX66" fmla="*/ 828235 w 3508694"/>
              <a:gd name="connsiteY66" fmla="*/ 486697 h 4767663"/>
              <a:gd name="connsiteX67" fmla="*/ 783990 w 3508694"/>
              <a:gd name="connsiteY67" fmla="*/ 427704 h 4767663"/>
              <a:gd name="connsiteX68" fmla="*/ 739745 w 3508694"/>
              <a:gd name="connsiteY68" fmla="*/ 390833 h 4767663"/>
              <a:gd name="connsiteX69" fmla="*/ 702874 w 3508694"/>
              <a:gd name="connsiteY69" fmla="*/ 339213 h 4767663"/>
              <a:gd name="connsiteX70" fmla="*/ 651255 w 3508694"/>
              <a:gd name="connsiteY70" fmla="*/ 272846 h 4767663"/>
              <a:gd name="connsiteX71" fmla="*/ 629132 w 3508694"/>
              <a:gd name="connsiteY71" fmla="*/ 243349 h 4767663"/>
              <a:gd name="connsiteX72" fmla="*/ 562764 w 3508694"/>
              <a:gd name="connsiteY72" fmla="*/ 162233 h 4767663"/>
              <a:gd name="connsiteX73" fmla="*/ 533268 w 3508694"/>
              <a:gd name="connsiteY73" fmla="*/ 117988 h 4767663"/>
              <a:gd name="connsiteX74" fmla="*/ 489022 w 3508694"/>
              <a:gd name="connsiteY74" fmla="*/ 88491 h 4767663"/>
              <a:gd name="connsiteX75" fmla="*/ 407906 w 3508694"/>
              <a:gd name="connsiteY75" fmla="*/ 51620 h 4767663"/>
              <a:gd name="connsiteX76" fmla="*/ 312042 w 3508694"/>
              <a:gd name="connsiteY76" fmla="*/ 7375 h 4767663"/>
              <a:gd name="connsiteX77" fmla="*/ 171932 w 3508694"/>
              <a:gd name="connsiteY77" fmla="*/ 0 h 4767663"/>
              <a:gd name="connsiteX78" fmla="*/ 83442 w 3508694"/>
              <a:gd name="connsiteY78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44777 w 3508694"/>
              <a:gd name="connsiteY24" fmla="*/ 2190136 h 4767663"/>
              <a:gd name="connsiteX25" fmla="*/ 496397 w 3508694"/>
              <a:gd name="connsiteY25" fmla="*/ 2293375 h 4767663"/>
              <a:gd name="connsiteX26" fmla="*/ 653303 w 3508694"/>
              <a:gd name="connsiteY26" fmla="*/ 2612923 h 4767663"/>
              <a:gd name="connsiteX27" fmla="*/ 2203727 w 3508694"/>
              <a:gd name="connsiteY27" fmla="*/ 4725220 h 4767663"/>
              <a:gd name="connsiteX28" fmla="*/ 3397118 w 3508694"/>
              <a:gd name="connsiteY28" fmla="*/ 4016888 h 4767663"/>
              <a:gd name="connsiteX29" fmla="*/ 3452014 w 3508694"/>
              <a:gd name="connsiteY29" fmla="*/ 3891936 h 4767663"/>
              <a:gd name="connsiteX30" fmla="*/ 3349185 w 3508694"/>
              <a:gd name="connsiteY30" fmla="*/ 3748958 h 4767663"/>
              <a:gd name="connsiteX31" fmla="*/ 3315182 w 3508694"/>
              <a:gd name="connsiteY31" fmla="*/ 3680133 h 4767663"/>
              <a:gd name="connsiteX32" fmla="*/ 3244103 w 3508694"/>
              <a:gd name="connsiteY32" fmla="*/ 3663131 h 4767663"/>
              <a:gd name="connsiteX33" fmla="*/ 3052169 w 3508694"/>
              <a:gd name="connsiteY33" fmla="*/ 3760429 h 4767663"/>
              <a:gd name="connsiteX34" fmla="*/ 2795916 w 3508694"/>
              <a:gd name="connsiteY34" fmla="*/ 3870428 h 4767663"/>
              <a:gd name="connsiteX35" fmla="*/ 2540482 w 3508694"/>
              <a:gd name="connsiteY35" fmla="*/ 3999476 h 4767663"/>
              <a:gd name="connsiteX36" fmla="*/ 2263131 w 3508694"/>
              <a:gd name="connsiteY36" fmla="*/ 3857728 h 4767663"/>
              <a:gd name="connsiteX37" fmla="*/ 2137155 w 3508694"/>
              <a:gd name="connsiteY37" fmla="*/ 3753055 h 4767663"/>
              <a:gd name="connsiteX38" fmla="*/ 2110526 w 3508694"/>
              <a:gd name="connsiteY38" fmla="*/ 3787058 h 4767663"/>
              <a:gd name="connsiteX39" fmla="*/ 1797122 w 3508694"/>
              <a:gd name="connsiteY39" fmla="*/ 3560712 h 4767663"/>
              <a:gd name="connsiteX40" fmla="*/ 1650868 w 3508694"/>
              <a:gd name="connsiteY40" fmla="*/ 3169470 h 4767663"/>
              <a:gd name="connsiteX41" fmla="*/ 1255939 w 3508694"/>
              <a:gd name="connsiteY41" fmla="*/ 2499852 h 4767663"/>
              <a:gd name="connsiteX42" fmla="*/ 1263313 w 3508694"/>
              <a:gd name="connsiteY42" fmla="*/ 2462981 h 4767663"/>
              <a:gd name="connsiteX43" fmla="*/ 1270687 w 3508694"/>
              <a:gd name="connsiteY43" fmla="*/ 2433484 h 4767663"/>
              <a:gd name="connsiteX44" fmla="*/ 1255939 w 3508694"/>
              <a:gd name="connsiteY44" fmla="*/ 2322871 h 4767663"/>
              <a:gd name="connsiteX45" fmla="*/ 1248564 w 3508694"/>
              <a:gd name="connsiteY45" fmla="*/ 2234381 h 4767663"/>
              <a:gd name="connsiteX46" fmla="*/ 1241190 w 3508694"/>
              <a:gd name="connsiteY46" fmla="*/ 2190136 h 4767663"/>
              <a:gd name="connsiteX47" fmla="*/ 1233816 w 3508694"/>
              <a:gd name="connsiteY47" fmla="*/ 2086897 h 4767663"/>
              <a:gd name="connsiteX48" fmla="*/ 1226442 w 3508694"/>
              <a:gd name="connsiteY48" fmla="*/ 2042652 h 4767663"/>
              <a:gd name="connsiteX49" fmla="*/ 1219068 w 3508694"/>
              <a:gd name="connsiteY49" fmla="*/ 1976284 h 4767663"/>
              <a:gd name="connsiteX50" fmla="*/ 1204319 w 3508694"/>
              <a:gd name="connsiteY50" fmla="*/ 1821426 h 4767663"/>
              <a:gd name="connsiteX51" fmla="*/ 1189571 w 3508694"/>
              <a:gd name="connsiteY51" fmla="*/ 1681317 h 4767663"/>
              <a:gd name="connsiteX52" fmla="*/ 1160074 w 3508694"/>
              <a:gd name="connsiteY52" fmla="*/ 1585452 h 4767663"/>
              <a:gd name="connsiteX53" fmla="*/ 1145326 w 3508694"/>
              <a:gd name="connsiteY53" fmla="*/ 1548581 h 4767663"/>
              <a:gd name="connsiteX54" fmla="*/ 1137952 w 3508694"/>
              <a:gd name="connsiteY54" fmla="*/ 1460091 h 4767663"/>
              <a:gd name="connsiteX55" fmla="*/ 1130577 w 3508694"/>
              <a:gd name="connsiteY55" fmla="*/ 1408471 h 4767663"/>
              <a:gd name="connsiteX56" fmla="*/ 1115829 w 3508694"/>
              <a:gd name="connsiteY56" fmla="*/ 1305233 h 4767663"/>
              <a:gd name="connsiteX57" fmla="*/ 1093706 w 3508694"/>
              <a:gd name="connsiteY57" fmla="*/ 1091381 h 4767663"/>
              <a:gd name="connsiteX58" fmla="*/ 1086332 w 3508694"/>
              <a:gd name="connsiteY58" fmla="*/ 1032388 h 4767663"/>
              <a:gd name="connsiteX59" fmla="*/ 1064210 w 3508694"/>
              <a:gd name="connsiteY59" fmla="*/ 929149 h 4767663"/>
              <a:gd name="connsiteX60" fmla="*/ 1042087 w 3508694"/>
              <a:gd name="connsiteY60" fmla="*/ 877529 h 4767663"/>
              <a:gd name="connsiteX61" fmla="*/ 1005216 w 3508694"/>
              <a:gd name="connsiteY61" fmla="*/ 796413 h 4767663"/>
              <a:gd name="connsiteX62" fmla="*/ 983093 w 3508694"/>
              <a:gd name="connsiteY62" fmla="*/ 744794 h 4767663"/>
              <a:gd name="connsiteX63" fmla="*/ 931474 w 3508694"/>
              <a:gd name="connsiteY63" fmla="*/ 648929 h 4767663"/>
              <a:gd name="connsiteX64" fmla="*/ 894603 w 3508694"/>
              <a:gd name="connsiteY64" fmla="*/ 582562 h 4767663"/>
              <a:gd name="connsiteX65" fmla="*/ 828235 w 3508694"/>
              <a:gd name="connsiteY65" fmla="*/ 486697 h 4767663"/>
              <a:gd name="connsiteX66" fmla="*/ 783990 w 3508694"/>
              <a:gd name="connsiteY66" fmla="*/ 427704 h 4767663"/>
              <a:gd name="connsiteX67" fmla="*/ 739745 w 3508694"/>
              <a:gd name="connsiteY67" fmla="*/ 390833 h 4767663"/>
              <a:gd name="connsiteX68" fmla="*/ 702874 w 3508694"/>
              <a:gd name="connsiteY68" fmla="*/ 339213 h 4767663"/>
              <a:gd name="connsiteX69" fmla="*/ 651255 w 3508694"/>
              <a:gd name="connsiteY69" fmla="*/ 272846 h 4767663"/>
              <a:gd name="connsiteX70" fmla="*/ 629132 w 3508694"/>
              <a:gd name="connsiteY70" fmla="*/ 243349 h 4767663"/>
              <a:gd name="connsiteX71" fmla="*/ 562764 w 3508694"/>
              <a:gd name="connsiteY71" fmla="*/ 162233 h 4767663"/>
              <a:gd name="connsiteX72" fmla="*/ 533268 w 3508694"/>
              <a:gd name="connsiteY72" fmla="*/ 117988 h 4767663"/>
              <a:gd name="connsiteX73" fmla="*/ 489022 w 3508694"/>
              <a:gd name="connsiteY73" fmla="*/ 88491 h 4767663"/>
              <a:gd name="connsiteX74" fmla="*/ 407906 w 3508694"/>
              <a:gd name="connsiteY74" fmla="*/ 51620 h 4767663"/>
              <a:gd name="connsiteX75" fmla="*/ 312042 w 3508694"/>
              <a:gd name="connsiteY75" fmla="*/ 7375 h 4767663"/>
              <a:gd name="connsiteX76" fmla="*/ 171932 w 3508694"/>
              <a:gd name="connsiteY76" fmla="*/ 0 h 4767663"/>
              <a:gd name="connsiteX77" fmla="*/ 83442 w 3508694"/>
              <a:gd name="connsiteY77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444777 w 3508694"/>
              <a:gd name="connsiteY23" fmla="*/ 2190136 h 4767663"/>
              <a:gd name="connsiteX24" fmla="*/ 496397 w 3508694"/>
              <a:gd name="connsiteY24" fmla="*/ 2293375 h 4767663"/>
              <a:gd name="connsiteX25" fmla="*/ 653303 w 3508694"/>
              <a:gd name="connsiteY25" fmla="*/ 2612923 h 4767663"/>
              <a:gd name="connsiteX26" fmla="*/ 2203727 w 3508694"/>
              <a:gd name="connsiteY26" fmla="*/ 4725220 h 4767663"/>
              <a:gd name="connsiteX27" fmla="*/ 3397118 w 3508694"/>
              <a:gd name="connsiteY27" fmla="*/ 4016888 h 4767663"/>
              <a:gd name="connsiteX28" fmla="*/ 3452014 w 3508694"/>
              <a:gd name="connsiteY28" fmla="*/ 3891936 h 4767663"/>
              <a:gd name="connsiteX29" fmla="*/ 3349185 w 3508694"/>
              <a:gd name="connsiteY29" fmla="*/ 3748958 h 4767663"/>
              <a:gd name="connsiteX30" fmla="*/ 3315182 w 3508694"/>
              <a:gd name="connsiteY30" fmla="*/ 3680133 h 4767663"/>
              <a:gd name="connsiteX31" fmla="*/ 3244103 w 3508694"/>
              <a:gd name="connsiteY31" fmla="*/ 3663131 h 4767663"/>
              <a:gd name="connsiteX32" fmla="*/ 3052169 w 3508694"/>
              <a:gd name="connsiteY32" fmla="*/ 3760429 h 4767663"/>
              <a:gd name="connsiteX33" fmla="*/ 2795916 w 3508694"/>
              <a:gd name="connsiteY33" fmla="*/ 3870428 h 4767663"/>
              <a:gd name="connsiteX34" fmla="*/ 2540482 w 3508694"/>
              <a:gd name="connsiteY34" fmla="*/ 3999476 h 4767663"/>
              <a:gd name="connsiteX35" fmla="*/ 2263131 w 3508694"/>
              <a:gd name="connsiteY35" fmla="*/ 3857728 h 4767663"/>
              <a:gd name="connsiteX36" fmla="*/ 2137155 w 3508694"/>
              <a:gd name="connsiteY36" fmla="*/ 3753055 h 4767663"/>
              <a:gd name="connsiteX37" fmla="*/ 2110526 w 3508694"/>
              <a:gd name="connsiteY37" fmla="*/ 3787058 h 4767663"/>
              <a:gd name="connsiteX38" fmla="*/ 1797122 w 3508694"/>
              <a:gd name="connsiteY38" fmla="*/ 3560712 h 4767663"/>
              <a:gd name="connsiteX39" fmla="*/ 1650868 w 3508694"/>
              <a:gd name="connsiteY39" fmla="*/ 3169470 h 4767663"/>
              <a:gd name="connsiteX40" fmla="*/ 1255939 w 3508694"/>
              <a:gd name="connsiteY40" fmla="*/ 2499852 h 4767663"/>
              <a:gd name="connsiteX41" fmla="*/ 1263313 w 3508694"/>
              <a:gd name="connsiteY41" fmla="*/ 2462981 h 4767663"/>
              <a:gd name="connsiteX42" fmla="*/ 1270687 w 3508694"/>
              <a:gd name="connsiteY42" fmla="*/ 2433484 h 4767663"/>
              <a:gd name="connsiteX43" fmla="*/ 1255939 w 3508694"/>
              <a:gd name="connsiteY43" fmla="*/ 2322871 h 4767663"/>
              <a:gd name="connsiteX44" fmla="*/ 1248564 w 3508694"/>
              <a:gd name="connsiteY44" fmla="*/ 2234381 h 4767663"/>
              <a:gd name="connsiteX45" fmla="*/ 1241190 w 3508694"/>
              <a:gd name="connsiteY45" fmla="*/ 2190136 h 4767663"/>
              <a:gd name="connsiteX46" fmla="*/ 1233816 w 3508694"/>
              <a:gd name="connsiteY46" fmla="*/ 2086897 h 4767663"/>
              <a:gd name="connsiteX47" fmla="*/ 1226442 w 3508694"/>
              <a:gd name="connsiteY47" fmla="*/ 2042652 h 4767663"/>
              <a:gd name="connsiteX48" fmla="*/ 1219068 w 3508694"/>
              <a:gd name="connsiteY48" fmla="*/ 1976284 h 4767663"/>
              <a:gd name="connsiteX49" fmla="*/ 1204319 w 3508694"/>
              <a:gd name="connsiteY49" fmla="*/ 1821426 h 4767663"/>
              <a:gd name="connsiteX50" fmla="*/ 1189571 w 3508694"/>
              <a:gd name="connsiteY50" fmla="*/ 1681317 h 4767663"/>
              <a:gd name="connsiteX51" fmla="*/ 1160074 w 3508694"/>
              <a:gd name="connsiteY51" fmla="*/ 1585452 h 4767663"/>
              <a:gd name="connsiteX52" fmla="*/ 1145326 w 3508694"/>
              <a:gd name="connsiteY52" fmla="*/ 1548581 h 4767663"/>
              <a:gd name="connsiteX53" fmla="*/ 1137952 w 3508694"/>
              <a:gd name="connsiteY53" fmla="*/ 1460091 h 4767663"/>
              <a:gd name="connsiteX54" fmla="*/ 1130577 w 3508694"/>
              <a:gd name="connsiteY54" fmla="*/ 1408471 h 4767663"/>
              <a:gd name="connsiteX55" fmla="*/ 1115829 w 3508694"/>
              <a:gd name="connsiteY55" fmla="*/ 1305233 h 4767663"/>
              <a:gd name="connsiteX56" fmla="*/ 1093706 w 3508694"/>
              <a:gd name="connsiteY56" fmla="*/ 1091381 h 4767663"/>
              <a:gd name="connsiteX57" fmla="*/ 1086332 w 3508694"/>
              <a:gd name="connsiteY57" fmla="*/ 1032388 h 4767663"/>
              <a:gd name="connsiteX58" fmla="*/ 1064210 w 3508694"/>
              <a:gd name="connsiteY58" fmla="*/ 929149 h 4767663"/>
              <a:gd name="connsiteX59" fmla="*/ 1042087 w 3508694"/>
              <a:gd name="connsiteY59" fmla="*/ 877529 h 4767663"/>
              <a:gd name="connsiteX60" fmla="*/ 1005216 w 3508694"/>
              <a:gd name="connsiteY60" fmla="*/ 796413 h 4767663"/>
              <a:gd name="connsiteX61" fmla="*/ 983093 w 3508694"/>
              <a:gd name="connsiteY61" fmla="*/ 744794 h 4767663"/>
              <a:gd name="connsiteX62" fmla="*/ 931474 w 3508694"/>
              <a:gd name="connsiteY62" fmla="*/ 648929 h 4767663"/>
              <a:gd name="connsiteX63" fmla="*/ 894603 w 3508694"/>
              <a:gd name="connsiteY63" fmla="*/ 582562 h 4767663"/>
              <a:gd name="connsiteX64" fmla="*/ 828235 w 3508694"/>
              <a:gd name="connsiteY64" fmla="*/ 486697 h 4767663"/>
              <a:gd name="connsiteX65" fmla="*/ 783990 w 3508694"/>
              <a:gd name="connsiteY65" fmla="*/ 427704 h 4767663"/>
              <a:gd name="connsiteX66" fmla="*/ 739745 w 3508694"/>
              <a:gd name="connsiteY66" fmla="*/ 390833 h 4767663"/>
              <a:gd name="connsiteX67" fmla="*/ 702874 w 3508694"/>
              <a:gd name="connsiteY67" fmla="*/ 339213 h 4767663"/>
              <a:gd name="connsiteX68" fmla="*/ 651255 w 3508694"/>
              <a:gd name="connsiteY68" fmla="*/ 272846 h 4767663"/>
              <a:gd name="connsiteX69" fmla="*/ 629132 w 3508694"/>
              <a:gd name="connsiteY69" fmla="*/ 243349 h 4767663"/>
              <a:gd name="connsiteX70" fmla="*/ 562764 w 3508694"/>
              <a:gd name="connsiteY70" fmla="*/ 162233 h 4767663"/>
              <a:gd name="connsiteX71" fmla="*/ 533268 w 3508694"/>
              <a:gd name="connsiteY71" fmla="*/ 117988 h 4767663"/>
              <a:gd name="connsiteX72" fmla="*/ 489022 w 3508694"/>
              <a:gd name="connsiteY72" fmla="*/ 88491 h 4767663"/>
              <a:gd name="connsiteX73" fmla="*/ 407906 w 3508694"/>
              <a:gd name="connsiteY73" fmla="*/ 51620 h 4767663"/>
              <a:gd name="connsiteX74" fmla="*/ 312042 w 3508694"/>
              <a:gd name="connsiteY74" fmla="*/ 7375 h 4767663"/>
              <a:gd name="connsiteX75" fmla="*/ 171932 w 3508694"/>
              <a:gd name="connsiteY75" fmla="*/ 0 h 4767663"/>
              <a:gd name="connsiteX76" fmla="*/ 83442 w 3508694"/>
              <a:gd name="connsiteY76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444777 w 3508694"/>
              <a:gd name="connsiteY22" fmla="*/ 2190136 h 4767663"/>
              <a:gd name="connsiteX23" fmla="*/ 496397 w 3508694"/>
              <a:gd name="connsiteY23" fmla="*/ 2293375 h 4767663"/>
              <a:gd name="connsiteX24" fmla="*/ 653303 w 3508694"/>
              <a:gd name="connsiteY24" fmla="*/ 2612923 h 4767663"/>
              <a:gd name="connsiteX25" fmla="*/ 2203727 w 3508694"/>
              <a:gd name="connsiteY25" fmla="*/ 4725220 h 4767663"/>
              <a:gd name="connsiteX26" fmla="*/ 3397118 w 3508694"/>
              <a:gd name="connsiteY26" fmla="*/ 4016888 h 4767663"/>
              <a:gd name="connsiteX27" fmla="*/ 3452014 w 3508694"/>
              <a:gd name="connsiteY27" fmla="*/ 3891936 h 4767663"/>
              <a:gd name="connsiteX28" fmla="*/ 3349185 w 3508694"/>
              <a:gd name="connsiteY28" fmla="*/ 3748958 h 4767663"/>
              <a:gd name="connsiteX29" fmla="*/ 3315182 w 3508694"/>
              <a:gd name="connsiteY29" fmla="*/ 3680133 h 4767663"/>
              <a:gd name="connsiteX30" fmla="*/ 3244103 w 3508694"/>
              <a:gd name="connsiteY30" fmla="*/ 3663131 h 4767663"/>
              <a:gd name="connsiteX31" fmla="*/ 3052169 w 3508694"/>
              <a:gd name="connsiteY31" fmla="*/ 3760429 h 4767663"/>
              <a:gd name="connsiteX32" fmla="*/ 2795916 w 3508694"/>
              <a:gd name="connsiteY32" fmla="*/ 3870428 h 4767663"/>
              <a:gd name="connsiteX33" fmla="*/ 2540482 w 3508694"/>
              <a:gd name="connsiteY33" fmla="*/ 3999476 h 4767663"/>
              <a:gd name="connsiteX34" fmla="*/ 2263131 w 3508694"/>
              <a:gd name="connsiteY34" fmla="*/ 3857728 h 4767663"/>
              <a:gd name="connsiteX35" fmla="*/ 2137155 w 3508694"/>
              <a:gd name="connsiteY35" fmla="*/ 3753055 h 4767663"/>
              <a:gd name="connsiteX36" fmla="*/ 2110526 w 3508694"/>
              <a:gd name="connsiteY36" fmla="*/ 3787058 h 4767663"/>
              <a:gd name="connsiteX37" fmla="*/ 1797122 w 3508694"/>
              <a:gd name="connsiteY37" fmla="*/ 3560712 h 4767663"/>
              <a:gd name="connsiteX38" fmla="*/ 1650868 w 3508694"/>
              <a:gd name="connsiteY38" fmla="*/ 3169470 h 4767663"/>
              <a:gd name="connsiteX39" fmla="*/ 1255939 w 3508694"/>
              <a:gd name="connsiteY39" fmla="*/ 2499852 h 4767663"/>
              <a:gd name="connsiteX40" fmla="*/ 1263313 w 3508694"/>
              <a:gd name="connsiteY40" fmla="*/ 2462981 h 4767663"/>
              <a:gd name="connsiteX41" fmla="*/ 1270687 w 3508694"/>
              <a:gd name="connsiteY41" fmla="*/ 2433484 h 4767663"/>
              <a:gd name="connsiteX42" fmla="*/ 1255939 w 3508694"/>
              <a:gd name="connsiteY42" fmla="*/ 2322871 h 4767663"/>
              <a:gd name="connsiteX43" fmla="*/ 1248564 w 3508694"/>
              <a:gd name="connsiteY43" fmla="*/ 2234381 h 4767663"/>
              <a:gd name="connsiteX44" fmla="*/ 1241190 w 3508694"/>
              <a:gd name="connsiteY44" fmla="*/ 2190136 h 4767663"/>
              <a:gd name="connsiteX45" fmla="*/ 1233816 w 3508694"/>
              <a:gd name="connsiteY45" fmla="*/ 2086897 h 4767663"/>
              <a:gd name="connsiteX46" fmla="*/ 1226442 w 3508694"/>
              <a:gd name="connsiteY46" fmla="*/ 2042652 h 4767663"/>
              <a:gd name="connsiteX47" fmla="*/ 1219068 w 3508694"/>
              <a:gd name="connsiteY47" fmla="*/ 1976284 h 4767663"/>
              <a:gd name="connsiteX48" fmla="*/ 1204319 w 3508694"/>
              <a:gd name="connsiteY48" fmla="*/ 1821426 h 4767663"/>
              <a:gd name="connsiteX49" fmla="*/ 1189571 w 3508694"/>
              <a:gd name="connsiteY49" fmla="*/ 1681317 h 4767663"/>
              <a:gd name="connsiteX50" fmla="*/ 1160074 w 3508694"/>
              <a:gd name="connsiteY50" fmla="*/ 1585452 h 4767663"/>
              <a:gd name="connsiteX51" fmla="*/ 1145326 w 3508694"/>
              <a:gd name="connsiteY51" fmla="*/ 1548581 h 4767663"/>
              <a:gd name="connsiteX52" fmla="*/ 1137952 w 3508694"/>
              <a:gd name="connsiteY52" fmla="*/ 1460091 h 4767663"/>
              <a:gd name="connsiteX53" fmla="*/ 1130577 w 3508694"/>
              <a:gd name="connsiteY53" fmla="*/ 1408471 h 4767663"/>
              <a:gd name="connsiteX54" fmla="*/ 1115829 w 3508694"/>
              <a:gd name="connsiteY54" fmla="*/ 1305233 h 4767663"/>
              <a:gd name="connsiteX55" fmla="*/ 1093706 w 3508694"/>
              <a:gd name="connsiteY55" fmla="*/ 1091381 h 4767663"/>
              <a:gd name="connsiteX56" fmla="*/ 1086332 w 3508694"/>
              <a:gd name="connsiteY56" fmla="*/ 1032388 h 4767663"/>
              <a:gd name="connsiteX57" fmla="*/ 1064210 w 3508694"/>
              <a:gd name="connsiteY57" fmla="*/ 929149 h 4767663"/>
              <a:gd name="connsiteX58" fmla="*/ 1042087 w 3508694"/>
              <a:gd name="connsiteY58" fmla="*/ 877529 h 4767663"/>
              <a:gd name="connsiteX59" fmla="*/ 1005216 w 3508694"/>
              <a:gd name="connsiteY59" fmla="*/ 796413 h 4767663"/>
              <a:gd name="connsiteX60" fmla="*/ 983093 w 3508694"/>
              <a:gd name="connsiteY60" fmla="*/ 744794 h 4767663"/>
              <a:gd name="connsiteX61" fmla="*/ 931474 w 3508694"/>
              <a:gd name="connsiteY61" fmla="*/ 648929 h 4767663"/>
              <a:gd name="connsiteX62" fmla="*/ 894603 w 3508694"/>
              <a:gd name="connsiteY62" fmla="*/ 582562 h 4767663"/>
              <a:gd name="connsiteX63" fmla="*/ 828235 w 3508694"/>
              <a:gd name="connsiteY63" fmla="*/ 486697 h 4767663"/>
              <a:gd name="connsiteX64" fmla="*/ 783990 w 3508694"/>
              <a:gd name="connsiteY64" fmla="*/ 427704 h 4767663"/>
              <a:gd name="connsiteX65" fmla="*/ 739745 w 3508694"/>
              <a:gd name="connsiteY65" fmla="*/ 390833 h 4767663"/>
              <a:gd name="connsiteX66" fmla="*/ 702874 w 3508694"/>
              <a:gd name="connsiteY66" fmla="*/ 339213 h 4767663"/>
              <a:gd name="connsiteX67" fmla="*/ 651255 w 3508694"/>
              <a:gd name="connsiteY67" fmla="*/ 272846 h 4767663"/>
              <a:gd name="connsiteX68" fmla="*/ 629132 w 3508694"/>
              <a:gd name="connsiteY68" fmla="*/ 243349 h 4767663"/>
              <a:gd name="connsiteX69" fmla="*/ 562764 w 3508694"/>
              <a:gd name="connsiteY69" fmla="*/ 162233 h 4767663"/>
              <a:gd name="connsiteX70" fmla="*/ 533268 w 3508694"/>
              <a:gd name="connsiteY70" fmla="*/ 117988 h 4767663"/>
              <a:gd name="connsiteX71" fmla="*/ 489022 w 3508694"/>
              <a:gd name="connsiteY71" fmla="*/ 88491 h 4767663"/>
              <a:gd name="connsiteX72" fmla="*/ 407906 w 3508694"/>
              <a:gd name="connsiteY72" fmla="*/ 51620 h 4767663"/>
              <a:gd name="connsiteX73" fmla="*/ 312042 w 3508694"/>
              <a:gd name="connsiteY73" fmla="*/ 7375 h 4767663"/>
              <a:gd name="connsiteX74" fmla="*/ 171932 w 3508694"/>
              <a:gd name="connsiteY74" fmla="*/ 0 h 4767663"/>
              <a:gd name="connsiteX75" fmla="*/ 83442 w 3508694"/>
              <a:gd name="connsiteY75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444777 w 3508694"/>
              <a:gd name="connsiteY21" fmla="*/ 2190136 h 4767663"/>
              <a:gd name="connsiteX22" fmla="*/ 496397 w 3508694"/>
              <a:gd name="connsiteY22" fmla="*/ 2293375 h 4767663"/>
              <a:gd name="connsiteX23" fmla="*/ 653303 w 3508694"/>
              <a:gd name="connsiteY23" fmla="*/ 2612923 h 4767663"/>
              <a:gd name="connsiteX24" fmla="*/ 2203727 w 3508694"/>
              <a:gd name="connsiteY24" fmla="*/ 4725220 h 4767663"/>
              <a:gd name="connsiteX25" fmla="*/ 3397118 w 3508694"/>
              <a:gd name="connsiteY25" fmla="*/ 4016888 h 4767663"/>
              <a:gd name="connsiteX26" fmla="*/ 3452014 w 3508694"/>
              <a:gd name="connsiteY26" fmla="*/ 3891936 h 4767663"/>
              <a:gd name="connsiteX27" fmla="*/ 3349185 w 3508694"/>
              <a:gd name="connsiteY27" fmla="*/ 3748958 h 4767663"/>
              <a:gd name="connsiteX28" fmla="*/ 3315182 w 3508694"/>
              <a:gd name="connsiteY28" fmla="*/ 3680133 h 4767663"/>
              <a:gd name="connsiteX29" fmla="*/ 3244103 w 3508694"/>
              <a:gd name="connsiteY29" fmla="*/ 3663131 h 4767663"/>
              <a:gd name="connsiteX30" fmla="*/ 3052169 w 3508694"/>
              <a:gd name="connsiteY30" fmla="*/ 3760429 h 4767663"/>
              <a:gd name="connsiteX31" fmla="*/ 2795916 w 3508694"/>
              <a:gd name="connsiteY31" fmla="*/ 3870428 h 4767663"/>
              <a:gd name="connsiteX32" fmla="*/ 2540482 w 3508694"/>
              <a:gd name="connsiteY32" fmla="*/ 3999476 h 4767663"/>
              <a:gd name="connsiteX33" fmla="*/ 2263131 w 3508694"/>
              <a:gd name="connsiteY33" fmla="*/ 3857728 h 4767663"/>
              <a:gd name="connsiteX34" fmla="*/ 2137155 w 3508694"/>
              <a:gd name="connsiteY34" fmla="*/ 3753055 h 4767663"/>
              <a:gd name="connsiteX35" fmla="*/ 2110526 w 3508694"/>
              <a:gd name="connsiteY35" fmla="*/ 3787058 h 4767663"/>
              <a:gd name="connsiteX36" fmla="*/ 1797122 w 3508694"/>
              <a:gd name="connsiteY36" fmla="*/ 3560712 h 4767663"/>
              <a:gd name="connsiteX37" fmla="*/ 1650868 w 3508694"/>
              <a:gd name="connsiteY37" fmla="*/ 3169470 h 4767663"/>
              <a:gd name="connsiteX38" fmla="*/ 1255939 w 3508694"/>
              <a:gd name="connsiteY38" fmla="*/ 2499852 h 4767663"/>
              <a:gd name="connsiteX39" fmla="*/ 1263313 w 3508694"/>
              <a:gd name="connsiteY39" fmla="*/ 2462981 h 4767663"/>
              <a:gd name="connsiteX40" fmla="*/ 1270687 w 3508694"/>
              <a:gd name="connsiteY40" fmla="*/ 2433484 h 4767663"/>
              <a:gd name="connsiteX41" fmla="*/ 1255939 w 3508694"/>
              <a:gd name="connsiteY41" fmla="*/ 2322871 h 4767663"/>
              <a:gd name="connsiteX42" fmla="*/ 1248564 w 3508694"/>
              <a:gd name="connsiteY42" fmla="*/ 2234381 h 4767663"/>
              <a:gd name="connsiteX43" fmla="*/ 1241190 w 3508694"/>
              <a:gd name="connsiteY43" fmla="*/ 2190136 h 4767663"/>
              <a:gd name="connsiteX44" fmla="*/ 1233816 w 3508694"/>
              <a:gd name="connsiteY44" fmla="*/ 2086897 h 4767663"/>
              <a:gd name="connsiteX45" fmla="*/ 1226442 w 3508694"/>
              <a:gd name="connsiteY45" fmla="*/ 2042652 h 4767663"/>
              <a:gd name="connsiteX46" fmla="*/ 1219068 w 3508694"/>
              <a:gd name="connsiteY46" fmla="*/ 1976284 h 4767663"/>
              <a:gd name="connsiteX47" fmla="*/ 1204319 w 3508694"/>
              <a:gd name="connsiteY47" fmla="*/ 1821426 h 4767663"/>
              <a:gd name="connsiteX48" fmla="*/ 1189571 w 3508694"/>
              <a:gd name="connsiteY48" fmla="*/ 1681317 h 4767663"/>
              <a:gd name="connsiteX49" fmla="*/ 1160074 w 3508694"/>
              <a:gd name="connsiteY49" fmla="*/ 1585452 h 4767663"/>
              <a:gd name="connsiteX50" fmla="*/ 1145326 w 3508694"/>
              <a:gd name="connsiteY50" fmla="*/ 1548581 h 4767663"/>
              <a:gd name="connsiteX51" fmla="*/ 1137952 w 3508694"/>
              <a:gd name="connsiteY51" fmla="*/ 1460091 h 4767663"/>
              <a:gd name="connsiteX52" fmla="*/ 1130577 w 3508694"/>
              <a:gd name="connsiteY52" fmla="*/ 1408471 h 4767663"/>
              <a:gd name="connsiteX53" fmla="*/ 1115829 w 3508694"/>
              <a:gd name="connsiteY53" fmla="*/ 1305233 h 4767663"/>
              <a:gd name="connsiteX54" fmla="*/ 1093706 w 3508694"/>
              <a:gd name="connsiteY54" fmla="*/ 1091381 h 4767663"/>
              <a:gd name="connsiteX55" fmla="*/ 1086332 w 3508694"/>
              <a:gd name="connsiteY55" fmla="*/ 1032388 h 4767663"/>
              <a:gd name="connsiteX56" fmla="*/ 1064210 w 3508694"/>
              <a:gd name="connsiteY56" fmla="*/ 929149 h 4767663"/>
              <a:gd name="connsiteX57" fmla="*/ 1042087 w 3508694"/>
              <a:gd name="connsiteY57" fmla="*/ 877529 h 4767663"/>
              <a:gd name="connsiteX58" fmla="*/ 1005216 w 3508694"/>
              <a:gd name="connsiteY58" fmla="*/ 796413 h 4767663"/>
              <a:gd name="connsiteX59" fmla="*/ 983093 w 3508694"/>
              <a:gd name="connsiteY59" fmla="*/ 744794 h 4767663"/>
              <a:gd name="connsiteX60" fmla="*/ 931474 w 3508694"/>
              <a:gd name="connsiteY60" fmla="*/ 648929 h 4767663"/>
              <a:gd name="connsiteX61" fmla="*/ 894603 w 3508694"/>
              <a:gd name="connsiteY61" fmla="*/ 582562 h 4767663"/>
              <a:gd name="connsiteX62" fmla="*/ 828235 w 3508694"/>
              <a:gd name="connsiteY62" fmla="*/ 486697 h 4767663"/>
              <a:gd name="connsiteX63" fmla="*/ 783990 w 3508694"/>
              <a:gd name="connsiteY63" fmla="*/ 427704 h 4767663"/>
              <a:gd name="connsiteX64" fmla="*/ 739745 w 3508694"/>
              <a:gd name="connsiteY64" fmla="*/ 390833 h 4767663"/>
              <a:gd name="connsiteX65" fmla="*/ 702874 w 3508694"/>
              <a:gd name="connsiteY65" fmla="*/ 339213 h 4767663"/>
              <a:gd name="connsiteX66" fmla="*/ 651255 w 3508694"/>
              <a:gd name="connsiteY66" fmla="*/ 272846 h 4767663"/>
              <a:gd name="connsiteX67" fmla="*/ 629132 w 3508694"/>
              <a:gd name="connsiteY67" fmla="*/ 243349 h 4767663"/>
              <a:gd name="connsiteX68" fmla="*/ 562764 w 3508694"/>
              <a:gd name="connsiteY68" fmla="*/ 162233 h 4767663"/>
              <a:gd name="connsiteX69" fmla="*/ 533268 w 3508694"/>
              <a:gd name="connsiteY69" fmla="*/ 117988 h 4767663"/>
              <a:gd name="connsiteX70" fmla="*/ 489022 w 3508694"/>
              <a:gd name="connsiteY70" fmla="*/ 88491 h 4767663"/>
              <a:gd name="connsiteX71" fmla="*/ 407906 w 3508694"/>
              <a:gd name="connsiteY71" fmla="*/ 51620 h 4767663"/>
              <a:gd name="connsiteX72" fmla="*/ 312042 w 3508694"/>
              <a:gd name="connsiteY72" fmla="*/ 7375 h 4767663"/>
              <a:gd name="connsiteX73" fmla="*/ 171932 w 3508694"/>
              <a:gd name="connsiteY73" fmla="*/ 0 h 4767663"/>
              <a:gd name="connsiteX74" fmla="*/ 83442 w 3508694"/>
              <a:gd name="connsiteY74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444777 w 3508694"/>
              <a:gd name="connsiteY21" fmla="*/ 2190136 h 4767663"/>
              <a:gd name="connsiteX22" fmla="*/ 653303 w 3508694"/>
              <a:gd name="connsiteY22" fmla="*/ 2612923 h 4767663"/>
              <a:gd name="connsiteX23" fmla="*/ 2203727 w 3508694"/>
              <a:gd name="connsiteY23" fmla="*/ 4725220 h 4767663"/>
              <a:gd name="connsiteX24" fmla="*/ 3397118 w 3508694"/>
              <a:gd name="connsiteY24" fmla="*/ 4016888 h 4767663"/>
              <a:gd name="connsiteX25" fmla="*/ 3452014 w 3508694"/>
              <a:gd name="connsiteY25" fmla="*/ 3891936 h 4767663"/>
              <a:gd name="connsiteX26" fmla="*/ 3349185 w 3508694"/>
              <a:gd name="connsiteY26" fmla="*/ 3748958 h 4767663"/>
              <a:gd name="connsiteX27" fmla="*/ 3315182 w 3508694"/>
              <a:gd name="connsiteY27" fmla="*/ 3680133 h 4767663"/>
              <a:gd name="connsiteX28" fmla="*/ 3244103 w 3508694"/>
              <a:gd name="connsiteY28" fmla="*/ 3663131 h 4767663"/>
              <a:gd name="connsiteX29" fmla="*/ 3052169 w 3508694"/>
              <a:gd name="connsiteY29" fmla="*/ 3760429 h 4767663"/>
              <a:gd name="connsiteX30" fmla="*/ 2795916 w 3508694"/>
              <a:gd name="connsiteY30" fmla="*/ 3870428 h 4767663"/>
              <a:gd name="connsiteX31" fmla="*/ 2540482 w 3508694"/>
              <a:gd name="connsiteY31" fmla="*/ 3999476 h 4767663"/>
              <a:gd name="connsiteX32" fmla="*/ 2263131 w 3508694"/>
              <a:gd name="connsiteY32" fmla="*/ 3857728 h 4767663"/>
              <a:gd name="connsiteX33" fmla="*/ 2137155 w 3508694"/>
              <a:gd name="connsiteY33" fmla="*/ 3753055 h 4767663"/>
              <a:gd name="connsiteX34" fmla="*/ 2110526 w 3508694"/>
              <a:gd name="connsiteY34" fmla="*/ 3787058 h 4767663"/>
              <a:gd name="connsiteX35" fmla="*/ 1797122 w 3508694"/>
              <a:gd name="connsiteY35" fmla="*/ 3560712 h 4767663"/>
              <a:gd name="connsiteX36" fmla="*/ 1650868 w 3508694"/>
              <a:gd name="connsiteY36" fmla="*/ 3169470 h 4767663"/>
              <a:gd name="connsiteX37" fmla="*/ 1255939 w 3508694"/>
              <a:gd name="connsiteY37" fmla="*/ 2499852 h 4767663"/>
              <a:gd name="connsiteX38" fmla="*/ 1263313 w 3508694"/>
              <a:gd name="connsiteY38" fmla="*/ 2462981 h 4767663"/>
              <a:gd name="connsiteX39" fmla="*/ 1270687 w 3508694"/>
              <a:gd name="connsiteY39" fmla="*/ 2433484 h 4767663"/>
              <a:gd name="connsiteX40" fmla="*/ 1255939 w 3508694"/>
              <a:gd name="connsiteY40" fmla="*/ 2322871 h 4767663"/>
              <a:gd name="connsiteX41" fmla="*/ 1248564 w 3508694"/>
              <a:gd name="connsiteY41" fmla="*/ 2234381 h 4767663"/>
              <a:gd name="connsiteX42" fmla="*/ 1241190 w 3508694"/>
              <a:gd name="connsiteY42" fmla="*/ 2190136 h 4767663"/>
              <a:gd name="connsiteX43" fmla="*/ 1233816 w 3508694"/>
              <a:gd name="connsiteY43" fmla="*/ 2086897 h 4767663"/>
              <a:gd name="connsiteX44" fmla="*/ 1226442 w 3508694"/>
              <a:gd name="connsiteY44" fmla="*/ 2042652 h 4767663"/>
              <a:gd name="connsiteX45" fmla="*/ 1219068 w 3508694"/>
              <a:gd name="connsiteY45" fmla="*/ 1976284 h 4767663"/>
              <a:gd name="connsiteX46" fmla="*/ 1204319 w 3508694"/>
              <a:gd name="connsiteY46" fmla="*/ 1821426 h 4767663"/>
              <a:gd name="connsiteX47" fmla="*/ 1189571 w 3508694"/>
              <a:gd name="connsiteY47" fmla="*/ 1681317 h 4767663"/>
              <a:gd name="connsiteX48" fmla="*/ 1160074 w 3508694"/>
              <a:gd name="connsiteY48" fmla="*/ 1585452 h 4767663"/>
              <a:gd name="connsiteX49" fmla="*/ 1145326 w 3508694"/>
              <a:gd name="connsiteY49" fmla="*/ 1548581 h 4767663"/>
              <a:gd name="connsiteX50" fmla="*/ 1137952 w 3508694"/>
              <a:gd name="connsiteY50" fmla="*/ 1460091 h 4767663"/>
              <a:gd name="connsiteX51" fmla="*/ 1130577 w 3508694"/>
              <a:gd name="connsiteY51" fmla="*/ 1408471 h 4767663"/>
              <a:gd name="connsiteX52" fmla="*/ 1115829 w 3508694"/>
              <a:gd name="connsiteY52" fmla="*/ 1305233 h 4767663"/>
              <a:gd name="connsiteX53" fmla="*/ 1093706 w 3508694"/>
              <a:gd name="connsiteY53" fmla="*/ 1091381 h 4767663"/>
              <a:gd name="connsiteX54" fmla="*/ 1086332 w 3508694"/>
              <a:gd name="connsiteY54" fmla="*/ 1032388 h 4767663"/>
              <a:gd name="connsiteX55" fmla="*/ 1064210 w 3508694"/>
              <a:gd name="connsiteY55" fmla="*/ 929149 h 4767663"/>
              <a:gd name="connsiteX56" fmla="*/ 1042087 w 3508694"/>
              <a:gd name="connsiteY56" fmla="*/ 877529 h 4767663"/>
              <a:gd name="connsiteX57" fmla="*/ 1005216 w 3508694"/>
              <a:gd name="connsiteY57" fmla="*/ 796413 h 4767663"/>
              <a:gd name="connsiteX58" fmla="*/ 983093 w 3508694"/>
              <a:gd name="connsiteY58" fmla="*/ 744794 h 4767663"/>
              <a:gd name="connsiteX59" fmla="*/ 931474 w 3508694"/>
              <a:gd name="connsiteY59" fmla="*/ 648929 h 4767663"/>
              <a:gd name="connsiteX60" fmla="*/ 894603 w 3508694"/>
              <a:gd name="connsiteY60" fmla="*/ 582562 h 4767663"/>
              <a:gd name="connsiteX61" fmla="*/ 828235 w 3508694"/>
              <a:gd name="connsiteY61" fmla="*/ 486697 h 4767663"/>
              <a:gd name="connsiteX62" fmla="*/ 783990 w 3508694"/>
              <a:gd name="connsiteY62" fmla="*/ 427704 h 4767663"/>
              <a:gd name="connsiteX63" fmla="*/ 739745 w 3508694"/>
              <a:gd name="connsiteY63" fmla="*/ 390833 h 4767663"/>
              <a:gd name="connsiteX64" fmla="*/ 702874 w 3508694"/>
              <a:gd name="connsiteY64" fmla="*/ 339213 h 4767663"/>
              <a:gd name="connsiteX65" fmla="*/ 651255 w 3508694"/>
              <a:gd name="connsiteY65" fmla="*/ 272846 h 4767663"/>
              <a:gd name="connsiteX66" fmla="*/ 629132 w 3508694"/>
              <a:gd name="connsiteY66" fmla="*/ 243349 h 4767663"/>
              <a:gd name="connsiteX67" fmla="*/ 562764 w 3508694"/>
              <a:gd name="connsiteY67" fmla="*/ 162233 h 4767663"/>
              <a:gd name="connsiteX68" fmla="*/ 533268 w 3508694"/>
              <a:gd name="connsiteY68" fmla="*/ 117988 h 4767663"/>
              <a:gd name="connsiteX69" fmla="*/ 489022 w 3508694"/>
              <a:gd name="connsiteY69" fmla="*/ 88491 h 4767663"/>
              <a:gd name="connsiteX70" fmla="*/ 407906 w 3508694"/>
              <a:gd name="connsiteY70" fmla="*/ 51620 h 4767663"/>
              <a:gd name="connsiteX71" fmla="*/ 312042 w 3508694"/>
              <a:gd name="connsiteY71" fmla="*/ 7375 h 4767663"/>
              <a:gd name="connsiteX72" fmla="*/ 171932 w 3508694"/>
              <a:gd name="connsiteY72" fmla="*/ 0 h 4767663"/>
              <a:gd name="connsiteX73" fmla="*/ 83442 w 3508694"/>
              <a:gd name="connsiteY73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653303 w 3508694"/>
              <a:gd name="connsiteY21" fmla="*/ 2612923 h 4767663"/>
              <a:gd name="connsiteX22" fmla="*/ 2203727 w 3508694"/>
              <a:gd name="connsiteY22" fmla="*/ 4725220 h 4767663"/>
              <a:gd name="connsiteX23" fmla="*/ 3397118 w 3508694"/>
              <a:gd name="connsiteY23" fmla="*/ 4016888 h 4767663"/>
              <a:gd name="connsiteX24" fmla="*/ 3452014 w 3508694"/>
              <a:gd name="connsiteY24" fmla="*/ 3891936 h 4767663"/>
              <a:gd name="connsiteX25" fmla="*/ 3349185 w 3508694"/>
              <a:gd name="connsiteY25" fmla="*/ 3748958 h 4767663"/>
              <a:gd name="connsiteX26" fmla="*/ 3315182 w 3508694"/>
              <a:gd name="connsiteY26" fmla="*/ 3680133 h 4767663"/>
              <a:gd name="connsiteX27" fmla="*/ 3244103 w 3508694"/>
              <a:gd name="connsiteY27" fmla="*/ 3663131 h 4767663"/>
              <a:gd name="connsiteX28" fmla="*/ 3052169 w 3508694"/>
              <a:gd name="connsiteY28" fmla="*/ 3760429 h 4767663"/>
              <a:gd name="connsiteX29" fmla="*/ 2795916 w 3508694"/>
              <a:gd name="connsiteY29" fmla="*/ 3870428 h 4767663"/>
              <a:gd name="connsiteX30" fmla="*/ 2540482 w 3508694"/>
              <a:gd name="connsiteY30" fmla="*/ 3999476 h 4767663"/>
              <a:gd name="connsiteX31" fmla="*/ 2263131 w 3508694"/>
              <a:gd name="connsiteY31" fmla="*/ 3857728 h 4767663"/>
              <a:gd name="connsiteX32" fmla="*/ 2137155 w 3508694"/>
              <a:gd name="connsiteY32" fmla="*/ 3753055 h 4767663"/>
              <a:gd name="connsiteX33" fmla="*/ 2110526 w 3508694"/>
              <a:gd name="connsiteY33" fmla="*/ 3787058 h 4767663"/>
              <a:gd name="connsiteX34" fmla="*/ 1797122 w 3508694"/>
              <a:gd name="connsiteY34" fmla="*/ 3560712 h 4767663"/>
              <a:gd name="connsiteX35" fmla="*/ 1650868 w 3508694"/>
              <a:gd name="connsiteY35" fmla="*/ 3169470 h 4767663"/>
              <a:gd name="connsiteX36" fmla="*/ 1255939 w 3508694"/>
              <a:gd name="connsiteY36" fmla="*/ 2499852 h 4767663"/>
              <a:gd name="connsiteX37" fmla="*/ 1263313 w 3508694"/>
              <a:gd name="connsiteY37" fmla="*/ 2462981 h 4767663"/>
              <a:gd name="connsiteX38" fmla="*/ 1270687 w 3508694"/>
              <a:gd name="connsiteY38" fmla="*/ 2433484 h 4767663"/>
              <a:gd name="connsiteX39" fmla="*/ 1255939 w 3508694"/>
              <a:gd name="connsiteY39" fmla="*/ 2322871 h 4767663"/>
              <a:gd name="connsiteX40" fmla="*/ 1248564 w 3508694"/>
              <a:gd name="connsiteY40" fmla="*/ 2234381 h 4767663"/>
              <a:gd name="connsiteX41" fmla="*/ 1241190 w 3508694"/>
              <a:gd name="connsiteY41" fmla="*/ 2190136 h 4767663"/>
              <a:gd name="connsiteX42" fmla="*/ 1233816 w 3508694"/>
              <a:gd name="connsiteY42" fmla="*/ 2086897 h 4767663"/>
              <a:gd name="connsiteX43" fmla="*/ 1226442 w 3508694"/>
              <a:gd name="connsiteY43" fmla="*/ 2042652 h 4767663"/>
              <a:gd name="connsiteX44" fmla="*/ 1219068 w 3508694"/>
              <a:gd name="connsiteY44" fmla="*/ 1976284 h 4767663"/>
              <a:gd name="connsiteX45" fmla="*/ 1204319 w 3508694"/>
              <a:gd name="connsiteY45" fmla="*/ 1821426 h 4767663"/>
              <a:gd name="connsiteX46" fmla="*/ 1189571 w 3508694"/>
              <a:gd name="connsiteY46" fmla="*/ 1681317 h 4767663"/>
              <a:gd name="connsiteX47" fmla="*/ 1160074 w 3508694"/>
              <a:gd name="connsiteY47" fmla="*/ 1585452 h 4767663"/>
              <a:gd name="connsiteX48" fmla="*/ 1145326 w 3508694"/>
              <a:gd name="connsiteY48" fmla="*/ 1548581 h 4767663"/>
              <a:gd name="connsiteX49" fmla="*/ 1137952 w 3508694"/>
              <a:gd name="connsiteY49" fmla="*/ 1460091 h 4767663"/>
              <a:gd name="connsiteX50" fmla="*/ 1130577 w 3508694"/>
              <a:gd name="connsiteY50" fmla="*/ 1408471 h 4767663"/>
              <a:gd name="connsiteX51" fmla="*/ 1115829 w 3508694"/>
              <a:gd name="connsiteY51" fmla="*/ 1305233 h 4767663"/>
              <a:gd name="connsiteX52" fmla="*/ 1093706 w 3508694"/>
              <a:gd name="connsiteY52" fmla="*/ 1091381 h 4767663"/>
              <a:gd name="connsiteX53" fmla="*/ 1086332 w 3508694"/>
              <a:gd name="connsiteY53" fmla="*/ 1032388 h 4767663"/>
              <a:gd name="connsiteX54" fmla="*/ 1064210 w 3508694"/>
              <a:gd name="connsiteY54" fmla="*/ 929149 h 4767663"/>
              <a:gd name="connsiteX55" fmla="*/ 1042087 w 3508694"/>
              <a:gd name="connsiteY55" fmla="*/ 877529 h 4767663"/>
              <a:gd name="connsiteX56" fmla="*/ 1005216 w 3508694"/>
              <a:gd name="connsiteY56" fmla="*/ 796413 h 4767663"/>
              <a:gd name="connsiteX57" fmla="*/ 983093 w 3508694"/>
              <a:gd name="connsiteY57" fmla="*/ 744794 h 4767663"/>
              <a:gd name="connsiteX58" fmla="*/ 931474 w 3508694"/>
              <a:gd name="connsiteY58" fmla="*/ 648929 h 4767663"/>
              <a:gd name="connsiteX59" fmla="*/ 894603 w 3508694"/>
              <a:gd name="connsiteY59" fmla="*/ 582562 h 4767663"/>
              <a:gd name="connsiteX60" fmla="*/ 828235 w 3508694"/>
              <a:gd name="connsiteY60" fmla="*/ 486697 h 4767663"/>
              <a:gd name="connsiteX61" fmla="*/ 783990 w 3508694"/>
              <a:gd name="connsiteY61" fmla="*/ 427704 h 4767663"/>
              <a:gd name="connsiteX62" fmla="*/ 739745 w 3508694"/>
              <a:gd name="connsiteY62" fmla="*/ 390833 h 4767663"/>
              <a:gd name="connsiteX63" fmla="*/ 702874 w 3508694"/>
              <a:gd name="connsiteY63" fmla="*/ 339213 h 4767663"/>
              <a:gd name="connsiteX64" fmla="*/ 651255 w 3508694"/>
              <a:gd name="connsiteY64" fmla="*/ 272846 h 4767663"/>
              <a:gd name="connsiteX65" fmla="*/ 629132 w 3508694"/>
              <a:gd name="connsiteY65" fmla="*/ 243349 h 4767663"/>
              <a:gd name="connsiteX66" fmla="*/ 562764 w 3508694"/>
              <a:gd name="connsiteY66" fmla="*/ 162233 h 4767663"/>
              <a:gd name="connsiteX67" fmla="*/ 533268 w 3508694"/>
              <a:gd name="connsiteY67" fmla="*/ 117988 h 4767663"/>
              <a:gd name="connsiteX68" fmla="*/ 489022 w 3508694"/>
              <a:gd name="connsiteY68" fmla="*/ 88491 h 4767663"/>
              <a:gd name="connsiteX69" fmla="*/ 407906 w 3508694"/>
              <a:gd name="connsiteY69" fmla="*/ 51620 h 4767663"/>
              <a:gd name="connsiteX70" fmla="*/ 312042 w 3508694"/>
              <a:gd name="connsiteY70" fmla="*/ 7375 h 4767663"/>
              <a:gd name="connsiteX71" fmla="*/ 171932 w 3508694"/>
              <a:gd name="connsiteY71" fmla="*/ 0 h 4767663"/>
              <a:gd name="connsiteX72" fmla="*/ 83442 w 3508694"/>
              <a:gd name="connsiteY72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56287 w 3508694"/>
              <a:gd name="connsiteY17" fmla="*/ 1762433 h 4767663"/>
              <a:gd name="connsiteX18" fmla="*/ 363661 w 3508694"/>
              <a:gd name="connsiteY18" fmla="*/ 1850923 h 4767663"/>
              <a:gd name="connsiteX19" fmla="*/ 371035 w 3508694"/>
              <a:gd name="connsiteY19" fmla="*/ 2027904 h 4767663"/>
              <a:gd name="connsiteX20" fmla="*/ 653303 w 3508694"/>
              <a:gd name="connsiteY20" fmla="*/ 2612923 h 4767663"/>
              <a:gd name="connsiteX21" fmla="*/ 2203727 w 3508694"/>
              <a:gd name="connsiteY21" fmla="*/ 4725220 h 4767663"/>
              <a:gd name="connsiteX22" fmla="*/ 3397118 w 3508694"/>
              <a:gd name="connsiteY22" fmla="*/ 4016888 h 4767663"/>
              <a:gd name="connsiteX23" fmla="*/ 3452014 w 3508694"/>
              <a:gd name="connsiteY23" fmla="*/ 3891936 h 4767663"/>
              <a:gd name="connsiteX24" fmla="*/ 3349185 w 3508694"/>
              <a:gd name="connsiteY24" fmla="*/ 3748958 h 4767663"/>
              <a:gd name="connsiteX25" fmla="*/ 3315182 w 3508694"/>
              <a:gd name="connsiteY25" fmla="*/ 3680133 h 4767663"/>
              <a:gd name="connsiteX26" fmla="*/ 3244103 w 3508694"/>
              <a:gd name="connsiteY26" fmla="*/ 3663131 h 4767663"/>
              <a:gd name="connsiteX27" fmla="*/ 3052169 w 3508694"/>
              <a:gd name="connsiteY27" fmla="*/ 3760429 h 4767663"/>
              <a:gd name="connsiteX28" fmla="*/ 2795916 w 3508694"/>
              <a:gd name="connsiteY28" fmla="*/ 3870428 h 4767663"/>
              <a:gd name="connsiteX29" fmla="*/ 2540482 w 3508694"/>
              <a:gd name="connsiteY29" fmla="*/ 3999476 h 4767663"/>
              <a:gd name="connsiteX30" fmla="*/ 2263131 w 3508694"/>
              <a:gd name="connsiteY30" fmla="*/ 3857728 h 4767663"/>
              <a:gd name="connsiteX31" fmla="*/ 2137155 w 3508694"/>
              <a:gd name="connsiteY31" fmla="*/ 3753055 h 4767663"/>
              <a:gd name="connsiteX32" fmla="*/ 2110526 w 3508694"/>
              <a:gd name="connsiteY32" fmla="*/ 3787058 h 4767663"/>
              <a:gd name="connsiteX33" fmla="*/ 1797122 w 3508694"/>
              <a:gd name="connsiteY33" fmla="*/ 3560712 h 4767663"/>
              <a:gd name="connsiteX34" fmla="*/ 1650868 w 3508694"/>
              <a:gd name="connsiteY34" fmla="*/ 3169470 h 4767663"/>
              <a:gd name="connsiteX35" fmla="*/ 1255939 w 3508694"/>
              <a:gd name="connsiteY35" fmla="*/ 2499852 h 4767663"/>
              <a:gd name="connsiteX36" fmla="*/ 1263313 w 3508694"/>
              <a:gd name="connsiteY36" fmla="*/ 2462981 h 4767663"/>
              <a:gd name="connsiteX37" fmla="*/ 1270687 w 3508694"/>
              <a:gd name="connsiteY37" fmla="*/ 2433484 h 4767663"/>
              <a:gd name="connsiteX38" fmla="*/ 1255939 w 3508694"/>
              <a:gd name="connsiteY38" fmla="*/ 2322871 h 4767663"/>
              <a:gd name="connsiteX39" fmla="*/ 1248564 w 3508694"/>
              <a:gd name="connsiteY39" fmla="*/ 2234381 h 4767663"/>
              <a:gd name="connsiteX40" fmla="*/ 1241190 w 3508694"/>
              <a:gd name="connsiteY40" fmla="*/ 2190136 h 4767663"/>
              <a:gd name="connsiteX41" fmla="*/ 1233816 w 3508694"/>
              <a:gd name="connsiteY41" fmla="*/ 2086897 h 4767663"/>
              <a:gd name="connsiteX42" fmla="*/ 1226442 w 3508694"/>
              <a:gd name="connsiteY42" fmla="*/ 2042652 h 4767663"/>
              <a:gd name="connsiteX43" fmla="*/ 1219068 w 3508694"/>
              <a:gd name="connsiteY43" fmla="*/ 1976284 h 4767663"/>
              <a:gd name="connsiteX44" fmla="*/ 1204319 w 3508694"/>
              <a:gd name="connsiteY44" fmla="*/ 1821426 h 4767663"/>
              <a:gd name="connsiteX45" fmla="*/ 1189571 w 3508694"/>
              <a:gd name="connsiteY45" fmla="*/ 1681317 h 4767663"/>
              <a:gd name="connsiteX46" fmla="*/ 1160074 w 3508694"/>
              <a:gd name="connsiteY46" fmla="*/ 1585452 h 4767663"/>
              <a:gd name="connsiteX47" fmla="*/ 1145326 w 3508694"/>
              <a:gd name="connsiteY47" fmla="*/ 1548581 h 4767663"/>
              <a:gd name="connsiteX48" fmla="*/ 1137952 w 3508694"/>
              <a:gd name="connsiteY48" fmla="*/ 1460091 h 4767663"/>
              <a:gd name="connsiteX49" fmla="*/ 1130577 w 3508694"/>
              <a:gd name="connsiteY49" fmla="*/ 1408471 h 4767663"/>
              <a:gd name="connsiteX50" fmla="*/ 1115829 w 3508694"/>
              <a:gd name="connsiteY50" fmla="*/ 1305233 h 4767663"/>
              <a:gd name="connsiteX51" fmla="*/ 1093706 w 3508694"/>
              <a:gd name="connsiteY51" fmla="*/ 1091381 h 4767663"/>
              <a:gd name="connsiteX52" fmla="*/ 1086332 w 3508694"/>
              <a:gd name="connsiteY52" fmla="*/ 1032388 h 4767663"/>
              <a:gd name="connsiteX53" fmla="*/ 1064210 w 3508694"/>
              <a:gd name="connsiteY53" fmla="*/ 929149 h 4767663"/>
              <a:gd name="connsiteX54" fmla="*/ 1042087 w 3508694"/>
              <a:gd name="connsiteY54" fmla="*/ 877529 h 4767663"/>
              <a:gd name="connsiteX55" fmla="*/ 1005216 w 3508694"/>
              <a:gd name="connsiteY55" fmla="*/ 796413 h 4767663"/>
              <a:gd name="connsiteX56" fmla="*/ 983093 w 3508694"/>
              <a:gd name="connsiteY56" fmla="*/ 744794 h 4767663"/>
              <a:gd name="connsiteX57" fmla="*/ 931474 w 3508694"/>
              <a:gd name="connsiteY57" fmla="*/ 648929 h 4767663"/>
              <a:gd name="connsiteX58" fmla="*/ 894603 w 3508694"/>
              <a:gd name="connsiteY58" fmla="*/ 582562 h 4767663"/>
              <a:gd name="connsiteX59" fmla="*/ 828235 w 3508694"/>
              <a:gd name="connsiteY59" fmla="*/ 486697 h 4767663"/>
              <a:gd name="connsiteX60" fmla="*/ 783990 w 3508694"/>
              <a:gd name="connsiteY60" fmla="*/ 427704 h 4767663"/>
              <a:gd name="connsiteX61" fmla="*/ 739745 w 3508694"/>
              <a:gd name="connsiteY61" fmla="*/ 390833 h 4767663"/>
              <a:gd name="connsiteX62" fmla="*/ 702874 w 3508694"/>
              <a:gd name="connsiteY62" fmla="*/ 339213 h 4767663"/>
              <a:gd name="connsiteX63" fmla="*/ 651255 w 3508694"/>
              <a:gd name="connsiteY63" fmla="*/ 272846 h 4767663"/>
              <a:gd name="connsiteX64" fmla="*/ 629132 w 3508694"/>
              <a:gd name="connsiteY64" fmla="*/ 243349 h 4767663"/>
              <a:gd name="connsiteX65" fmla="*/ 562764 w 3508694"/>
              <a:gd name="connsiteY65" fmla="*/ 162233 h 4767663"/>
              <a:gd name="connsiteX66" fmla="*/ 533268 w 3508694"/>
              <a:gd name="connsiteY66" fmla="*/ 117988 h 4767663"/>
              <a:gd name="connsiteX67" fmla="*/ 489022 w 3508694"/>
              <a:gd name="connsiteY67" fmla="*/ 88491 h 4767663"/>
              <a:gd name="connsiteX68" fmla="*/ 407906 w 3508694"/>
              <a:gd name="connsiteY68" fmla="*/ 51620 h 4767663"/>
              <a:gd name="connsiteX69" fmla="*/ 312042 w 3508694"/>
              <a:gd name="connsiteY69" fmla="*/ 7375 h 4767663"/>
              <a:gd name="connsiteX70" fmla="*/ 171932 w 3508694"/>
              <a:gd name="connsiteY70" fmla="*/ 0 h 4767663"/>
              <a:gd name="connsiteX71" fmla="*/ 83442 w 3508694"/>
              <a:gd name="connsiteY71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56287 w 3508694"/>
              <a:gd name="connsiteY16" fmla="*/ 1762433 h 4767663"/>
              <a:gd name="connsiteX17" fmla="*/ 363661 w 3508694"/>
              <a:gd name="connsiteY17" fmla="*/ 1850923 h 4767663"/>
              <a:gd name="connsiteX18" fmla="*/ 371035 w 3508694"/>
              <a:gd name="connsiteY18" fmla="*/ 2027904 h 4767663"/>
              <a:gd name="connsiteX19" fmla="*/ 653303 w 3508694"/>
              <a:gd name="connsiteY19" fmla="*/ 2612923 h 4767663"/>
              <a:gd name="connsiteX20" fmla="*/ 2203727 w 3508694"/>
              <a:gd name="connsiteY20" fmla="*/ 4725220 h 4767663"/>
              <a:gd name="connsiteX21" fmla="*/ 3397118 w 3508694"/>
              <a:gd name="connsiteY21" fmla="*/ 4016888 h 4767663"/>
              <a:gd name="connsiteX22" fmla="*/ 3452014 w 3508694"/>
              <a:gd name="connsiteY22" fmla="*/ 3891936 h 4767663"/>
              <a:gd name="connsiteX23" fmla="*/ 3349185 w 3508694"/>
              <a:gd name="connsiteY23" fmla="*/ 3748958 h 4767663"/>
              <a:gd name="connsiteX24" fmla="*/ 3315182 w 3508694"/>
              <a:gd name="connsiteY24" fmla="*/ 3680133 h 4767663"/>
              <a:gd name="connsiteX25" fmla="*/ 3244103 w 3508694"/>
              <a:gd name="connsiteY25" fmla="*/ 3663131 h 4767663"/>
              <a:gd name="connsiteX26" fmla="*/ 3052169 w 3508694"/>
              <a:gd name="connsiteY26" fmla="*/ 3760429 h 4767663"/>
              <a:gd name="connsiteX27" fmla="*/ 2795916 w 3508694"/>
              <a:gd name="connsiteY27" fmla="*/ 3870428 h 4767663"/>
              <a:gd name="connsiteX28" fmla="*/ 2540482 w 3508694"/>
              <a:gd name="connsiteY28" fmla="*/ 3999476 h 4767663"/>
              <a:gd name="connsiteX29" fmla="*/ 2263131 w 3508694"/>
              <a:gd name="connsiteY29" fmla="*/ 3857728 h 4767663"/>
              <a:gd name="connsiteX30" fmla="*/ 2137155 w 3508694"/>
              <a:gd name="connsiteY30" fmla="*/ 3753055 h 4767663"/>
              <a:gd name="connsiteX31" fmla="*/ 2110526 w 3508694"/>
              <a:gd name="connsiteY31" fmla="*/ 3787058 h 4767663"/>
              <a:gd name="connsiteX32" fmla="*/ 1797122 w 3508694"/>
              <a:gd name="connsiteY32" fmla="*/ 3560712 h 4767663"/>
              <a:gd name="connsiteX33" fmla="*/ 1650868 w 3508694"/>
              <a:gd name="connsiteY33" fmla="*/ 3169470 h 4767663"/>
              <a:gd name="connsiteX34" fmla="*/ 1255939 w 3508694"/>
              <a:gd name="connsiteY34" fmla="*/ 2499852 h 4767663"/>
              <a:gd name="connsiteX35" fmla="*/ 1263313 w 3508694"/>
              <a:gd name="connsiteY35" fmla="*/ 2462981 h 4767663"/>
              <a:gd name="connsiteX36" fmla="*/ 1270687 w 3508694"/>
              <a:gd name="connsiteY36" fmla="*/ 2433484 h 4767663"/>
              <a:gd name="connsiteX37" fmla="*/ 1255939 w 3508694"/>
              <a:gd name="connsiteY37" fmla="*/ 2322871 h 4767663"/>
              <a:gd name="connsiteX38" fmla="*/ 1248564 w 3508694"/>
              <a:gd name="connsiteY38" fmla="*/ 2234381 h 4767663"/>
              <a:gd name="connsiteX39" fmla="*/ 1241190 w 3508694"/>
              <a:gd name="connsiteY39" fmla="*/ 2190136 h 4767663"/>
              <a:gd name="connsiteX40" fmla="*/ 1233816 w 3508694"/>
              <a:gd name="connsiteY40" fmla="*/ 2086897 h 4767663"/>
              <a:gd name="connsiteX41" fmla="*/ 1226442 w 3508694"/>
              <a:gd name="connsiteY41" fmla="*/ 2042652 h 4767663"/>
              <a:gd name="connsiteX42" fmla="*/ 1219068 w 3508694"/>
              <a:gd name="connsiteY42" fmla="*/ 1976284 h 4767663"/>
              <a:gd name="connsiteX43" fmla="*/ 1204319 w 3508694"/>
              <a:gd name="connsiteY43" fmla="*/ 1821426 h 4767663"/>
              <a:gd name="connsiteX44" fmla="*/ 1189571 w 3508694"/>
              <a:gd name="connsiteY44" fmla="*/ 1681317 h 4767663"/>
              <a:gd name="connsiteX45" fmla="*/ 1160074 w 3508694"/>
              <a:gd name="connsiteY45" fmla="*/ 1585452 h 4767663"/>
              <a:gd name="connsiteX46" fmla="*/ 1145326 w 3508694"/>
              <a:gd name="connsiteY46" fmla="*/ 1548581 h 4767663"/>
              <a:gd name="connsiteX47" fmla="*/ 1137952 w 3508694"/>
              <a:gd name="connsiteY47" fmla="*/ 1460091 h 4767663"/>
              <a:gd name="connsiteX48" fmla="*/ 1130577 w 3508694"/>
              <a:gd name="connsiteY48" fmla="*/ 1408471 h 4767663"/>
              <a:gd name="connsiteX49" fmla="*/ 1115829 w 3508694"/>
              <a:gd name="connsiteY49" fmla="*/ 1305233 h 4767663"/>
              <a:gd name="connsiteX50" fmla="*/ 1093706 w 3508694"/>
              <a:gd name="connsiteY50" fmla="*/ 1091381 h 4767663"/>
              <a:gd name="connsiteX51" fmla="*/ 1086332 w 3508694"/>
              <a:gd name="connsiteY51" fmla="*/ 1032388 h 4767663"/>
              <a:gd name="connsiteX52" fmla="*/ 1064210 w 3508694"/>
              <a:gd name="connsiteY52" fmla="*/ 929149 h 4767663"/>
              <a:gd name="connsiteX53" fmla="*/ 1042087 w 3508694"/>
              <a:gd name="connsiteY53" fmla="*/ 877529 h 4767663"/>
              <a:gd name="connsiteX54" fmla="*/ 1005216 w 3508694"/>
              <a:gd name="connsiteY54" fmla="*/ 796413 h 4767663"/>
              <a:gd name="connsiteX55" fmla="*/ 983093 w 3508694"/>
              <a:gd name="connsiteY55" fmla="*/ 744794 h 4767663"/>
              <a:gd name="connsiteX56" fmla="*/ 931474 w 3508694"/>
              <a:gd name="connsiteY56" fmla="*/ 648929 h 4767663"/>
              <a:gd name="connsiteX57" fmla="*/ 894603 w 3508694"/>
              <a:gd name="connsiteY57" fmla="*/ 582562 h 4767663"/>
              <a:gd name="connsiteX58" fmla="*/ 828235 w 3508694"/>
              <a:gd name="connsiteY58" fmla="*/ 486697 h 4767663"/>
              <a:gd name="connsiteX59" fmla="*/ 783990 w 3508694"/>
              <a:gd name="connsiteY59" fmla="*/ 427704 h 4767663"/>
              <a:gd name="connsiteX60" fmla="*/ 739745 w 3508694"/>
              <a:gd name="connsiteY60" fmla="*/ 390833 h 4767663"/>
              <a:gd name="connsiteX61" fmla="*/ 702874 w 3508694"/>
              <a:gd name="connsiteY61" fmla="*/ 339213 h 4767663"/>
              <a:gd name="connsiteX62" fmla="*/ 651255 w 3508694"/>
              <a:gd name="connsiteY62" fmla="*/ 272846 h 4767663"/>
              <a:gd name="connsiteX63" fmla="*/ 629132 w 3508694"/>
              <a:gd name="connsiteY63" fmla="*/ 243349 h 4767663"/>
              <a:gd name="connsiteX64" fmla="*/ 562764 w 3508694"/>
              <a:gd name="connsiteY64" fmla="*/ 162233 h 4767663"/>
              <a:gd name="connsiteX65" fmla="*/ 533268 w 3508694"/>
              <a:gd name="connsiteY65" fmla="*/ 117988 h 4767663"/>
              <a:gd name="connsiteX66" fmla="*/ 489022 w 3508694"/>
              <a:gd name="connsiteY66" fmla="*/ 88491 h 4767663"/>
              <a:gd name="connsiteX67" fmla="*/ 407906 w 3508694"/>
              <a:gd name="connsiteY67" fmla="*/ 51620 h 4767663"/>
              <a:gd name="connsiteX68" fmla="*/ 312042 w 3508694"/>
              <a:gd name="connsiteY68" fmla="*/ 7375 h 4767663"/>
              <a:gd name="connsiteX69" fmla="*/ 171932 w 3508694"/>
              <a:gd name="connsiteY69" fmla="*/ 0 h 4767663"/>
              <a:gd name="connsiteX70" fmla="*/ 83442 w 3508694"/>
              <a:gd name="connsiteY70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356287 w 3508694"/>
              <a:gd name="connsiteY15" fmla="*/ 1762433 h 4767663"/>
              <a:gd name="connsiteX16" fmla="*/ 363661 w 3508694"/>
              <a:gd name="connsiteY16" fmla="*/ 1850923 h 4767663"/>
              <a:gd name="connsiteX17" fmla="*/ 371035 w 3508694"/>
              <a:gd name="connsiteY17" fmla="*/ 2027904 h 4767663"/>
              <a:gd name="connsiteX18" fmla="*/ 653303 w 3508694"/>
              <a:gd name="connsiteY18" fmla="*/ 2612923 h 4767663"/>
              <a:gd name="connsiteX19" fmla="*/ 2203727 w 3508694"/>
              <a:gd name="connsiteY19" fmla="*/ 4725220 h 4767663"/>
              <a:gd name="connsiteX20" fmla="*/ 3397118 w 3508694"/>
              <a:gd name="connsiteY20" fmla="*/ 4016888 h 4767663"/>
              <a:gd name="connsiteX21" fmla="*/ 3452014 w 3508694"/>
              <a:gd name="connsiteY21" fmla="*/ 3891936 h 4767663"/>
              <a:gd name="connsiteX22" fmla="*/ 3349185 w 3508694"/>
              <a:gd name="connsiteY22" fmla="*/ 3748958 h 4767663"/>
              <a:gd name="connsiteX23" fmla="*/ 3315182 w 3508694"/>
              <a:gd name="connsiteY23" fmla="*/ 3680133 h 4767663"/>
              <a:gd name="connsiteX24" fmla="*/ 3244103 w 3508694"/>
              <a:gd name="connsiteY24" fmla="*/ 3663131 h 4767663"/>
              <a:gd name="connsiteX25" fmla="*/ 3052169 w 3508694"/>
              <a:gd name="connsiteY25" fmla="*/ 3760429 h 4767663"/>
              <a:gd name="connsiteX26" fmla="*/ 2795916 w 3508694"/>
              <a:gd name="connsiteY26" fmla="*/ 3870428 h 4767663"/>
              <a:gd name="connsiteX27" fmla="*/ 2540482 w 3508694"/>
              <a:gd name="connsiteY27" fmla="*/ 3999476 h 4767663"/>
              <a:gd name="connsiteX28" fmla="*/ 2263131 w 3508694"/>
              <a:gd name="connsiteY28" fmla="*/ 3857728 h 4767663"/>
              <a:gd name="connsiteX29" fmla="*/ 2137155 w 3508694"/>
              <a:gd name="connsiteY29" fmla="*/ 3753055 h 4767663"/>
              <a:gd name="connsiteX30" fmla="*/ 2110526 w 3508694"/>
              <a:gd name="connsiteY30" fmla="*/ 3787058 h 4767663"/>
              <a:gd name="connsiteX31" fmla="*/ 1797122 w 3508694"/>
              <a:gd name="connsiteY31" fmla="*/ 3560712 h 4767663"/>
              <a:gd name="connsiteX32" fmla="*/ 1650868 w 3508694"/>
              <a:gd name="connsiteY32" fmla="*/ 3169470 h 4767663"/>
              <a:gd name="connsiteX33" fmla="*/ 1255939 w 3508694"/>
              <a:gd name="connsiteY33" fmla="*/ 2499852 h 4767663"/>
              <a:gd name="connsiteX34" fmla="*/ 1263313 w 3508694"/>
              <a:gd name="connsiteY34" fmla="*/ 2462981 h 4767663"/>
              <a:gd name="connsiteX35" fmla="*/ 1270687 w 3508694"/>
              <a:gd name="connsiteY35" fmla="*/ 2433484 h 4767663"/>
              <a:gd name="connsiteX36" fmla="*/ 1255939 w 3508694"/>
              <a:gd name="connsiteY36" fmla="*/ 2322871 h 4767663"/>
              <a:gd name="connsiteX37" fmla="*/ 1248564 w 3508694"/>
              <a:gd name="connsiteY37" fmla="*/ 2234381 h 4767663"/>
              <a:gd name="connsiteX38" fmla="*/ 1241190 w 3508694"/>
              <a:gd name="connsiteY38" fmla="*/ 2190136 h 4767663"/>
              <a:gd name="connsiteX39" fmla="*/ 1233816 w 3508694"/>
              <a:gd name="connsiteY39" fmla="*/ 2086897 h 4767663"/>
              <a:gd name="connsiteX40" fmla="*/ 1226442 w 3508694"/>
              <a:gd name="connsiteY40" fmla="*/ 2042652 h 4767663"/>
              <a:gd name="connsiteX41" fmla="*/ 1219068 w 3508694"/>
              <a:gd name="connsiteY41" fmla="*/ 1976284 h 4767663"/>
              <a:gd name="connsiteX42" fmla="*/ 1204319 w 3508694"/>
              <a:gd name="connsiteY42" fmla="*/ 1821426 h 4767663"/>
              <a:gd name="connsiteX43" fmla="*/ 1189571 w 3508694"/>
              <a:gd name="connsiteY43" fmla="*/ 1681317 h 4767663"/>
              <a:gd name="connsiteX44" fmla="*/ 1160074 w 3508694"/>
              <a:gd name="connsiteY44" fmla="*/ 1585452 h 4767663"/>
              <a:gd name="connsiteX45" fmla="*/ 1145326 w 3508694"/>
              <a:gd name="connsiteY45" fmla="*/ 1548581 h 4767663"/>
              <a:gd name="connsiteX46" fmla="*/ 1137952 w 3508694"/>
              <a:gd name="connsiteY46" fmla="*/ 1460091 h 4767663"/>
              <a:gd name="connsiteX47" fmla="*/ 1130577 w 3508694"/>
              <a:gd name="connsiteY47" fmla="*/ 1408471 h 4767663"/>
              <a:gd name="connsiteX48" fmla="*/ 1115829 w 3508694"/>
              <a:gd name="connsiteY48" fmla="*/ 1305233 h 4767663"/>
              <a:gd name="connsiteX49" fmla="*/ 1093706 w 3508694"/>
              <a:gd name="connsiteY49" fmla="*/ 1091381 h 4767663"/>
              <a:gd name="connsiteX50" fmla="*/ 1086332 w 3508694"/>
              <a:gd name="connsiteY50" fmla="*/ 1032388 h 4767663"/>
              <a:gd name="connsiteX51" fmla="*/ 1064210 w 3508694"/>
              <a:gd name="connsiteY51" fmla="*/ 929149 h 4767663"/>
              <a:gd name="connsiteX52" fmla="*/ 1042087 w 3508694"/>
              <a:gd name="connsiteY52" fmla="*/ 877529 h 4767663"/>
              <a:gd name="connsiteX53" fmla="*/ 1005216 w 3508694"/>
              <a:gd name="connsiteY53" fmla="*/ 796413 h 4767663"/>
              <a:gd name="connsiteX54" fmla="*/ 983093 w 3508694"/>
              <a:gd name="connsiteY54" fmla="*/ 744794 h 4767663"/>
              <a:gd name="connsiteX55" fmla="*/ 931474 w 3508694"/>
              <a:gd name="connsiteY55" fmla="*/ 648929 h 4767663"/>
              <a:gd name="connsiteX56" fmla="*/ 894603 w 3508694"/>
              <a:gd name="connsiteY56" fmla="*/ 582562 h 4767663"/>
              <a:gd name="connsiteX57" fmla="*/ 828235 w 3508694"/>
              <a:gd name="connsiteY57" fmla="*/ 486697 h 4767663"/>
              <a:gd name="connsiteX58" fmla="*/ 783990 w 3508694"/>
              <a:gd name="connsiteY58" fmla="*/ 427704 h 4767663"/>
              <a:gd name="connsiteX59" fmla="*/ 739745 w 3508694"/>
              <a:gd name="connsiteY59" fmla="*/ 390833 h 4767663"/>
              <a:gd name="connsiteX60" fmla="*/ 702874 w 3508694"/>
              <a:gd name="connsiteY60" fmla="*/ 339213 h 4767663"/>
              <a:gd name="connsiteX61" fmla="*/ 651255 w 3508694"/>
              <a:gd name="connsiteY61" fmla="*/ 272846 h 4767663"/>
              <a:gd name="connsiteX62" fmla="*/ 629132 w 3508694"/>
              <a:gd name="connsiteY62" fmla="*/ 243349 h 4767663"/>
              <a:gd name="connsiteX63" fmla="*/ 562764 w 3508694"/>
              <a:gd name="connsiteY63" fmla="*/ 162233 h 4767663"/>
              <a:gd name="connsiteX64" fmla="*/ 533268 w 3508694"/>
              <a:gd name="connsiteY64" fmla="*/ 117988 h 4767663"/>
              <a:gd name="connsiteX65" fmla="*/ 489022 w 3508694"/>
              <a:gd name="connsiteY65" fmla="*/ 88491 h 4767663"/>
              <a:gd name="connsiteX66" fmla="*/ 407906 w 3508694"/>
              <a:gd name="connsiteY66" fmla="*/ 51620 h 4767663"/>
              <a:gd name="connsiteX67" fmla="*/ 312042 w 3508694"/>
              <a:gd name="connsiteY67" fmla="*/ 7375 h 4767663"/>
              <a:gd name="connsiteX68" fmla="*/ 171932 w 3508694"/>
              <a:gd name="connsiteY68" fmla="*/ 0 h 4767663"/>
              <a:gd name="connsiteX69" fmla="*/ 83442 w 3508694"/>
              <a:gd name="connsiteY69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356287 w 3508694"/>
              <a:gd name="connsiteY14" fmla="*/ 1762433 h 4767663"/>
              <a:gd name="connsiteX15" fmla="*/ 363661 w 3508694"/>
              <a:gd name="connsiteY15" fmla="*/ 1850923 h 4767663"/>
              <a:gd name="connsiteX16" fmla="*/ 371035 w 3508694"/>
              <a:gd name="connsiteY16" fmla="*/ 2027904 h 4767663"/>
              <a:gd name="connsiteX17" fmla="*/ 653303 w 3508694"/>
              <a:gd name="connsiteY17" fmla="*/ 2612923 h 4767663"/>
              <a:gd name="connsiteX18" fmla="*/ 2203727 w 3508694"/>
              <a:gd name="connsiteY18" fmla="*/ 4725220 h 4767663"/>
              <a:gd name="connsiteX19" fmla="*/ 3397118 w 3508694"/>
              <a:gd name="connsiteY19" fmla="*/ 4016888 h 4767663"/>
              <a:gd name="connsiteX20" fmla="*/ 3452014 w 3508694"/>
              <a:gd name="connsiteY20" fmla="*/ 3891936 h 4767663"/>
              <a:gd name="connsiteX21" fmla="*/ 3349185 w 3508694"/>
              <a:gd name="connsiteY21" fmla="*/ 3748958 h 4767663"/>
              <a:gd name="connsiteX22" fmla="*/ 3315182 w 3508694"/>
              <a:gd name="connsiteY22" fmla="*/ 3680133 h 4767663"/>
              <a:gd name="connsiteX23" fmla="*/ 3244103 w 3508694"/>
              <a:gd name="connsiteY23" fmla="*/ 3663131 h 4767663"/>
              <a:gd name="connsiteX24" fmla="*/ 3052169 w 3508694"/>
              <a:gd name="connsiteY24" fmla="*/ 3760429 h 4767663"/>
              <a:gd name="connsiteX25" fmla="*/ 2795916 w 3508694"/>
              <a:gd name="connsiteY25" fmla="*/ 3870428 h 4767663"/>
              <a:gd name="connsiteX26" fmla="*/ 2540482 w 3508694"/>
              <a:gd name="connsiteY26" fmla="*/ 3999476 h 4767663"/>
              <a:gd name="connsiteX27" fmla="*/ 2263131 w 3508694"/>
              <a:gd name="connsiteY27" fmla="*/ 3857728 h 4767663"/>
              <a:gd name="connsiteX28" fmla="*/ 2137155 w 3508694"/>
              <a:gd name="connsiteY28" fmla="*/ 3753055 h 4767663"/>
              <a:gd name="connsiteX29" fmla="*/ 2110526 w 3508694"/>
              <a:gd name="connsiteY29" fmla="*/ 3787058 h 4767663"/>
              <a:gd name="connsiteX30" fmla="*/ 1797122 w 3508694"/>
              <a:gd name="connsiteY30" fmla="*/ 3560712 h 4767663"/>
              <a:gd name="connsiteX31" fmla="*/ 1650868 w 3508694"/>
              <a:gd name="connsiteY31" fmla="*/ 3169470 h 4767663"/>
              <a:gd name="connsiteX32" fmla="*/ 1255939 w 3508694"/>
              <a:gd name="connsiteY32" fmla="*/ 2499852 h 4767663"/>
              <a:gd name="connsiteX33" fmla="*/ 1263313 w 3508694"/>
              <a:gd name="connsiteY33" fmla="*/ 2462981 h 4767663"/>
              <a:gd name="connsiteX34" fmla="*/ 1270687 w 3508694"/>
              <a:gd name="connsiteY34" fmla="*/ 2433484 h 4767663"/>
              <a:gd name="connsiteX35" fmla="*/ 1255939 w 3508694"/>
              <a:gd name="connsiteY35" fmla="*/ 2322871 h 4767663"/>
              <a:gd name="connsiteX36" fmla="*/ 1248564 w 3508694"/>
              <a:gd name="connsiteY36" fmla="*/ 2234381 h 4767663"/>
              <a:gd name="connsiteX37" fmla="*/ 1241190 w 3508694"/>
              <a:gd name="connsiteY37" fmla="*/ 2190136 h 4767663"/>
              <a:gd name="connsiteX38" fmla="*/ 1233816 w 3508694"/>
              <a:gd name="connsiteY38" fmla="*/ 2086897 h 4767663"/>
              <a:gd name="connsiteX39" fmla="*/ 1226442 w 3508694"/>
              <a:gd name="connsiteY39" fmla="*/ 2042652 h 4767663"/>
              <a:gd name="connsiteX40" fmla="*/ 1219068 w 3508694"/>
              <a:gd name="connsiteY40" fmla="*/ 1976284 h 4767663"/>
              <a:gd name="connsiteX41" fmla="*/ 1204319 w 3508694"/>
              <a:gd name="connsiteY41" fmla="*/ 1821426 h 4767663"/>
              <a:gd name="connsiteX42" fmla="*/ 1189571 w 3508694"/>
              <a:gd name="connsiteY42" fmla="*/ 1681317 h 4767663"/>
              <a:gd name="connsiteX43" fmla="*/ 1160074 w 3508694"/>
              <a:gd name="connsiteY43" fmla="*/ 1585452 h 4767663"/>
              <a:gd name="connsiteX44" fmla="*/ 1145326 w 3508694"/>
              <a:gd name="connsiteY44" fmla="*/ 1548581 h 4767663"/>
              <a:gd name="connsiteX45" fmla="*/ 1137952 w 3508694"/>
              <a:gd name="connsiteY45" fmla="*/ 1460091 h 4767663"/>
              <a:gd name="connsiteX46" fmla="*/ 1130577 w 3508694"/>
              <a:gd name="connsiteY46" fmla="*/ 1408471 h 4767663"/>
              <a:gd name="connsiteX47" fmla="*/ 1115829 w 3508694"/>
              <a:gd name="connsiteY47" fmla="*/ 1305233 h 4767663"/>
              <a:gd name="connsiteX48" fmla="*/ 1093706 w 3508694"/>
              <a:gd name="connsiteY48" fmla="*/ 1091381 h 4767663"/>
              <a:gd name="connsiteX49" fmla="*/ 1086332 w 3508694"/>
              <a:gd name="connsiteY49" fmla="*/ 1032388 h 4767663"/>
              <a:gd name="connsiteX50" fmla="*/ 1064210 w 3508694"/>
              <a:gd name="connsiteY50" fmla="*/ 929149 h 4767663"/>
              <a:gd name="connsiteX51" fmla="*/ 1042087 w 3508694"/>
              <a:gd name="connsiteY51" fmla="*/ 877529 h 4767663"/>
              <a:gd name="connsiteX52" fmla="*/ 1005216 w 3508694"/>
              <a:gd name="connsiteY52" fmla="*/ 796413 h 4767663"/>
              <a:gd name="connsiteX53" fmla="*/ 983093 w 3508694"/>
              <a:gd name="connsiteY53" fmla="*/ 744794 h 4767663"/>
              <a:gd name="connsiteX54" fmla="*/ 931474 w 3508694"/>
              <a:gd name="connsiteY54" fmla="*/ 648929 h 4767663"/>
              <a:gd name="connsiteX55" fmla="*/ 894603 w 3508694"/>
              <a:gd name="connsiteY55" fmla="*/ 582562 h 4767663"/>
              <a:gd name="connsiteX56" fmla="*/ 828235 w 3508694"/>
              <a:gd name="connsiteY56" fmla="*/ 486697 h 4767663"/>
              <a:gd name="connsiteX57" fmla="*/ 783990 w 3508694"/>
              <a:gd name="connsiteY57" fmla="*/ 427704 h 4767663"/>
              <a:gd name="connsiteX58" fmla="*/ 739745 w 3508694"/>
              <a:gd name="connsiteY58" fmla="*/ 390833 h 4767663"/>
              <a:gd name="connsiteX59" fmla="*/ 702874 w 3508694"/>
              <a:gd name="connsiteY59" fmla="*/ 339213 h 4767663"/>
              <a:gd name="connsiteX60" fmla="*/ 651255 w 3508694"/>
              <a:gd name="connsiteY60" fmla="*/ 272846 h 4767663"/>
              <a:gd name="connsiteX61" fmla="*/ 629132 w 3508694"/>
              <a:gd name="connsiteY61" fmla="*/ 243349 h 4767663"/>
              <a:gd name="connsiteX62" fmla="*/ 562764 w 3508694"/>
              <a:gd name="connsiteY62" fmla="*/ 162233 h 4767663"/>
              <a:gd name="connsiteX63" fmla="*/ 533268 w 3508694"/>
              <a:gd name="connsiteY63" fmla="*/ 117988 h 4767663"/>
              <a:gd name="connsiteX64" fmla="*/ 489022 w 3508694"/>
              <a:gd name="connsiteY64" fmla="*/ 88491 h 4767663"/>
              <a:gd name="connsiteX65" fmla="*/ 407906 w 3508694"/>
              <a:gd name="connsiteY65" fmla="*/ 51620 h 4767663"/>
              <a:gd name="connsiteX66" fmla="*/ 312042 w 3508694"/>
              <a:gd name="connsiteY66" fmla="*/ 7375 h 4767663"/>
              <a:gd name="connsiteX67" fmla="*/ 171932 w 3508694"/>
              <a:gd name="connsiteY67" fmla="*/ 0 h 4767663"/>
              <a:gd name="connsiteX68" fmla="*/ 83442 w 3508694"/>
              <a:gd name="connsiteY68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56287 w 3508694"/>
              <a:gd name="connsiteY13" fmla="*/ 1762433 h 4767663"/>
              <a:gd name="connsiteX14" fmla="*/ 363661 w 3508694"/>
              <a:gd name="connsiteY14" fmla="*/ 1850923 h 4767663"/>
              <a:gd name="connsiteX15" fmla="*/ 371035 w 3508694"/>
              <a:gd name="connsiteY15" fmla="*/ 2027904 h 4767663"/>
              <a:gd name="connsiteX16" fmla="*/ 653303 w 3508694"/>
              <a:gd name="connsiteY16" fmla="*/ 2612923 h 4767663"/>
              <a:gd name="connsiteX17" fmla="*/ 2203727 w 3508694"/>
              <a:gd name="connsiteY17" fmla="*/ 4725220 h 4767663"/>
              <a:gd name="connsiteX18" fmla="*/ 3397118 w 3508694"/>
              <a:gd name="connsiteY18" fmla="*/ 4016888 h 4767663"/>
              <a:gd name="connsiteX19" fmla="*/ 3452014 w 3508694"/>
              <a:gd name="connsiteY19" fmla="*/ 3891936 h 4767663"/>
              <a:gd name="connsiteX20" fmla="*/ 3349185 w 3508694"/>
              <a:gd name="connsiteY20" fmla="*/ 3748958 h 4767663"/>
              <a:gd name="connsiteX21" fmla="*/ 3315182 w 3508694"/>
              <a:gd name="connsiteY21" fmla="*/ 3680133 h 4767663"/>
              <a:gd name="connsiteX22" fmla="*/ 3244103 w 3508694"/>
              <a:gd name="connsiteY22" fmla="*/ 3663131 h 4767663"/>
              <a:gd name="connsiteX23" fmla="*/ 3052169 w 3508694"/>
              <a:gd name="connsiteY23" fmla="*/ 3760429 h 4767663"/>
              <a:gd name="connsiteX24" fmla="*/ 2795916 w 3508694"/>
              <a:gd name="connsiteY24" fmla="*/ 3870428 h 4767663"/>
              <a:gd name="connsiteX25" fmla="*/ 2540482 w 3508694"/>
              <a:gd name="connsiteY25" fmla="*/ 3999476 h 4767663"/>
              <a:gd name="connsiteX26" fmla="*/ 2263131 w 3508694"/>
              <a:gd name="connsiteY26" fmla="*/ 3857728 h 4767663"/>
              <a:gd name="connsiteX27" fmla="*/ 2137155 w 3508694"/>
              <a:gd name="connsiteY27" fmla="*/ 3753055 h 4767663"/>
              <a:gd name="connsiteX28" fmla="*/ 2110526 w 3508694"/>
              <a:gd name="connsiteY28" fmla="*/ 3787058 h 4767663"/>
              <a:gd name="connsiteX29" fmla="*/ 1797122 w 3508694"/>
              <a:gd name="connsiteY29" fmla="*/ 3560712 h 4767663"/>
              <a:gd name="connsiteX30" fmla="*/ 1650868 w 3508694"/>
              <a:gd name="connsiteY30" fmla="*/ 3169470 h 4767663"/>
              <a:gd name="connsiteX31" fmla="*/ 1255939 w 3508694"/>
              <a:gd name="connsiteY31" fmla="*/ 2499852 h 4767663"/>
              <a:gd name="connsiteX32" fmla="*/ 1263313 w 3508694"/>
              <a:gd name="connsiteY32" fmla="*/ 2462981 h 4767663"/>
              <a:gd name="connsiteX33" fmla="*/ 1270687 w 3508694"/>
              <a:gd name="connsiteY33" fmla="*/ 2433484 h 4767663"/>
              <a:gd name="connsiteX34" fmla="*/ 1255939 w 3508694"/>
              <a:gd name="connsiteY34" fmla="*/ 2322871 h 4767663"/>
              <a:gd name="connsiteX35" fmla="*/ 1248564 w 3508694"/>
              <a:gd name="connsiteY35" fmla="*/ 2234381 h 4767663"/>
              <a:gd name="connsiteX36" fmla="*/ 1241190 w 3508694"/>
              <a:gd name="connsiteY36" fmla="*/ 2190136 h 4767663"/>
              <a:gd name="connsiteX37" fmla="*/ 1233816 w 3508694"/>
              <a:gd name="connsiteY37" fmla="*/ 2086897 h 4767663"/>
              <a:gd name="connsiteX38" fmla="*/ 1226442 w 3508694"/>
              <a:gd name="connsiteY38" fmla="*/ 2042652 h 4767663"/>
              <a:gd name="connsiteX39" fmla="*/ 1219068 w 3508694"/>
              <a:gd name="connsiteY39" fmla="*/ 1976284 h 4767663"/>
              <a:gd name="connsiteX40" fmla="*/ 1204319 w 3508694"/>
              <a:gd name="connsiteY40" fmla="*/ 1821426 h 4767663"/>
              <a:gd name="connsiteX41" fmla="*/ 1189571 w 3508694"/>
              <a:gd name="connsiteY41" fmla="*/ 1681317 h 4767663"/>
              <a:gd name="connsiteX42" fmla="*/ 1160074 w 3508694"/>
              <a:gd name="connsiteY42" fmla="*/ 1585452 h 4767663"/>
              <a:gd name="connsiteX43" fmla="*/ 1145326 w 3508694"/>
              <a:gd name="connsiteY43" fmla="*/ 1548581 h 4767663"/>
              <a:gd name="connsiteX44" fmla="*/ 1137952 w 3508694"/>
              <a:gd name="connsiteY44" fmla="*/ 1460091 h 4767663"/>
              <a:gd name="connsiteX45" fmla="*/ 1130577 w 3508694"/>
              <a:gd name="connsiteY45" fmla="*/ 1408471 h 4767663"/>
              <a:gd name="connsiteX46" fmla="*/ 1115829 w 3508694"/>
              <a:gd name="connsiteY46" fmla="*/ 1305233 h 4767663"/>
              <a:gd name="connsiteX47" fmla="*/ 1093706 w 3508694"/>
              <a:gd name="connsiteY47" fmla="*/ 1091381 h 4767663"/>
              <a:gd name="connsiteX48" fmla="*/ 1086332 w 3508694"/>
              <a:gd name="connsiteY48" fmla="*/ 1032388 h 4767663"/>
              <a:gd name="connsiteX49" fmla="*/ 1064210 w 3508694"/>
              <a:gd name="connsiteY49" fmla="*/ 929149 h 4767663"/>
              <a:gd name="connsiteX50" fmla="*/ 1042087 w 3508694"/>
              <a:gd name="connsiteY50" fmla="*/ 877529 h 4767663"/>
              <a:gd name="connsiteX51" fmla="*/ 1005216 w 3508694"/>
              <a:gd name="connsiteY51" fmla="*/ 796413 h 4767663"/>
              <a:gd name="connsiteX52" fmla="*/ 983093 w 3508694"/>
              <a:gd name="connsiteY52" fmla="*/ 744794 h 4767663"/>
              <a:gd name="connsiteX53" fmla="*/ 931474 w 3508694"/>
              <a:gd name="connsiteY53" fmla="*/ 648929 h 4767663"/>
              <a:gd name="connsiteX54" fmla="*/ 894603 w 3508694"/>
              <a:gd name="connsiteY54" fmla="*/ 582562 h 4767663"/>
              <a:gd name="connsiteX55" fmla="*/ 828235 w 3508694"/>
              <a:gd name="connsiteY55" fmla="*/ 486697 h 4767663"/>
              <a:gd name="connsiteX56" fmla="*/ 783990 w 3508694"/>
              <a:gd name="connsiteY56" fmla="*/ 427704 h 4767663"/>
              <a:gd name="connsiteX57" fmla="*/ 739745 w 3508694"/>
              <a:gd name="connsiteY57" fmla="*/ 390833 h 4767663"/>
              <a:gd name="connsiteX58" fmla="*/ 702874 w 3508694"/>
              <a:gd name="connsiteY58" fmla="*/ 339213 h 4767663"/>
              <a:gd name="connsiteX59" fmla="*/ 651255 w 3508694"/>
              <a:gd name="connsiteY59" fmla="*/ 272846 h 4767663"/>
              <a:gd name="connsiteX60" fmla="*/ 629132 w 3508694"/>
              <a:gd name="connsiteY60" fmla="*/ 243349 h 4767663"/>
              <a:gd name="connsiteX61" fmla="*/ 562764 w 3508694"/>
              <a:gd name="connsiteY61" fmla="*/ 162233 h 4767663"/>
              <a:gd name="connsiteX62" fmla="*/ 533268 w 3508694"/>
              <a:gd name="connsiteY62" fmla="*/ 117988 h 4767663"/>
              <a:gd name="connsiteX63" fmla="*/ 489022 w 3508694"/>
              <a:gd name="connsiteY63" fmla="*/ 88491 h 4767663"/>
              <a:gd name="connsiteX64" fmla="*/ 407906 w 3508694"/>
              <a:gd name="connsiteY64" fmla="*/ 51620 h 4767663"/>
              <a:gd name="connsiteX65" fmla="*/ 312042 w 3508694"/>
              <a:gd name="connsiteY65" fmla="*/ 7375 h 4767663"/>
              <a:gd name="connsiteX66" fmla="*/ 171932 w 3508694"/>
              <a:gd name="connsiteY66" fmla="*/ 0 h 4767663"/>
              <a:gd name="connsiteX67" fmla="*/ 83442 w 3508694"/>
              <a:gd name="connsiteY67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1762433 h 4767663"/>
              <a:gd name="connsiteX13" fmla="*/ 363661 w 3508694"/>
              <a:gd name="connsiteY13" fmla="*/ 1850923 h 4767663"/>
              <a:gd name="connsiteX14" fmla="*/ 371035 w 3508694"/>
              <a:gd name="connsiteY14" fmla="*/ 2027904 h 4767663"/>
              <a:gd name="connsiteX15" fmla="*/ 653303 w 3508694"/>
              <a:gd name="connsiteY15" fmla="*/ 2612923 h 4767663"/>
              <a:gd name="connsiteX16" fmla="*/ 2203727 w 3508694"/>
              <a:gd name="connsiteY16" fmla="*/ 4725220 h 4767663"/>
              <a:gd name="connsiteX17" fmla="*/ 3397118 w 3508694"/>
              <a:gd name="connsiteY17" fmla="*/ 4016888 h 4767663"/>
              <a:gd name="connsiteX18" fmla="*/ 3452014 w 3508694"/>
              <a:gd name="connsiteY18" fmla="*/ 3891936 h 4767663"/>
              <a:gd name="connsiteX19" fmla="*/ 3349185 w 3508694"/>
              <a:gd name="connsiteY19" fmla="*/ 3748958 h 4767663"/>
              <a:gd name="connsiteX20" fmla="*/ 3315182 w 3508694"/>
              <a:gd name="connsiteY20" fmla="*/ 3680133 h 4767663"/>
              <a:gd name="connsiteX21" fmla="*/ 3244103 w 3508694"/>
              <a:gd name="connsiteY21" fmla="*/ 3663131 h 4767663"/>
              <a:gd name="connsiteX22" fmla="*/ 3052169 w 3508694"/>
              <a:gd name="connsiteY22" fmla="*/ 3760429 h 4767663"/>
              <a:gd name="connsiteX23" fmla="*/ 2795916 w 3508694"/>
              <a:gd name="connsiteY23" fmla="*/ 3870428 h 4767663"/>
              <a:gd name="connsiteX24" fmla="*/ 2540482 w 3508694"/>
              <a:gd name="connsiteY24" fmla="*/ 3999476 h 4767663"/>
              <a:gd name="connsiteX25" fmla="*/ 2263131 w 3508694"/>
              <a:gd name="connsiteY25" fmla="*/ 3857728 h 4767663"/>
              <a:gd name="connsiteX26" fmla="*/ 2137155 w 3508694"/>
              <a:gd name="connsiteY26" fmla="*/ 3753055 h 4767663"/>
              <a:gd name="connsiteX27" fmla="*/ 2110526 w 3508694"/>
              <a:gd name="connsiteY27" fmla="*/ 3787058 h 4767663"/>
              <a:gd name="connsiteX28" fmla="*/ 1797122 w 3508694"/>
              <a:gd name="connsiteY28" fmla="*/ 3560712 h 4767663"/>
              <a:gd name="connsiteX29" fmla="*/ 1650868 w 3508694"/>
              <a:gd name="connsiteY29" fmla="*/ 3169470 h 4767663"/>
              <a:gd name="connsiteX30" fmla="*/ 1255939 w 3508694"/>
              <a:gd name="connsiteY30" fmla="*/ 2499852 h 4767663"/>
              <a:gd name="connsiteX31" fmla="*/ 1263313 w 3508694"/>
              <a:gd name="connsiteY31" fmla="*/ 2462981 h 4767663"/>
              <a:gd name="connsiteX32" fmla="*/ 1270687 w 3508694"/>
              <a:gd name="connsiteY32" fmla="*/ 2433484 h 4767663"/>
              <a:gd name="connsiteX33" fmla="*/ 1255939 w 3508694"/>
              <a:gd name="connsiteY33" fmla="*/ 2322871 h 4767663"/>
              <a:gd name="connsiteX34" fmla="*/ 1248564 w 3508694"/>
              <a:gd name="connsiteY34" fmla="*/ 2234381 h 4767663"/>
              <a:gd name="connsiteX35" fmla="*/ 1241190 w 3508694"/>
              <a:gd name="connsiteY35" fmla="*/ 2190136 h 4767663"/>
              <a:gd name="connsiteX36" fmla="*/ 1233816 w 3508694"/>
              <a:gd name="connsiteY36" fmla="*/ 2086897 h 4767663"/>
              <a:gd name="connsiteX37" fmla="*/ 1226442 w 3508694"/>
              <a:gd name="connsiteY37" fmla="*/ 2042652 h 4767663"/>
              <a:gd name="connsiteX38" fmla="*/ 1219068 w 3508694"/>
              <a:gd name="connsiteY38" fmla="*/ 1976284 h 4767663"/>
              <a:gd name="connsiteX39" fmla="*/ 1204319 w 3508694"/>
              <a:gd name="connsiteY39" fmla="*/ 1821426 h 4767663"/>
              <a:gd name="connsiteX40" fmla="*/ 1189571 w 3508694"/>
              <a:gd name="connsiteY40" fmla="*/ 1681317 h 4767663"/>
              <a:gd name="connsiteX41" fmla="*/ 1160074 w 3508694"/>
              <a:gd name="connsiteY41" fmla="*/ 1585452 h 4767663"/>
              <a:gd name="connsiteX42" fmla="*/ 1145326 w 3508694"/>
              <a:gd name="connsiteY42" fmla="*/ 1548581 h 4767663"/>
              <a:gd name="connsiteX43" fmla="*/ 1137952 w 3508694"/>
              <a:gd name="connsiteY43" fmla="*/ 1460091 h 4767663"/>
              <a:gd name="connsiteX44" fmla="*/ 1130577 w 3508694"/>
              <a:gd name="connsiteY44" fmla="*/ 1408471 h 4767663"/>
              <a:gd name="connsiteX45" fmla="*/ 1115829 w 3508694"/>
              <a:gd name="connsiteY45" fmla="*/ 1305233 h 4767663"/>
              <a:gd name="connsiteX46" fmla="*/ 1093706 w 3508694"/>
              <a:gd name="connsiteY46" fmla="*/ 1091381 h 4767663"/>
              <a:gd name="connsiteX47" fmla="*/ 1086332 w 3508694"/>
              <a:gd name="connsiteY47" fmla="*/ 1032388 h 4767663"/>
              <a:gd name="connsiteX48" fmla="*/ 1064210 w 3508694"/>
              <a:gd name="connsiteY48" fmla="*/ 929149 h 4767663"/>
              <a:gd name="connsiteX49" fmla="*/ 1042087 w 3508694"/>
              <a:gd name="connsiteY49" fmla="*/ 877529 h 4767663"/>
              <a:gd name="connsiteX50" fmla="*/ 1005216 w 3508694"/>
              <a:gd name="connsiteY50" fmla="*/ 796413 h 4767663"/>
              <a:gd name="connsiteX51" fmla="*/ 983093 w 3508694"/>
              <a:gd name="connsiteY51" fmla="*/ 744794 h 4767663"/>
              <a:gd name="connsiteX52" fmla="*/ 931474 w 3508694"/>
              <a:gd name="connsiteY52" fmla="*/ 648929 h 4767663"/>
              <a:gd name="connsiteX53" fmla="*/ 894603 w 3508694"/>
              <a:gd name="connsiteY53" fmla="*/ 582562 h 4767663"/>
              <a:gd name="connsiteX54" fmla="*/ 828235 w 3508694"/>
              <a:gd name="connsiteY54" fmla="*/ 486697 h 4767663"/>
              <a:gd name="connsiteX55" fmla="*/ 783990 w 3508694"/>
              <a:gd name="connsiteY55" fmla="*/ 427704 h 4767663"/>
              <a:gd name="connsiteX56" fmla="*/ 739745 w 3508694"/>
              <a:gd name="connsiteY56" fmla="*/ 390833 h 4767663"/>
              <a:gd name="connsiteX57" fmla="*/ 702874 w 3508694"/>
              <a:gd name="connsiteY57" fmla="*/ 339213 h 4767663"/>
              <a:gd name="connsiteX58" fmla="*/ 651255 w 3508694"/>
              <a:gd name="connsiteY58" fmla="*/ 272846 h 4767663"/>
              <a:gd name="connsiteX59" fmla="*/ 629132 w 3508694"/>
              <a:gd name="connsiteY59" fmla="*/ 243349 h 4767663"/>
              <a:gd name="connsiteX60" fmla="*/ 562764 w 3508694"/>
              <a:gd name="connsiteY60" fmla="*/ 162233 h 4767663"/>
              <a:gd name="connsiteX61" fmla="*/ 533268 w 3508694"/>
              <a:gd name="connsiteY61" fmla="*/ 117988 h 4767663"/>
              <a:gd name="connsiteX62" fmla="*/ 489022 w 3508694"/>
              <a:gd name="connsiteY62" fmla="*/ 88491 h 4767663"/>
              <a:gd name="connsiteX63" fmla="*/ 407906 w 3508694"/>
              <a:gd name="connsiteY63" fmla="*/ 51620 h 4767663"/>
              <a:gd name="connsiteX64" fmla="*/ 312042 w 3508694"/>
              <a:gd name="connsiteY64" fmla="*/ 7375 h 4767663"/>
              <a:gd name="connsiteX65" fmla="*/ 171932 w 3508694"/>
              <a:gd name="connsiteY65" fmla="*/ 0 h 4767663"/>
              <a:gd name="connsiteX66" fmla="*/ 83442 w 3508694"/>
              <a:gd name="connsiteY66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56287 w 3508694"/>
              <a:gd name="connsiteY11" fmla="*/ 1762433 h 4767663"/>
              <a:gd name="connsiteX12" fmla="*/ 363661 w 3508694"/>
              <a:gd name="connsiteY12" fmla="*/ 1850923 h 4767663"/>
              <a:gd name="connsiteX13" fmla="*/ 371035 w 3508694"/>
              <a:gd name="connsiteY13" fmla="*/ 2027904 h 4767663"/>
              <a:gd name="connsiteX14" fmla="*/ 653303 w 3508694"/>
              <a:gd name="connsiteY14" fmla="*/ 2612923 h 4767663"/>
              <a:gd name="connsiteX15" fmla="*/ 2203727 w 3508694"/>
              <a:gd name="connsiteY15" fmla="*/ 4725220 h 4767663"/>
              <a:gd name="connsiteX16" fmla="*/ 3397118 w 3508694"/>
              <a:gd name="connsiteY16" fmla="*/ 4016888 h 4767663"/>
              <a:gd name="connsiteX17" fmla="*/ 3452014 w 3508694"/>
              <a:gd name="connsiteY17" fmla="*/ 3891936 h 4767663"/>
              <a:gd name="connsiteX18" fmla="*/ 3349185 w 3508694"/>
              <a:gd name="connsiteY18" fmla="*/ 3748958 h 4767663"/>
              <a:gd name="connsiteX19" fmla="*/ 3315182 w 3508694"/>
              <a:gd name="connsiteY19" fmla="*/ 3680133 h 4767663"/>
              <a:gd name="connsiteX20" fmla="*/ 3244103 w 3508694"/>
              <a:gd name="connsiteY20" fmla="*/ 3663131 h 4767663"/>
              <a:gd name="connsiteX21" fmla="*/ 3052169 w 3508694"/>
              <a:gd name="connsiteY21" fmla="*/ 3760429 h 4767663"/>
              <a:gd name="connsiteX22" fmla="*/ 2795916 w 3508694"/>
              <a:gd name="connsiteY22" fmla="*/ 3870428 h 4767663"/>
              <a:gd name="connsiteX23" fmla="*/ 2540482 w 3508694"/>
              <a:gd name="connsiteY23" fmla="*/ 3999476 h 4767663"/>
              <a:gd name="connsiteX24" fmla="*/ 2263131 w 3508694"/>
              <a:gd name="connsiteY24" fmla="*/ 3857728 h 4767663"/>
              <a:gd name="connsiteX25" fmla="*/ 2137155 w 3508694"/>
              <a:gd name="connsiteY25" fmla="*/ 3753055 h 4767663"/>
              <a:gd name="connsiteX26" fmla="*/ 2110526 w 3508694"/>
              <a:gd name="connsiteY26" fmla="*/ 3787058 h 4767663"/>
              <a:gd name="connsiteX27" fmla="*/ 1797122 w 3508694"/>
              <a:gd name="connsiteY27" fmla="*/ 3560712 h 4767663"/>
              <a:gd name="connsiteX28" fmla="*/ 1650868 w 3508694"/>
              <a:gd name="connsiteY28" fmla="*/ 3169470 h 4767663"/>
              <a:gd name="connsiteX29" fmla="*/ 1255939 w 3508694"/>
              <a:gd name="connsiteY29" fmla="*/ 2499852 h 4767663"/>
              <a:gd name="connsiteX30" fmla="*/ 1263313 w 3508694"/>
              <a:gd name="connsiteY30" fmla="*/ 2462981 h 4767663"/>
              <a:gd name="connsiteX31" fmla="*/ 1270687 w 3508694"/>
              <a:gd name="connsiteY31" fmla="*/ 2433484 h 4767663"/>
              <a:gd name="connsiteX32" fmla="*/ 1255939 w 3508694"/>
              <a:gd name="connsiteY32" fmla="*/ 2322871 h 4767663"/>
              <a:gd name="connsiteX33" fmla="*/ 1248564 w 3508694"/>
              <a:gd name="connsiteY33" fmla="*/ 2234381 h 4767663"/>
              <a:gd name="connsiteX34" fmla="*/ 1241190 w 3508694"/>
              <a:gd name="connsiteY34" fmla="*/ 2190136 h 4767663"/>
              <a:gd name="connsiteX35" fmla="*/ 1233816 w 3508694"/>
              <a:gd name="connsiteY35" fmla="*/ 2086897 h 4767663"/>
              <a:gd name="connsiteX36" fmla="*/ 1226442 w 3508694"/>
              <a:gd name="connsiteY36" fmla="*/ 2042652 h 4767663"/>
              <a:gd name="connsiteX37" fmla="*/ 1219068 w 3508694"/>
              <a:gd name="connsiteY37" fmla="*/ 1976284 h 4767663"/>
              <a:gd name="connsiteX38" fmla="*/ 1204319 w 3508694"/>
              <a:gd name="connsiteY38" fmla="*/ 1821426 h 4767663"/>
              <a:gd name="connsiteX39" fmla="*/ 1189571 w 3508694"/>
              <a:gd name="connsiteY39" fmla="*/ 1681317 h 4767663"/>
              <a:gd name="connsiteX40" fmla="*/ 1160074 w 3508694"/>
              <a:gd name="connsiteY40" fmla="*/ 1585452 h 4767663"/>
              <a:gd name="connsiteX41" fmla="*/ 1145326 w 3508694"/>
              <a:gd name="connsiteY41" fmla="*/ 1548581 h 4767663"/>
              <a:gd name="connsiteX42" fmla="*/ 1137952 w 3508694"/>
              <a:gd name="connsiteY42" fmla="*/ 1460091 h 4767663"/>
              <a:gd name="connsiteX43" fmla="*/ 1130577 w 3508694"/>
              <a:gd name="connsiteY43" fmla="*/ 1408471 h 4767663"/>
              <a:gd name="connsiteX44" fmla="*/ 1115829 w 3508694"/>
              <a:gd name="connsiteY44" fmla="*/ 1305233 h 4767663"/>
              <a:gd name="connsiteX45" fmla="*/ 1093706 w 3508694"/>
              <a:gd name="connsiteY45" fmla="*/ 1091381 h 4767663"/>
              <a:gd name="connsiteX46" fmla="*/ 1086332 w 3508694"/>
              <a:gd name="connsiteY46" fmla="*/ 1032388 h 4767663"/>
              <a:gd name="connsiteX47" fmla="*/ 1064210 w 3508694"/>
              <a:gd name="connsiteY47" fmla="*/ 929149 h 4767663"/>
              <a:gd name="connsiteX48" fmla="*/ 1042087 w 3508694"/>
              <a:gd name="connsiteY48" fmla="*/ 877529 h 4767663"/>
              <a:gd name="connsiteX49" fmla="*/ 1005216 w 3508694"/>
              <a:gd name="connsiteY49" fmla="*/ 796413 h 4767663"/>
              <a:gd name="connsiteX50" fmla="*/ 983093 w 3508694"/>
              <a:gd name="connsiteY50" fmla="*/ 744794 h 4767663"/>
              <a:gd name="connsiteX51" fmla="*/ 931474 w 3508694"/>
              <a:gd name="connsiteY51" fmla="*/ 648929 h 4767663"/>
              <a:gd name="connsiteX52" fmla="*/ 894603 w 3508694"/>
              <a:gd name="connsiteY52" fmla="*/ 582562 h 4767663"/>
              <a:gd name="connsiteX53" fmla="*/ 828235 w 3508694"/>
              <a:gd name="connsiteY53" fmla="*/ 486697 h 4767663"/>
              <a:gd name="connsiteX54" fmla="*/ 783990 w 3508694"/>
              <a:gd name="connsiteY54" fmla="*/ 427704 h 4767663"/>
              <a:gd name="connsiteX55" fmla="*/ 739745 w 3508694"/>
              <a:gd name="connsiteY55" fmla="*/ 390833 h 4767663"/>
              <a:gd name="connsiteX56" fmla="*/ 702874 w 3508694"/>
              <a:gd name="connsiteY56" fmla="*/ 339213 h 4767663"/>
              <a:gd name="connsiteX57" fmla="*/ 651255 w 3508694"/>
              <a:gd name="connsiteY57" fmla="*/ 272846 h 4767663"/>
              <a:gd name="connsiteX58" fmla="*/ 629132 w 3508694"/>
              <a:gd name="connsiteY58" fmla="*/ 243349 h 4767663"/>
              <a:gd name="connsiteX59" fmla="*/ 562764 w 3508694"/>
              <a:gd name="connsiteY59" fmla="*/ 162233 h 4767663"/>
              <a:gd name="connsiteX60" fmla="*/ 533268 w 3508694"/>
              <a:gd name="connsiteY60" fmla="*/ 117988 h 4767663"/>
              <a:gd name="connsiteX61" fmla="*/ 489022 w 3508694"/>
              <a:gd name="connsiteY61" fmla="*/ 88491 h 4767663"/>
              <a:gd name="connsiteX62" fmla="*/ 407906 w 3508694"/>
              <a:gd name="connsiteY62" fmla="*/ 51620 h 4767663"/>
              <a:gd name="connsiteX63" fmla="*/ 312042 w 3508694"/>
              <a:gd name="connsiteY63" fmla="*/ 7375 h 4767663"/>
              <a:gd name="connsiteX64" fmla="*/ 171932 w 3508694"/>
              <a:gd name="connsiteY64" fmla="*/ 0 h 4767663"/>
              <a:gd name="connsiteX65" fmla="*/ 83442 w 3508694"/>
              <a:gd name="connsiteY65" fmla="*/ 73742 h 4767663"/>
              <a:gd name="connsiteX0" fmla="*/ 146168 w 3571420"/>
              <a:gd name="connsiteY0" fmla="*/ 73742 h 4767663"/>
              <a:gd name="connsiteX1" fmla="*/ 109297 w 3571420"/>
              <a:gd name="connsiteY1" fmla="*/ 140110 h 4767663"/>
              <a:gd name="connsiteX2" fmla="*/ 79800 w 3571420"/>
              <a:gd name="connsiteY2" fmla="*/ 184355 h 4767663"/>
              <a:gd name="connsiteX3" fmla="*/ 65052 w 3571420"/>
              <a:gd name="connsiteY3" fmla="*/ 221226 h 4767663"/>
              <a:gd name="connsiteX4" fmla="*/ 65052 w 3571420"/>
              <a:gd name="connsiteY4" fmla="*/ 398207 h 4767663"/>
              <a:gd name="connsiteX5" fmla="*/ 87174 w 3571420"/>
              <a:gd name="connsiteY5" fmla="*/ 449826 h 4767663"/>
              <a:gd name="connsiteX6" fmla="*/ 146168 w 3571420"/>
              <a:gd name="connsiteY6" fmla="*/ 560439 h 4767663"/>
              <a:gd name="connsiteX7" fmla="*/ 160916 w 3571420"/>
              <a:gd name="connsiteY7" fmla="*/ 582562 h 4767663"/>
              <a:gd name="connsiteX8" fmla="*/ 219910 w 3571420"/>
              <a:gd name="connsiteY8" fmla="*/ 648929 h 4767663"/>
              <a:gd name="connsiteX9" fmla="*/ 242032 w 3571420"/>
              <a:gd name="connsiteY9" fmla="*/ 678426 h 4767663"/>
              <a:gd name="connsiteX10" fmla="*/ 2576 w 3571420"/>
              <a:gd name="connsiteY10" fmla="*/ 813620 h 4767663"/>
              <a:gd name="connsiteX11" fmla="*/ 419013 w 3571420"/>
              <a:gd name="connsiteY11" fmla="*/ 1762433 h 4767663"/>
              <a:gd name="connsiteX12" fmla="*/ 426387 w 3571420"/>
              <a:gd name="connsiteY12" fmla="*/ 1850923 h 4767663"/>
              <a:gd name="connsiteX13" fmla="*/ 433761 w 3571420"/>
              <a:gd name="connsiteY13" fmla="*/ 2027904 h 4767663"/>
              <a:gd name="connsiteX14" fmla="*/ 716029 w 3571420"/>
              <a:gd name="connsiteY14" fmla="*/ 2612923 h 4767663"/>
              <a:gd name="connsiteX15" fmla="*/ 2266453 w 3571420"/>
              <a:gd name="connsiteY15" fmla="*/ 4725220 h 4767663"/>
              <a:gd name="connsiteX16" fmla="*/ 3459844 w 3571420"/>
              <a:gd name="connsiteY16" fmla="*/ 4016888 h 4767663"/>
              <a:gd name="connsiteX17" fmla="*/ 3514740 w 3571420"/>
              <a:gd name="connsiteY17" fmla="*/ 3891936 h 4767663"/>
              <a:gd name="connsiteX18" fmla="*/ 3411911 w 3571420"/>
              <a:gd name="connsiteY18" fmla="*/ 3748958 h 4767663"/>
              <a:gd name="connsiteX19" fmla="*/ 3377908 w 3571420"/>
              <a:gd name="connsiteY19" fmla="*/ 3680133 h 4767663"/>
              <a:gd name="connsiteX20" fmla="*/ 3306829 w 3571420"/>
              <a:gd name="connsiteY20" fmla="*/ 3663131 h 4767663"/>
              <a:gd name="connsiteX21" fmla="*/ 3114895 w 3571420"/>
              <a:gd name="connsiteY21" fmla="*/ 3760429 h 4767663"/>
              <a:gd name="connsiteX22" fmla="*/ 2858642 w 3571420"/>
              <a:gd name="connsiteY22" fmla="*/ 3870428 h 4767663"/>
              <a:gd name="connsiteX23" fmla="*/ 2603208 w 3571420"/>
              <a:gd name="connsiteY23" fmla="*/ 3999476 h 4767663"/>
              <a:gd name="connsiteX24" fmla="*/ 2325857 w 3571420"/>
              <a:gd name="connsiteY24" fmla="*/ 3857728 h 4767663"/>
              <a:gd name="connsiteX25" fmla="*/ 2199881 w 3571420"/>
              <a:gd name="connsiteY25" fmla="*/ 3753055 h 4767663"/>
              <a:gd name="connsiteX26" fmla="*/ 2173252 w 3571420"/>
              <a:gd name="connsiteY26" fmla="*/ 3787058 h 4767663"/>
              <a:gd name="connsiteX27" fmla="*/ 1859848 w 3571420"/>
              <a:gd name="connsiteY27" fmla="*/ 3560712 h 4767663"/>
              <a:gd name="connsiteX28" fmla="*/ 1713594 w 3571420"/>
              <a:gd name="connsiteY28" fmla="*/ 3169470 h 4767663"/>
              <a:gd name="connsiteX29" fmla="*/ 1318665 w 3571420"/>
              <a:gd name="connsiteY29" fmla="*/ 2499852 h 4767663"/>
              <a:gd name="connsiteX30" fmla="*/ 1326039 w 3571420"/>
              <a:gd name="connsiteY30" fmla="*/ 2462981 h 4767663"/>
              <a:gd name="connsiteX31" fmla="*/ 1333413 w 3571420"/>
              <a:gd name="connsiteY31" fmla="*/ 2433484 h 4767663"/>
              <a:gd name="connsiteX32" fmla="*/ 1318665 w 3571420"/>
              <a:gd name="connsiteY32" fmla="*/ 2322871 h 4767663"/>
              <a:gd name="connsiteX33" fmla="*/ 1311290 w 3571420"/>
              <a:gd name="connsiteY33" fmla="*/ 2234381 h 4767663"/>
              <a:gd name="connsiteX34" fmla="*/ 1303916 w 3571420"/>
              <a:gd name="connsiteY34" fmla="*/ 2190136 h 4767663"/>
              <a:gd name="connsiteX35" fmla="*/ 1296542 w 3571420"/>
              <a:gd name="connsiteY35" fmla="*/ 2086897 h 4767663"/>
              <a:gd name="connsiteX36" fmla="*/ 1289168 w 3571420"/>
              <a:gd name="connsiteY36" fmla="*/ 2042652 h 4767663"/>
              <a:gd name="connsiteX37" fmla="*/ 1281794 w 3571420"/>
              <a:gd name="connsiteY37" fmla="*/ 1976284 h 4767663"/>
              <a:gd name="connsiteX38" fmla="*/ 1267045 w 3571420"/>
              <a:gd name="connsiteY38" fmla="*/ 1821426 h 4767663"/>
              <a:gd name="connsiteX39" fmla="*/ 1252297 w 3571420"/>
              <a:gd name="connsiteY39" fmla="*/ 1681317 h 4767663"/>
              <a:gd name="connsiteX40" fmla="*/ 1222800 w 3571420"/>
              <a:gd name="connsiteY40" fmla="*/ 1585452 h 4767663"/>
              <a:gd name="connsiteX41" fmla="*/ 1208052 w 3571420"/>
              <a:gd name="connsiteY41" fmla="*/ 1548581 h 4767663"/>
              <a:gd name="connsiteX42" fmla="*/ 1200678 w 3571420"/>
              <a:gd name="connsiteY42" fmla="*/ 1460091 h 4767663"/>
              <a:gd name="connsiteX43" fmla="*/ 1193303 w 3571420"/>
              <a:gd name="connsiteY43" fmla="*/ 1408471 h 4767663"/>
              <a:gd name="connsiteX44" fmla="*/ 1178555 w 3571420"/>
              <a:gd name="connsiteY44" fmla="*/ 1305233 h 4767663"/>
              <a:gd name="connsiteX45" fmla="*/ 1156432 w 3571420"/>
              <a:gd name="connsiteY45" fmla="*/ 1091381 h 4767663"/>
              <a:gd name="connsiteX46" fmla="*/ 1149058 w 3571420"/>
              <a:gd name="connsiteY46" fmla="*/ 1032388 h 4767663"/>
              <a:gd name="connsiteX47" fmla="*/ 1126936 w 3571420"/>
              <a:gd name="connsiteY47" fmla="*/ 929149 h 4767663"/>
              <a:gd name="connsiteX48" fmla="*/ 1104813 w 3571420"/>
              <a:gd name="connsiteY48" fmla="*/ 877529 h 4767663"/>
              <a:gd name="connsiteX49" fmla="*/ 1067942 w 3571420"/>
              <a:gd name="connsiteY49" fmla="*/ 796413 h 4767663"/>
              <a:gd name="connsiteX50" fmla="*/ 1045819 w 3571420"/>
              <a:gd name="connsiteY50" fmla="*/ 744794 h 4767663"/>
              <a:gd name="connsiteX51" fmla="*/ 994200 w 3571420"/>
              <a:gd name="connsiteY51" fmla="*/ 648929 h 4767663"/>
              <a:gd name="connsiteX52" fmla="*/ 957329 w 3571420"/>
              <a:gd name="connsiteY52" fmla="*/ 582562 h 4767663"/>
              <a:gd name="connsiteX53" fmla="*/ 890961 w 3571420"/>
              <a:gd name="connsiteY53" fmla="*/ 486697 h 4767663"/>
              <a:gd name="connsiteX54" fmla="*/ 846716 w 3571420"/>
              <a:gd name="connsiteY54" fmla="*/ 427704 h 4767663"/>
              <a:gd name="connsiteX55" fmla="*/ 802471 w 3571420"/>
              <a:gd name="connsiteY55" fmla="*/ 390833 h 4767663"/>
              <a:gd name="connsiteX56" fmla="*/ 765600 w 3571420"/>
              <a:gd name="connsiteY56" fmla="*/ 339213 h 4767663"/>
              <a:gd name="connsiteX57" fmla="*/ 713981 w 3571420"/>
              <a:gd name="connsiteY57" fmla="*/ 272846 h 4767663"/>
              <a:gd name="connsiteX58" fmla="*/ 691858 w 3571420"/>
              <a:gd name="connsiteY58" fmla="*/ 243349 h 4767663"/>
              <a:gd name="connsiteX59" fmla="*/ 625490 w 3571420"/>
              <a:gd name="connsiteY59" fmla="*/ 162233 h 4767663"/>
              <a:gd name="connsiteX60" fmla="*/ 595994 w 3571420"/>
              <a:gd name="connsiteY60" fmla="*/ 117988 h 4767663"/>
              <a:gd name="connsiteX61" fmla="*/ 551748 w 3571420"/>
              <a:gd name="connsiteY61" fmla="*/ 88491 h 4767663"/>
              <a:gd name="connsiteX62" fmla="*/ 470632 w 3571420"/>
              <a:gd name="connsiteY62" fmla="*/ 51620 h 4767663"/>
              <a:gd name="connsiteX63" fmla="*/ 374768 w 3571420"/>
              <a:gd name="connsiteY63" fmla="*/ 7375 h 4767663"/>
              <a:gd name="connsiteX64" fmla="*/ 234658 w 3571420"/>
              <a:gd name="connsiteY64" fmla="*/ 0 h 4767663"/>
              <a:gd name="connsiteX65" fmla="*/ 146168 w 3571420"/>
              <a:gd name="connsiteY65" fmla="*/ 73742 h 4767663"/>
              <a:gd name="connsiteX0" fmla="*/ 146935 w 3572187"/>
              <a:gd name="connsiteY0" fmla="*/ 73742 h 4767663"/>
              <a:gd name="connsiteX1" fmla="*/ 110064 w 3572187"/>
              <a:gd name="connsiteY1" fmla="*/ 140110 h 4767663"/>
              <a:gd name="connsiteX2" fmla="*/ 80567 w 3572187"/>
              <a:gd name="connsiteY2" fmla="*/ 184355 h 4767663"/>
              <a:gd name="connsiteX3" fmla="*/ 65819 w 3572187"/>
              <a:gd name="connsiteY3" fmla="*/ 221226 h 4767663"/>
              <a:gd name="connsiteX4" fmla="*/ 65819 w 3572187"/>
              <a:gd name="connsiteY4" fmla="*/ 398207 h 4767663"/>
              <a:gd name="connsiteX5" fmla="*/ 87941 w 3572187"/>
              <a:gd name="connsiteY5" fmla="*/ 449826 h 4767663"/>
              <a:gd name="connsiteX6" fmla="*/ 146935 w 3572187"/>
              <a:gd name="connsiteY6" fmla="*/ 560439 h 4767663"/>
              <a:gd name="connsiteX7" fmla="*/ 161683 w 3572187"/>
              <a:gd name="connsiteY7" fmla="*/ 582562 h 4767663"/>
              <a:gd name="connsiteX8" fmla="*/ 220677 w 3572187"/>
              <a:gd name="connsiteY8" fmla="*/ 648929 h 4767663"/>
              <a:gd name="connsiteX9" fmla="*/ 3343 w 3572187"/>
              <a:gd name="connsiteY9" fmla="*/ 813620 h 4767663"/>
              <a:gd name="connsiteX10" fmla="*/ 419780 w 3572187"/>
              <a:gd name="connsiteY10" fmla="*/ 1762433 h 4767663"/>
              <a:gd name="connsiteX11" fmla="*/ 427154 w 3572187"/>
              <a:gd name="connsiteY11" fmla="*/ 1850923 h 4767663"/>
              <a:gd name="connsiteX12" fmla="*/ 434528 w 3572187"/>
              <a:gd name="connsiteY12" fmla="*/ 2027904 h 4767663"/>
              <a:gd name="connsiteX13" fmla="*/ 716796 w 3572187"/>
              <a:gd name="connsiteY13" fmla="*/ 2612923 h 4767663"/>
              <a:gd name="connsiteX14" fmla="*/ 2267220 w 3572187"/>
              <a:gd name="connsiteY14" fmla="*/ 4725220 h 4767663"/>
              <a:gd name="connsiteX15" fmla="*/ 3460611 w 3572187"/>
              <a:gd name="connsiteY15" fmla="*/ 4016888 h 4767663"/>
              <a:gd name="connsiteX16" fmla="*/ 3515507 w 3572187"/>
              <a:gd name="connsiteY16" fmla="*/ 3891936 h 4767663"/>
              <a:gd name="connsiteX17" fmla="*/ 3412678 w 3572187"/>
              <a:gd name="connsiteY17" fmla="*/ 3748958 h 4767663"/>
              <a:gd name="connsiteX18" fmla="*/ 3378675 w 3572187"/>
              <a:gd name="connsiteY18" fmla="*/ 3680133 h 4767663"/>
              <a:gd name="connsiteX19" fmla="*/ 3307596 w 3572187"/>
              <a:gd name="connsiteY19" fmla="*/ 3663131 h 4767663"/>
              <a:gd name="connsiteX20" fmla="*/ 3115662 w 3572187"/>
              <a:gd name="connsiteY20" fmla="*/ 3760429 h 4767663"/>
              <a:gd name="connsiteX21" fmla="*/ 2859409 w 3572187"/>
              <a:gd name="connsiteY21" fmla="*/ 3870428 h 4767663"/>
              <a:gd name="connsiteX22" fmla="*/ 2603975 w 3572187"/>
              <a:gd name="connsiteY22" fmla="*/ 3999476 h 4767663"/>
              <a:gd name="connsiteX23" fmla="*/ 2326624 w 3572187"/>
              <a:gd name="connsiteY23" fmla="*/ 3857728 h 4767663"/>
              <a:gd name="connsiteX24" fmla="*/ 2200648 w 3572187"/>
              <a:gd name="connsiteY24" fmla="*/ 3753055 h 4767663"/>
              <a:gd name="connsiteX25" fmla="*/ 2174019 w 3572187"/>
              <a:gd name="connsiteY25" fmla="*/ 3787058 h 4767663"/>
              <a:gd name="connsiteX26" fmla="*/ 1860615 w 3572187"/>
              <a:gd name="connsiteY26" fmla="*/ 3560712 h 4767663"/>
              <a:gd name="connsiteX27" fmla="*/ 1714361 w 3572187"/>
              <a:gd name="connsiteY27" fmla="*/ 3169470 h 4767663"/>
              <a:gd name="connsiteX28" fmla="*/ 1319432 w 3572187"/>
              <a:gd name="connsiteY28" fmla="*/ 2499852 h 4767663"/>
              <a:gd name="connsiteX29" fmla="*/ 1326806 w 3572187"/>
              <a:gd name="connsiteY29" fmla="*/ 2462981 h 4767663"/>
              <a:gd name="connsiteX30" fmla="*/ 1334180 w 3572187"/>
              <a:gd name="connsiteY30" fmla="*/ 2433484 h 4767663"/>
              <a:gd name="connsiteX31" fmla="*/ 1319432 w 3572187"/>
              <a:gd name="connsiteY31" fmla="*/ 2322871 h 4767663"/>
              <a:gd name="connsiteX32" fmla="*/ 1312057 w 3572187"/>
              <a:gd name="connsiteY32" fmla="*/ 2234381 h 4767663"/>
              <a:gd name="connsiteX33" fmla="*/ 1304683 w 3572187"/>
              <a:gd name="connsiteY33" fmla="*/ 2190136 h 4767663"/>
              <a:gd name="connsiteX34" fmla="*/ 1297309 w 3572187"/>
              <a:gd name="connsiteY34" fmla="*/ 2086897 h 4767663"/>
              <a:gd name="connsiteX35" fmla="*/ 1289935 w 3572187"/>
              <a:gd name="connsiteY35" fmla="*/ 2042652 h 4767663"/>
              <a:gd name="connsiteX36" fmla="*/ 1282561 w 3572187"/>
              <a:gd name="connsiteY36" fmla="*/ 1976284 h 4767663"/>
              <a:gd name="connsiteX37" fmla="*/ 1267812 w 3572187"/>
              <a:gd name="connsiteY37" fmla="*/ 1821426 h 4767663"/>
              <a:gd name="connsiteX38" fmla="*/ 1253064 w 3572187"/>
              <a:gd name="connsiteY38" fmla="*/ 1681317 h 4767663"/>
              <a:gd name="connsiteX39" fmla="*/ 1223567 w 3572187"/>
              <a:gd name="connsiteY39" fmla="*/ 1585452 h 4767663"/>
              <a:gd name="connsiteX40" fmla="*/ 1208819 w 3572187"/>
              <a:gd name="connsiteY40" fmla="*/ 1548581 h 4767663"/>
              <a:gd name="connsiteX41" fmla="*/ 1201445 w 3572187"/>
              <a:gd name="connsiteY41" fmla="*/ 1460091 h 4767663"/>
              <a:gd name="connsiteX42" fmla="*/ 1194070 w 3572187"/>
              <a:gd name="connsiteY42" fmla="*/ 1408471 h 4767663"/>
              <a:gd name="connsiteX43" fmla="*/ 1179322 w 3572187"/>
              <a:gd name="connsiteY43" fmla="*/ 1305233 h 4767663"/>
              <a:gd name="connsiteX44" fmla="*/ 1157199 w 3572187"/>
              <a:gd name="connsiteY44" fmla="*/ 1091381 h 4767663"/>
              <a:gd name="connsiteX45" fmla="*/ 1149825 w 3572187"/>
              <a:gd name="connsiteY45" fmla="*/ 1032388 h 4767663"/>
              <a:gd name="connsiteX46" fmla="*/ 1127703 w 3572187"/>
              <a:gd name="connsiteY46" fmla="*/ 929149 h 4767663"/>
              <a:gd name="connsiteX47" fmla="*/ 1105580 w 3572187"/>
              <a:gd name="connsiteY47" fmla="*/ 877529 h 4767663"/>
              <a:gd name="connsiteX48" fmla="*/ 1068709 w 3572187"/>
              <a:gd name="connsiteY48" fmla="*/ 796413 h 4767663"/>
              <a:gd name="connsiteX49" fmla="*/ 1046586 w 3572187"/>
              <a:gd name="connsiteY49" fmla="*/ 744794 h 4767663"/>
              <a:gd name="connsiteX50" fmla="*/ 994967 w 3572187"/>
              <a:gd name="connsiteY50" fmla="*/ 648929 h 4767663"/>
              <a:gd name="connsiteX51" fmla="*/ 958096 w 3572187"/>
              <a:gd name="connsiteY51" fmla="*/ 582562 h 4767663"/>
              <a:gd name="connsiteX52" fmla="*/ 891728 w 3572187"/>
              <a:gd name="connsiteY52" fmla="*/ 486697 h 4767663"/>
              <a:gd name="connsiteX53" fmla="*/ 847483 w 3572187"/>
              <a:gd name="connsiteY53" fmla="*/ 427704 h 4767663"/>
              <a:gd name="connsiteX54" fmla="*/ 803238 w 3572187"/>
              <a:gd name="connsiteY54" fmla="*/ 390833 h 4767663"/>
              <a:gd name="connsiteX55" fmla="*/ 766367 w 3572187"/>
              <a:gd name="connsiteY55" fmla="*/ 339213 h 4767663"/>
              <a:gd name="connsiteX56" fmla="*/ 714748 w 3572187"/>
              <a:gd name="connsiteY56" fmla="*/ 272846 h 4767663"/>
              <a:gd name="connsiteX57" fmla="*/ 692625 w 3572187"/>
              <a:gd name="connsiteY57" fmla="*/ 243349 h 4767663"/>
              <a:gd name="connsiteX58" fmla="*/ 626257 w 3572187"/>
              <a:gd name="connsiteY58" fmla="*/ 162233 h 4767663"/>
              <a:gd name="connsiteX59" fmla="*/ 596761 w 3572187"/>
              <a:gd name="connsiteY59" fmla="*/ 117988 h 4767663"/>
              <a:gd name="connsiteX60" fmla="*/ 552515 w 3572187"/>
              <a:gd name="connsiteY60" fmla="*/ 88491 h 4767663"/>
              <a:gd name="connsiteX61" fmla="*/ 471399 w 3572187"/>
              <a:gd name="connsiteY61" fmla="*/ 51620 h 4767663"/>
              <a:gd name="connsiteX62" fmla="*/ 375535 w 3572187"/>
              <a:gd name="connsiteY62" fmla="*/ 7375 h 4767663"/>
              <a:gd name="connsiteX63" fmla="*/ 235425 w 3572187"/>
              <a:gd name="connsiteY63" fmla="*/ 0 h 4767663"/>
              <a:gd name="connsiteX64" fmla="*/ 146935 w 3572187"/>
              <a:gd name="connsiteY64" fmla="*/ 73742 h 4767663"/>
              <a:gd name="connsiteX0" fmla="*/ 150286 w 3575538"/>
              <a:gd name="connsiteY0" fmla="*/ 73742 h 4767663"/>
              <a:gd name="connsiteX1" fmla="*/ 113415 w 3575538"/>
              <a:gd name="connsiteY1" fmla="*/ 140110 h 4767663"/>
              <a:gd name="connsiteX2" fmla="*/ 83918 w 3575538"/>
              <a:gd name="connsiteY2" fmla="*/ 184355 h 4767663"/>
              <a:gd name="connsiteX3" fmla="*/ 69170 w 3575538"/>
              <a:gd name="connsiteY3" fmla="*/ 221226 h 4767663"/>
              <a:gd name="connsiteX4" fmla="*/ 69170 w 3575538"/>
              <a:gd name="connsiteY4" fmla="*/ 398207 h 4767663"/>
              <a:gd name="connsiteX5" fmla="*/ 91292 w 3575538"/>
              <a:gd name="connsiteY5" fmla="*/ 449826 h 4767663"/>
              <a:gd name="connsiteX6" fmla="*/ 150286 w 3575538"/>
              <a:gd name="connsiteY6" fmla="*/ 560439 h 4767663"/>
              <a:gd name="connsiteX7" fmla="*/ 165034 w 3575538"/>
              <a:gd name="connsiteY7" fmla="*/ 582562 h 4767663"/>
              <a:gd name="connsiteX8" fmla="*/ 6694 w 3575538"/>
              <a:gd name="connsiteY8" fmla="*/ 813620 h 4767663"/>
              <a:gd name="connsiteX9" fmla="*/ 423131 w 3575538"/>
              <a:gd name="connsiteY9" fmla="*/ 1762433 h 4767663"/>
              <a:gd name="connsiteX10" fmla="*/ 430505 w 3575538"/>
              <a:gd name="connsiteY10" fmla="*/ 1850923 h 4767663"/>
              <a:gd name="connsiteX11" fmla="*/ 437879 w 3575538"/>
              <a:gd name="connsiteY11" fmla="*/ 2027904 h 4767663"/>
              <a:gd name="connsiteX12" fmla="*/ 720147 w 3575538"/>
              <a:gd name="connsiteY12" fmla="*/ 2612923 h 4767663"/>
              <a:gd name="connsiteX13" fmla="*/ 2270571 w 3575538"/>
              <a:gd name="connsiteY13" fmla="*/ 4725220 h 4767663"/>
              <a:gd name="connsiteX14" fmla="*/ 3463962 w 3575538"/>
              <a:gd name="connsiteY14" fmla="*/ 4016888 h 4767663"/>
              <a:gd name="connsiteX15" fmla="*/ 3518858 w 3575538"/>
              <a:gd name="connsiteY15" fmla="*/ 3891936 h 4767663"/>
              <a:gd name="connsiteX16" fmla="*/ 3416029 w 3575538"/>
              <a:gd name="connsiteY16" fmla="*/ 3748958 h 4767663"/>
              <a:gd name="connsiteX17" fmla="*/ 3382026 w 3575538"/>
              <a:gd name="connsiteY17" fmla="*/ 3680133 h 4767663"/>
              <a:gd name="connsiteX18" fmla="*/ 3310947 w 3575538"/>
              <a:gd name="connsiteY18" fmla="*/ 3663131 h 4767663"/>
              <a:gd name="connsiteX19" fmla="*/ 3119013 w 3575538"/>
              <a:gd name="connsiteY19" fmla="*/ 3760429 h 4767663"/>
              <a:gd name="connsiteX20" fmla="*/ 2862760 w 3575538"/>
              <a:gd name="connsiteY20" fmla="*/ 3870428 h 4767663"/>
              <a:gd name="connsiteX21" fmla="*/ 2607326 w 3575538"/>
              <a:gd name="connsiteY21" fmla="*/ 3999476 h 4767663"/>
              <a:gd name="connsiteX22" fmla="*/ 2329975 w 3575538"/>
              <a:gd name="connsiteY22" fmla="*/ 3857728 h 4767663"/>
              <a:gd name="connsiteX23" fmla="*/ 2203999 w 3575538"/>
              <a:gd name="connsiteY23" fmla="*/ 3753055 h 4767663"/>
              <a:gd name="connsiteX24" fmla="*/ 2177370 w 3575538"/>
              <a:gd name="connsiteY24" fmla="*/ 3787058 h 4767663"/>
              <a:gd name="connsiteX25" fmla="*/ 1863966 w 3575538"/>
              <a:gd name="connsiteY25" fmla="*/ 3560712 h 4767663"/>
              <a:gd name="connsiteX26" fmla="*/ 1717712 w 3575538"/>
              <a:gd name="connsiteY26" fmla="*/ 3169470 h 4767663"/>
              <a:gd name="connsiteX27" fmla="*/ 1322783 w 3575538"/>
              <a:gd name="connsiteY27" fmla="*/ 2499852 h 4767663"/>
              <a:gd name="connsiteX28" fmla="*/ 1330157 w 3575538"/>
              <a:gd name="connsiteY28" fmla="*/ 2462981 h 4767663"/>
              <a:gd name="connsiteX29" fmla="*/ 1337531 w 3575538"/>
              <a:gd name="connsiteY29" fmla="*/ 2433484 h 4767663"/>
              <a:gd name="connsiteX30" fmla="*/ 1322783 w 3575538"/>
              <a:gd name="connsiteY30" fmla="*/ 2322871 h 4767663"/>
              <a:gd name="connsiteX31" fmla="*/ 1315408 w 3575538"/>
              <a:gd name="connsiteY31" fmla="*/ 2234381 h 4767663"/>
              <a:gd name="connsiteX32" fmla="*/ 1308034 w 3575538"/>
              <a:gd name="connsiteY32" fmla="*/ 2190136 h 4767663"/>
              <a:gd name="connsiteX33" fmla="*/ 1300660 w 3575538"/>
              <a:gd name="connsiteY33" fmla="*/ 2086897 h 4767663"/>
              <a:gd name="connsiteX34" fmla="*/ 1293286 w 3575538"/>
              <a:gd name="connsiteY34" fmla="*/ 2042652 h 4767663"/>
              <a:gd name="connsiteX35" fmla="*/ 1285912 w 3575538"/>
              <a:gd name="connsiteY35" fmla="*/ 1976284 h 4767663"/>
              <a:gd name="connsiteX36" fmla="*/ 1271163 w 3575538"/>
              <a:gd name="connsiteY36" fmla="*/ 1821426 h 4767663"/>
              <a:gd name="connsiteX37" fmla="*/ 1256415 w 3575538"/>
              <a:gd name="connsiteY37" fmla="*/ 1681317 h 4767663"/>
              <a:gd name="connsiteX38" fmla="*/ 1226918 w 3575538"/>
              <a:gd name="connsiteY38" fmla="*/ 1585452 h 4767663"/>
              <a:gd name="connsiteX39" fmla="*/ 1212170 w 3575538"/>
              <a:gd name="connsiteY39" fmla="*/ 1548581 h 4767663"/>
              <a:gd name="connsiteX40" fmla="*/ 1204796 w 3575538"/>
              <a:gd name="connsiteY40" fmla="*/ 1460091 h 4767663"/>
              <a:gd name="connsiteX41" fmla="*/ 1197421 w 3575538"/>
              <a:gd name="connsiteY41" fmla="*/ 1408471 h 4767663"/>
              <a:gd name="connsiteX42" fmla="*/ 1182673 w 3575538"/>
              <a:gd name="connsiteY42" fmla="*/ 1305233 h 4767663"/>
              <a:gd name="connsiteX43" fmla="*/ 1160550 w 3575538"/>
              <a:gd name="connsiteY43" fmla="*/ 1091381 h 4767663"/>
              <a:gd name="connsiteX44" fmla="*/ 1153176 w 3575538"/>
              <a:gd name="connsiteY44" fmla="*/ 1032388 h 4767663"/>
              <a:gd name="connsiteX45" fmla="*/ 1131054 w 3575538"/>
              <a:gd name="connsiteY45" fmla="*/ 929149 h 4767663"/>
              <a:gd name="connsiteX46" fmla="*/ 1108931 w 3575538"/>
              <a:gd name="connsiteY46" fmla="*/ 877529 h 4767663"/>
              <a:gd name="connsiteX47" fmla="*/ 1072060 w 3575538"/>
              <a:gd name="connsiteY47" fmla="*/ 796413 h 4767663"/>
              <a:gd name="connsiteX48" fmla="*/ 1049937 w 3575538"/>
              <a:gd name="connsiteY48" fmla="*/ 744794 h 4767663"/>
              <a:gd name="connsiteX49" fmla="*/ 998318 w 3575538"/>
              <a:gd name="connsiteY49" fmla="*/ 648929 h 4767663"/>
              <a:gd name="connsiteX50" fmla="*/ 961447 w 3575538"/>
              <a:gd name="connsiteY50" fmla="*/ 582562 h 4767663"/>
              <a:gd name="connsiteX51" fmla="*/ 895079 w 3575538"/>
              <a:gd name="connsiteY51" fmla="*/ 486697 h 4767663"/>
              <a:gd name="connsiteX52" fmla="*/ 850834 w 3575538"/>
              <a:gd name="connsiteY52" fmla="*/ 427704 h 4767663"/>
              <a:gd name="connsiteX53" fmla="*/ 806589 w 3575538"/>
              <a:gd name="connsiteY53" fmla="*/ 390833 h 4767663"/>
              <a:gd name="connsiteX54" fmla="*/ 769718 w 3575538"/>
              <a:gd name="connsiteY54" fmla="*/ 339213 h 4767663"/>
              <a:gd name="connsiteX55" fmla="*/ 718099 w 3575538"/>
              <a:gd name="connsiteY55" fmla="*/ 272846 h 4767663"/>
              <a:gd name="connsiteX56" fmla="*/ 695976 w 3575538"/>
              <a:gd name="connsiteY56" fmla="*/ 243349 h 4767663"/>
              <a:gd name="connsiteX57" fmla="*/ 629608 w 3575538"/>
              <a:gd name="connsiteY57" fmla="*/ 162233 h 4767663"/>
              <a:gd name="connsiteX58" fmla="*/ 600112 w 3575538"/>
              <a:gd name="connsiteY58" fmla="*/ 117988 h 4767663"/>
              <a:gd name="connsiteX59" fmla="*/ 555866 w 3575538"/>
              <a:gd name="connsiteY59" fmla="*/ 88491 h 4767663"/>
              <a:gd name="connsiteX60" fmla="*/ 474750 w 3575538"/>
              <a:gd name="connsiteY60" fmla="*/ 51620 h 4767663"/>
              <a:gd name="connsiteX61" fmla="*/ 378886 w 3575538"/>
              <a:gd name="connsiteY61" fmla="*/ 7375 h 4767663"/>
              <a:gd name="connsiteX62" fmla="*/ 238776 w 3575538"/>
              <a:gd name="connsiteY62" fmla="*/ 0 h 4767663"/>
              <a:gd name="connsiteX63" fmla="*/ 150286 w 3575538"/>
              <a:gd name="connsiteY63" fmla="*/ 73742 h 4767663"/>
              <a:gd name="connsiteX0" fmla="*/ 151114 w 3576366"/>
              <a:gd name="connsiteY0" fmla="*/ 73742 h 4767663"/>
              <a:gd name="connsiteX1" fmla="*/ 114243 w 3576366"/>
              <a:gd name="connsiteY1" fmla="*/ 140110 h 4767663"/>
              <a:gd name="connsiteX2" fmla="*/ 84746 w 3576366"/>
              <a:gd name="connsiteY2" fmla="*/ 184355 h 4767663"/>
              <a:gd name="connsiteX3" fmla="*/ 69998 w 3576366"/>
              <a:gd name="connsiteY3" fmla="*/ 221226 h 4767663"/>
              <a:gd name="connsiteX4" fmla="*/ 69998 w 3576366"/>
              <a:gd name="connsiteY4" fmla="*/ 398207 h 4767663"/>
              <a:gd name="connsiteX5" fmla="*/ 92120 w 3576366"/>
              <a:gd name="connsiteY5" fmla="*/ 449826 h 4767663"/>
              <a:gd name="connsiteX6" fmla="*/ 151114 w 3576366"/>
              <a:gd name="connsiteY6" fmla="*/ 560439 h 4767663"/>
              <a:gd name="connsiteX7" fmla="*/ 7522 w 3576366"/>
              <a:gd name="connsiteY7" fmla="*/ 813620 h 4767663"/>
              <a:gd name="connsiteX8" fmla="*/ 423959 w 3576366"/>
              <a:gd name="connsiteY8" fmla="*/ 1762433 h 4767663"/>
              <a:gd name="connsiteX9" fmla="*/ 431333 w 3576366"/>
              <a:gd name="connsiteY9" fmla="*/ 1850923 h 4767663"/>
              <a:gd name="connsiteX10" fmla="*/ 438707 w 3576366"/>
              <a:gd name="connsiteY10" fmla="*/ 2027904 h 4767663"/>
              <a:gd name="connsiteX11" fmla="*/ 720975 w 3576366"/>
              <a:gd name="connsiteY11" fmla="*/ 2612923 h 4767663"/>
              <a:gd name="connsiteX12" fmla="*/ 2271399 w 3576366"/>
              <a:gd name="connsiteY12" fmla="*/ 4725220 h 4767663"/>
              <a:gd name="connsiteX13" fmla="*/ 3464790 w 3576366"/>
              <a:gd name="connsiteY13" fmla="*/ 4016888 h 4767663"/>
              <a:gd name="connsiteX14" fmla="*/ 3519686 w 3576366"/>
              <a:gd name="connsiteY14" fmla="*/ 3891936 h 4767663"/>
              <a:gd name="connsiteX15" fmla="*/ 3416857 w 3576366"/>
              <a:gd name="connsiteY15" fmla="*/ 3748958 h 4767663"/>
              <a:gd name="connsiteX16" fmla="*/ 3382854 w 3576366"/>
              <a:gd name="connsiteY16" fmla="*/ 3680133 h 4767663"/>
              <a:gd name="connsiteX17" fmla="*/ 3311775 w 3576366"/>
              <a:gd name="connsiteY17" fmla="*/ 3663131 h 4767663"/>
              <a:gd name="connsiteX18" fmla="*/ 3119841 w 3576366"/>
              <a:gd name="connsiteY18" fmla="*/ 3760429 h 4767663"/>
              <a:gd name="connsiteX19" fmla="*/ 2863588 w 3576366"/>
              <a:gd name="connsiteY19" fmla="*/ 3870428 h 4767663"/>
              <a:gd name="connsiteX20" fmla="*/ 2608154 w 3576366"/>
              <a:gd name="connsiteY20" fmla="*/ 3999476 h 4767663"/>
              <a:gd name="connsiteX21" fmla="*/ 2330803 w 3576366"/>
              <a:gd name="connsiteY21" fmla="*/ 3857728 h 4767663"/>
              <a:gd name="connsiteX22" fmla="*/ 2204827 w 3576366"/>
              <a:gd name="connsiteY22" fmla="*/ 3753055 h 4767663"/>
              <a:gd name="connsiteX23" fmla="*/ 2178198 w 3576366"/>
              <a:gd name="connsiteY23" fmla="*/ 3787058 h 4767663"/>
              <a:gd name="connsiteX24" fmla="*/ 1864794 w 3576366"/>
              <a:gd name="connsiteY24" fmla="*/ 3560712 h 4767663"/>
              <a:gd name="connsiteX25" fmla="*/ 1718540 w 3576366"/>
              <a:gd name="connsiteY25" fmla="*/ 3169470 h 4767663"/>
              <a:gd name="connsiteX26" fmla="*/ 1323611 w 3576366"/>
              <a:gd name="connsiteY26" fmla="*/ 2499852 h 4767663"/>
              <a:gd name="connsiteX27" fmla="*/ 1330985 w 3576366"/>
              <a:gd name="connsiteY27" fmla="*/ 2462981 h 4767663"/>
              <a:gd name="connsiteX28" fmla="*/ 1338359 w 3576366"/>
              <a:gd name="connsiteY28" fmla="*/ 2433484 h 4767663"/>
              <a:gd name="connsiteX29" fmla="*/ 1323611 w 3576366"/>
              <a:gd name="connsiteY29" fmla="*/ 2322871 h 4767663"/>
              <a:gd name="connsiteX30" fmla="*/ 1316236 w 3576366"/>
              <a:gd name="connsiteY30" fmla="*/ 2234381 h 4767663"/>
              <a:gd name="connsiteX31" fmla="*/ 1308862 w 3576366"/>
              <a:gd name="connsiteY31" fmla="*/ 2190136 h 4767663"/>
              <a:gd name="connsiteX32" fmla="*/ 1301488 w 3576366"/>
              <a:gd name="connsiteY32" fmla="*/ 2086897 h 4767663"/>
              <a:gd name="connsiteX33" fmla="*/ 1294114 w 3576366"/>
              <a:gd name="connsiteY33" fmla="*/ 2042652 h 4767663"/>
              <a:gd name="connsiteX34" fmla="*/ 1286740 w 3576366"/>
              <a:gd name="connsiteY34" fmla="*/ 1976284 h 4767663"/>
              <a:gd name="connsiteX35" fmla="*/ 1271991 w 3576366"/>
              <a:gd name="connsiteY35" fmla="*/ 1821426 h 4767663"/>
              <a:gd name="connsiteX36" fmla="*/ 1257243 w 3576366"/>
              <a:gd name="connsiteY36" fmla="*/ 1681317 h 4767663"/>
              <a:gd name="connsiteX37" fmla="*/ 1227746 w 3576366"/>
              <a:gd name="connsiteY37" fmla="*/ 1585452 h 4767663"/>
              <a:gd name="connsiteX38" fmla="*/ 1212998 w 3576366"/>
              <a:gd name="connsiteY38" fmla="*/ 1548581 h 4767663"/>
              <a:gd name="connsiteX39" fmla="*/ 1205624 w 3576366"/>
              <a:gd name="connsiteY39" fmla="*/ 1460091 h 4767663"/>
              <a:gd name="connsiteX40" fmla="*/ 1198249 w 3576366"/>
              <a:gd name="connsiteY40" fmla="*/ 1408471 h 4767663"/>
              <a:gd name="connsiteX41" fmla="*/ 1183501 w 3576366"/>
              <a:gd name="connsiteY41" fmla="*/ 1305233 h 4767663"/>
              <a:gd name="connsiteX42" fmla="*/ 1161378 w 3576366"/>
              <a:gd name="connsiteY42" fmla="*/ 1091381 h 4767663"/>
              <a:gd name="connsiteX43" fmla="*/ 1154004 w 3576366"/>
              <a:gd name="connsiteY43" fmla="*/ 1032388 h 4767663"/>
              <a:gd name="connsiteX44" fmla="*/ 1131882 w 3576366"/>
              <a:gd name="connsiteY44" fmla="*/ 929149 h 4767663"/>
              <a:gd name="connsiteX45" fmla="*/ 1109759 w 3576366"/>
              <a:gd name="connsiteY45" fmla="*/ 877529 h 4767663"/>
              <a:gd name="connsiteX46" fmla="*/ 1072888 w 3576366"/>
              <a:gd name="connsiteY46" fmla="*/ 796413 h 4767663"/>
              <a:gd name="connsiteX47" fmla="*/ 1050765 w 3576366"/>
              <a:gd name="connsiteY47" fmla="*/ 744794 h 4767663"/>
              <a:gd name="connsiteX48" fmla="*/ 999146 w 3576366"/>
              <a:gd name="connsiteY48" fmla="*/ 648929 h 4767663"/>
              <a:gd name="connsiteX49" fmla="*/ 962275 w 3576366"/>
              <a:gd name="connsiteY49" fmla="*/ 582562 h 4767663"/>
              <a:gd name="connsiteX50" fmla="*/ 895907 w 3576366"/>
              <a:gd name="connsiteY50" fmla="*/ 486697 h 4767663"/>
              <a:gd name="connsiteX51" fmla="*/ 851662 w 3576366"/>
              <a:gd name="connsiteY51" fmla="*/ 427704 h 4767663"/>
              <a:gd name="connsiteX52" fmla="*/ 807417 w 3576366"/>
              <a:gd name="connsiteY52" fmla="*/ 390833 h 4767663"/>
              <a:gd name="connsiteX53" fmla="*/ 770546 w 3576366"/>
              <a:gd name="connsiteY53" fmla="*/ 339213 h 4767663"/>
              <a:gd name="connsiteX54" fmla="*/ 718927 w 3576366"/>
              <a:gd name="connsiteY54" fmla="*/ 272846 h 4767663"/>
              <a:gd name="connsiteX55" fmla="*/ 696804 w 3576366"/>
              <a:gd name="connsiteY55" fmla="*/ 243349 h 4767663"/>
              <a:gd name="connsiteX56" fmla="*/ 630436 w 3576366"/>
              <a:gd name="connsiteY56" fmla="*/ 162233 h 4767663"/>
              <a:gd name="connsiteX57" fmla="*/ 600940 w 3576366"/>
              <a:gd name="connsiteY57" fmla="*/ 117988 h 4767663"/>
              <a:gd name="connsiteX58" fmla="*/ 556694 w 3576366"/>
              <a:gd name="connsiteY58" fmla="*/ 88491 h 4767663"/>
              <a:gd name="connsiteX59" fmla="*/ 475578 w 3576366"/>
              <a:gd name="connsiteY59" fmla="*/ 51620 h 4767663"/>
              <a:gd name="connsiteX60" fmla="*/ 379714 w 3576366"/>
              <a:gd name="connsiteY60" fmla="*/ 7375 h 4767663"/>
              <a:gd name="connsiteX61" fmla="*/ 239604 w 3576366"/>
              <a:gd name="connsiteY61" fmla="*/ 0 h 4767663"/>
              <a:gd name="connsiteX62" fmla="*/ 151114 w 3576366"/>
              <a:gd name="connsiteY62" fmla="*/ 73742 h 4767663"/>
              <a:gd name="connsiteX0" fmla="*/ 157278 w 3582530"/>
              <a:gd name="connsiteY0" fmla="*/ 73742 h 4767663"/>
              <a:gd name="connsiteX1" fmla="*/ 120407 w 3582530"/>
              <a:gd name="connsiteY1" fmla="*/ 140110 h 4767663"/>
              <a:gd name="connsiteX2" fmla="*/ 90910 w 3582530"/>
              <a:gd name="connsiteY2" fmla="*/ 184355 h 4767663"/>
              <a:gd name="connsiteX3" fmla="*/ 76162 w 3582530"/>
              <a:gd name="connsiteY3" fmla="*/ 221226 h 4767663"/>
              <a:gd name="connsiteX4" fmla="*/ 76162 w 3582530"/>
              <a:gd name="connsiteY4" fmla="*/ 398207 h 4767663"/>
              <a:gd name="connsiteX5" fmla="*/ 98284 w 3582530"/>
              <a:gd name="connsiteY5" fmla="*/ 449826 h 4767663"/>
              <a:gd name="connsiteX6" fmla="*/ 13686 w 3582530"/>
              <a:gd name="connsiteY6" fmla="*/ 813620 h 4767663"/>
              <a:gd name="connsiteX7" fmla="*/ 430123 w 3582530"/>
              <a:gd name="connsiteY7" fmla="*/ 1762433 h 4767663"/>
              <a:gd name="connsiteX8" fmla="*/ 437497 w 3582530"/>
              <a:gd name="connsiteY8" fmla="*/ 1850923 h 4767663"/>
              <a:gd name="connsiteX9" fmla="*/ 444871 w 3582530"/>
              <a:gd name="connsiteY9" fmla="*/ 2027904 h 4767663"/>
              <a:gd name="connsiteX10" fmla="*/ 727139 w 3582530"/>
              <a:gd name="connsiteY10" fmla="*/ 2612923 h 4767663"/>
              <a:gd name="connsiteX11" fmla="*/ 2277563 w 3582530"/>
              <a:gd name="connsiteY11" fmla="*/ 4725220 h 4767663"/>
              <a:gd name="connsiteX12" fmla="*/ 3470954 w 3582530"/>
              <a:gd name="connsiteY12" fmla="*/ 4016888 h 4767663"/>
              <a:gd name="connsiteX13" fmla="*/ 3525850 w 3582530"/>
              <a:gd name="connsiteY13" fmla="*/ 3891936 h 4767663"/>
              <a:gd name="connsiteX14" fmla="*/ 3423021 w 3582530"/>
              <a:gd name="connsiteY14" fmla="*/ 3748958 h 4767663"/>
              <a:gd name="connsiteX15" fmla="*/ 3389018 w 3582530"/>
              <a:gd name="connsiteY15" fmla="*/ 3680133 h 4767663"/>
              <a:gd name="connsiteX16" fmla="*/ 3317939 w 3582530"/>
              <a:gd name="connsiteY16" fmla="*/ 3663131 h 4767663"/>
              <a:gd name="connsiteX17" fmla="*/ 3126005 w 3582530"/>
              <a:gd name="connsiteY17" fmla="*/ 3760429 h 4767663"/>
              <a:gd name="connsiteX18" fmla="*/ 2869752 w 3582530"/>
              <a:gd name="connsiteY18" fmla="*/ 3870428 h 4767663"/>
              <a:gd name="connsiteX19" fmla="*/ 2614318 w 3582530"/>
              <a:gd name="connsiteY19" fmla="*/ 3999476 h 4767663"/>
              <a:gd name="connsiteX20" fmla="*/ 2336967 w 3582530"/>
              <a:gd name="connsiteY20" fmla="*/ 3857728 h 4767663"/>
              <a:gd name="connsiteX21" fmla="*/ 2210991 w 3582530"/>
              <a:gd name="connsiteY21" fmla="*/ 3753055 h 4767663"/>
              <a:gd name="connsiteX22" fmla="*/ 2184362 w 3582530"/>
              <a:gd name="connsiteY22" fmla="*/ 3787058 h 4767663"/>
              <a:gd name="connsiteX23" fmla="*/ 1870958 w 3582530"/>
              <a:gd name="connsiteY23" fmla="*/ 3560712 h 4767663"/>
              <a:gd name="connsiteX24" fmla="*/ 1724704 w 3582530"/>
              <a:gd name="connsiteY24" fmla="*/ 3169470 h 4767663"/>
              <a:gd name="connsiteX25" fmla="*/ 1329775 w 3582530"/>
              <a:gd name="connsiteY25" fmla="*/ 2499852 h 4767663"/>
              <a:gd name="connsiteX26" fmla="*/ 1337149 w 3582530"/>
              <a:gd name="connsiteY26" fmla="*/ 2462981 h 4767663"/>
              <a:gd name="connsiteX27" fmla="*/ 1344523 w 3582530"/>
              <a:gd name="connsiteY27" fmla="*/ 2433484 h 4767663"/>
              <a:gd name="connsiteX28" fmla="*/ 1329775 w 3582530"/>
              <a:gd name="connsiteY28" fmla="*/ 2322871 h 4767663"/>
              <a:gd name="connsiteX29" fmla="*/ 1322400 w 3582530"/>
              <a:gd name="connsiteY29" fmla="*/ 2234381 h 4767663"/>
              <a:gd name="connsiteX30" fmla="*/ 1315026 w 3582530"/>
              <a:gd name="connsiteY30" fmla="*/ 2190136 h 4767663"/>
              <a:gd name="connsiteX31" fmla="*/ 1307652 w 3582530"/>
              <a:gd name="connsiteY31" fmla="*/ 2086897 h 4767663"/>
              <a:gd name="connsiteX32" fmla="*/ 1300278 w 3582530"/>
              <a:gd name="connsiteY32" fmla="*/ 2042652 h 4767663"/>
              <a:gd name="connsiteX33" fmla="*/ 1292904 w 3582530"/>
              <a:gd name="connsiteY33" fmla="*/ 1976284 h 4767663"/>
              <a:gd name="connsiteX34" fmla="*/ 1278155 w 3582530"/>
              <a:gd name="connsiteY34" fmla="*/ 1821426 h 4767663"/>
              <a:gd name="connsiteX35" fmla="*/ 1263407 w 3582530"/>
              <a:gd name="connsiteY35" fmla="*/ 1681317 h 4767663"/>
              <a:gd name="connsiteX36" fmla="*/ 1233910 w 3582530"/>
              <a:gd name="connsiteY36" fmla="*/ 1585452 h 4767663"/>
              <a:gd name="connsiteX37" fmla="*/ 1219162 w 3582530"/>
              <a:gd name="connsiteY37" fmla="*/ 1548581 h 4767663"/>
              <a:gd name="connsiteX38" fmla="*/ 1211788 w 3582530"/>
              <a:gd name="connsiteY38" fmla="*/ 1460091 h 4767663"/>
              <a:gd name="connsiteX39" fmla="*/ 1204413 w 3582530"/>
              <a:gd name="connsiteY39" fmla="*/ 1408471 h 4767663"/>
              <a:gd name="connsiteX40" fmla="*/ 1189665 w 3582530"/>
              <a:gd name="connsiteY40" fmla="*/ 1305233 h 4767663"/>
              <a:gd name="connsiteX41" fmla="*/ 1167542 w 3582530"/>
              <a:gd name="connsiteY41" fmla="*/ 1091381 h 4767663"/>
              <a:gd name="connsiteX42" fmla="*/ 1160168 w 3582530"/>
              <a:gd name="connsiteY42" fmla="*/ 1032388 h 4767663"/>
              <a:gd name="connsiteX43" fmla="*/ 1138046 w 3582530"/>
              <a:gd name="connsiteY43" fmla="*/ 929149 h 4767663"/>
              <a:gd name="connsiteX44" fmla="*/ 1115923 w 3582530"/>
              <a:gd name="connsiteY44" fmla="*/ 877529 h 4767663"/>
              <a:gd name="connsiteX45" fmla="*/ 1079052 w 3582530"/>
              <a:gd name="connsiteY45" fmla="*/ 796413 h 4767663"/>
              <a:gd name="connsiteX46" fmla="*/ 1056929 w 3582530"/>
              <a:gd name="connsiteY46" fmla="*/ 744794 h 4767663"/>
              <a:gd name="connsiteX47" fmla="*/ 1005310 w 3582530"/>
              <a:gd name="connsiteY47" fmla="*/ 648929 h 4767663"/>
              <a:gd name="connsiteX48" fmla="*/ 968439 w 3582530"/>
              <a:gd name="connsiteY48" fmla="*/ 582562 h 4767663"/>
              <a:gd name="connsiteX49" fmla="*/ 902071 w 3582530"/>
              <a:gd name="connsiteY49" fmla="*/ 486697 h 4767663"/>
              <a:gd name="connsiteX50" fmla="*/ 857826 w 3582530"/>
              <a:gd name="connsiteY50" fmla="*/ 427704 h 4767663"/>
              <a:gd name="connsiteX51" fmla="*/ 813581 w 3582530"/>
              <a:gd name="connsiteY51" fmla="*/ 390833 h 4767663"/>
              <a:gd name="connsiteX52" fmla="*/ 776710 w 3582530"/>
              <a:gd name="connsiteY52" fmla="*/ 339213 h 4767663"/>
              <a:gd name="connsiteX53" fmla="*/ 725091 w 3582530"/>
              <a:gd name="connsiteY53" fmla="*/ 272846 h 4767663"/>
              <a:gd name="connsiteX54" fmla="*/ 702968 w 3582530"/>
              <a:gd name="connsiteY54" fmla="*/ 243349 h 4767663"/>
              <a:gd name="connsiteX55" fmla="*/ 636600 w 3582530"/>
              <a:gd name="connsiteY55" fmla="*/ 162233 h 4767663"/>
              <a:gd name="connsiteX56" fmla="*/ 607104 w 3582530"/>
              <a:gd name="connsiteY56" fmla="*/ 117988 h 4767663"/>
              <a:gd name="connsiteX57" fmla="*/ 562858 w 3582530"/>
              <a:gd name="connsiteY57" fmla="*/ 88491 h 4767663"/>
              <a:gd name="connsiteX58" fmla="*/ 481742 w 3582530"/>
              <a:gd name="connsiteY58" fmla="*/ 51620 h 4767663"/>
              <a:gd name="connsiteX59" fmla="*/ 385878 w 3582530"/>
              <a:gd name="connsiteY59" fmla="*/ 7375 h 4767663"/>
              <a:gd name="connsiteX60" fmla="*/ 245768 w 3582530"/>
              <a:gd name="connsiteY60" fmla="*/ 0 h 4767663"/>
              <a:gd name="connsiteX61" fmla="*/ 157278 w 3582530"/>
              <a:gd name="connsiteY61" fmla="*/ 73742 h 4767663"/>
              <a:gd name="connsiteX0" fmla="*/ 160768 w 3586020"/>
              <a:gd name="connsiteY0" fmla="*/ 73742 h 4767663"/>
              <a:gd name="connsiteX1" fmla="*/ 123897 w 3586020"/>
              <a:gd name="connsiteY1" fmla="*/ 140110 h 4767663"/>
              <a:gd name="connsiteX2" fmla="*/ 94400 w 3586020"/>
              <a:gd name="connsiteY2" fmla="*/ 184355 h 4767663"/>
              <a:gd name="connsiteX3" fmla="*/ 79652 w 3586020"/>
              <a:gd name="connsiteY3" fmla="*/ 221226 h 4767663"/>
              <a:gd name="connsiteX4" fmla="*/ 79652 w 3586020"/>
              <a:gd name="connsiteY4" fmla="*/ 398207 h 4767663"/>
              <a:gd name="connsiteX5" fmla="*/ 17176 w 3586020"/>
              <a:gd name="connsiteY5" fmla="*/ 813620 h 4767663"/>
              <a:gd name="connsiteX6" fmla="*/ 433613 w 3586020"/>
              <a:gd name="connsiteY6" fmla="*/ 1762433 h 4767663"/>
              <a:gd name="connsiteX7" fmla="*/ 440987 w 3586020"/>
              <a:gd name="connsiteY7" fmla="*/ 1850923 h 4767663"/>
              <a:gd name="connsiteX8" fmla="*/ 448361 w 3586020"/>
              <a:gd name="connsiteY8" fmla="*/ 2027904 h 4767663"/>
              <a:gd name="connsiteX9" fmla="*/ 730629 w 3586020"/>
              <a:gd name="connsiteY9" fmla="*/ 2612923 h 4767663"/>
              <a:gd name="connsiteX10" fmla="*/ 2281053 w 3586020"/>
              <a:gd name="connsiteY10" fmla="*/ 4725220 h 4767663"/>
              <a:gd name="connsiteX11" fmla="*/ 3474444 w 3586020"/>
              <a:gd name="connsiteY11" fmla="*/ 4016888 h 4767663"/>
              <a:gd name="connsiteX12" fmla="*/ 3529340 w 3586020"/>
              <a:gd name="connsiteY12" fmla="*/ 3891936 h 4767663"/>
              <a:gd name="connsiteX13" fmla="*/ 3426511 w 3586020"/>
              <a:gd name="connsiteY13" fmla="*/ 3748958 h 4767663"/>
              <a:gd name="connsiteX14" fmla="*/ 3392508 w 3586020"/>
              <a:gd name="connsiteY14" fmla="*/ 3680133 h 4767663"/>
              <a:gd name="connsiteX15" fmla="*/ 3321429 w 3586020"/>
              <a:gd name="connsiteY15" fmla="*/ 3663131 h 4767663"/>
              <a:gd name="connsiteX16" fmla="*/ 3129495 w 3586020"/>
              <a:gd name="connsiteY16" fmla="*/ 3760429 h 4767663"/>
              <a:gd name="connsiteX17" fmla="*/ 2873242 w 3586020"/>
              <a:gd name="connsiteY17" fmla="*/ 3870428 h 4767663"/>
              <a:gd name="connsiteX18" fmla="*/ 2617808 w 3586020"/>
              <a:gd name="connsiteY18" fmla="*/ 3999476 h 4767663"/>
              <a:gd name="connsiteX19" fmla="*/ 2340457 w 3586020"/>
              <a:gd name="connsiteY19" fmla="*/ 3857728 h 4767663"/>
              <a:gd name="connsiteX20" fmla="*/ 2214481 w 3586020"/>
              <a:gd name="connsiteY20" fmla="*/ 3753055 h 4767663"/>
              <a:gd name="connsiteX21" fmla="*/ 2187852 w 3586020"/>
              <a:gd name="connsiteY21" fmla="*/ 3787058 h 4767663"/>
              <a:gd name="connsiteX22" fmla="*/ 1874448 w 3586020"/>
              <a:gd name="connsiteY22" fmla="*/ 3560712 h 4767663"/>
              <a:gd name="connsiteX23" fmla="*/ 1728194 w 3586020"/>
              <a:gd name="connsiteY23" fmla="*/ 3169470 h 4767663"/>
              <a:gd name="connsiteX24" fmla="*/ 1333265 w 3586020"/>
              <a:gd name="connsiteY24" fmla="*/ 2499852 h 4767663"/>
              <a:gd name="connsiteX25" fmla="*/ 1340639 w 3586020"/>
              <a:gd name="connsiteY25" fmla="*/ 2462981 h 4767663"/>
              <a:gd name="connsiteX26" fmla="*/ 1348013 w 3586020"/>
              <a:gd name="connsiteY26" fmla="*/ 2433484 h 4767663"/>
              <a:gd name="connsiteX27" fmla="*/ 1333265 w 3586020"/>
              <a:gd name="connsiteY27" fmla="*/ 2322871 h 4767663"/>
              <a:gd name="connsiteX28" fmla="*/ 1325890 w 3586020"/>
              <a:gd name="connsiteY28" fmla="*/ 2234381 h 4767663"/>
              <a:gd name="connsiteX29" fmla="*/ 1318516 w 3586020"/>
              <a:gd name="connsiteY29" fmla="*/ 2190136 h 4767663"/>
              <a:gd name="connsiteX30" fmla="*/ 1311142 w 3586020"/>
              <a:gd name="connsiteY30" fmla="*/ 2086897 h 4767663"/>
              <a:gd name="connsiteX31" fmla="*/ 1303768 w 3586020"/>
              <a:gd name="connsiteY31" fmla="*/ 2042652 h 4767663"/>
              <a:gd name="connsiteX32" fmla="*/ 1296394 w 3586020"/>
              <a:gd name="connsiteY32" fmla="*/ 1976284 h 4767663"/>
              <a:gd name="connsiteX33" fmla="*/ 1281645 w 3586020"/>
              <a:gd name="connsiteY33" fmla="*/ 1821426 h 4767663"/>
              <a:gd name="connsiteX34" fmla="*/ 1266897 w 3586020"/>
              <a:gd name="connsiteY34" fmla="*/ 1681317 h 4767663"/>
              <a:gd name="connsiteX35" fmla="*/ 1237400 w 3586020"/>
              <a:gd name="connsiteY35" fmla="*/ 1585452 h 4767663"/>
              <a:gd name="connsiteX36" fmla="*/ 1222652 w 3586020"/>
              <a:gd name="connsiteY36" fmla="*/ 1548581 h 4767663"/>
              <a:gd name="connsiteX37" fmla="*/ 1215278 w 3586020"/>
              <a:gd name="connsiteY37" fmla="*/ 1460091 h 4767663"/>
              <a:gd name="connsiteX38" fmla="*/ 1207903 w 3586020"/>
              <a:gd name="connsiteY38" fmla="*/ 1408471 h 4767663"/>
              <a:gd name="connsiteX39" fmla="*/ 1193155 w 3586020"/>
              <a:gd name="connsiteY39" fmla="*/ 1305233 h 4767663"/>
              <a:gd name="connsiteX40" fmla="*/ 1171032 w 3586020"/>
              <a:gd name="connsiteY40" fmla="*/ 1091381 h 4767663"/>
              <a:gd name="connsiteX41" fmla="*/ 1163658 w 3586020"/>
              <a:gd name="connsiteY41" fmla="*/ 1032388 h 4767663"/>
              <a:gd name="connsiteX42" fmla="*/ 1141536 w 3586020"/>
              <a:gd name="connsiteY42" fmla="*/ 929149 h 4767663"/>
              <a:gd name="connsiteX43" fmla="*/ 1119413 w 3586020"/>
              <a:gd name="connsiteY43" fmla="*/ 877529 h 4767663"/>
              <a:gd name="connsiteX44" fmla="*/ 1082542 w 3586020"/>
              <a:gd name="connsiteY44" fmla="*/ 796413 h 4767663"/>
              <a:gd name="connsiteX45" fmla="*/ 1060419 w 3586020"/>
              <a:gd name="connsiteY45" fmla="*/ 744794 h 4767663"/>
              <a:gd name="connsiteX46" fmla="*/ 1008800 w 3586020"/>
              <a:gd name="connsiteY46" fmla="*/ 648929 h 4767663"/>
              <a:gd name="connsiteX47" fmla="*/ 971929 w 3586020"/>
              <a:gd name="connsiteY47" fmla="*/ 582562 h 4767663"/>
              <a:gd name="connsiteX48" fmla="*/ 905561 w 3586020"/>
              <a:gd name="connsiteY48" fmla="*/ 486697 h 4767663"/>
              <a:gd name="connsiteX49" fmla="*/ 861316 w 3586020"/>
              <a:gd name="connsiteY49" fmla="*/ 427704 h 4767663"/>
              <a:gd name="connsiteX50" fmla="*/ 817071 w 3586020"/>
              <a:gd name="connsiteY50" fmla="*/ 390833 h 4767663"/>
              <a:gd name="connsiteX51" fmla="*/ 780200 w 3586020"/>
              <a:gd name="connsiteY51" fmla="*/ 339213 h 4767663"/>
              <a:gd name="connsiteX52" fmla="*/ 728581 w 3586020"/>
              <a:gd name="connsiteY52" fmla="*/ 272846 h 4767663"/>
              <a:gd name="connsiteX53" fmla="*/ 706458 w 3586020"/>
              <a:gd name="connsiteY53" fmla="*/ 243349 h 4767663"/>
              <a:gd name="connsiteX54" fmla="*/ 640090 w 3586020"/>
              <a:gd name="connsiteY54" fmla="*/ 162233 h 4767663"/>
              <a:gd name="connsiteX55" fmla="*/ 610594 w 3586020"/>
              <a:gd name="connsiteY55" fmla="*/ 117988 h 4767663"/>
              <a:gd name="connsiteX56" fmla="*/ 566348 w 3586020"/>
              <a:gd name="connsiteY56" fmla="*/ 88491 h 4767663"/>
              <a:gd name="connsiteX57" fmla="*/ 485232 w 3586020"/>
              <a:gd name="connsiteY57" fmla="*/ 51620 h 4767663"/>
              <a:gd name="connsiteX58" fmla="*/ 389368 w 3586020"/>
              <a:gd name="connsiteY58" fmla="*/ 7375 h 4767663"/>
              <a:gd name="connsiteX59" fmla="*/ 249258 w 3586020"/>
              <a:gd name="connsiteY59" fmla="*/ 0 h 4767663"/>
              <a:gd name="connsiteX60" fmla="*/ 160768 w 3586020"/>
              <a:gd name="connsiteY60" fmla="*/ 73742 h 4767663"/>
              <a:gd name="connsiteX0" fmla="*/ 161024 w 3586276"/>
              <a:gd name="connsiteY0" fmla="*/ 73742 h 4767663"/>
              <a:gd name="connsiteX1" fmla="*/ 124153 w 3586276"/>
              <a:gd name="connsiteY1" fmla="*/ 140110 h 4767663"/>
              <a:gd name="connsiteX2" fmla="*/ 94656 w 3586276"/>
              <a:gd name="connsiteY2" fmla="*/ 184355 h 4767663"/>
              <a:gd name="connsiteX3" fmla="*/ 79908 w 3586276"/>
              <a:gd name="connsiteY3" fmla="*/ 221226 h 4767663"/>
              <a:gd name="connsiteX4" fmla="*/ 17432 w 3586276"/>
              <a:gd name="connsiteY4" fmla="*/ 813620 h 4767663"/>
              <a:gd name="connsiteX5" fmla="*/ 433869 w 3586276"/>
              <a:gd name="connsiteY5" fmla="*/ 1762433 h 4767663"/>
              <a:gd name="connsiteX6" fmla="*/ 441243 w 3586276"/>
              <a:gd name="connsiteY6" fmla="*/ 1850923 h 4767663"/>
              <a:gd name="connsiteX7" fmla="*/ 448617 w 3586276"/>
              <a:gd name="connsiteY7" fmla="*/ 2027904 h 4767663"/>
              <a:gd name="connsiteX8" fmla="*/ 730885 w 3586276"/>
              <a:gd name="connsiteY8" fmla="*/ 2612923 h 4767663"/>
              <a:gd name="connsiteX9" fmla="*/ 2281309 w 3586276"/>
              <a:gd name="connsiteY9" fmla="*/ 4725220 h 4767663"/>
              <a:gd name="connsiteX10" fmla="*/ 3474700 w 3586276"/>
              <a:gd name="connsiteY10" fmla="*/ 4016888 h 4767663"/>
              <a:gd name="connsiteX11" fmla="*/ 3529596 w 3586276"/>
              <a:gd name="connsiteY11" fmla="*/ 3891936 h 4767663"/>
              <a:gd name="connsiteX12" fmla="*/ 3426767 w 3586276"/>
              <a:gd name="connsiteY12" fmla="*/ 3748958 h 4767663"/>
              <a:gd name="connsiteX13" fmla="*/ 3392764 w 3586276"/>
              <a:gd name="connsiteY13" fmla="*/ 3680133 h 4767663"/>
              <a:gd name="connsiteX14" fmla="*/ 3321685 w 3586276"/>
              <a:gd name="connsiteY14" fmla="*/ 3663131 h 4767663"/>
              <a:gd name="connsiteX15" fmla="*/ 3129751 w 3586276"/>
              <a:gd name="connsiteY15" fmla="*/ 3760429 h 4767663"/>
              <a:gd name="connsiteX16" fmla="*/ 2873498 w 3586276"/>
              <a:gd name="connsiteY16" fmla="*/ 3870428 h 4767663"/>
              <a:gd name="connsiteX17" fmla="*/ 2618064 w 3586276"/>
              <a:gd name="connsiteY17" fmla="*/ 3999476 h 4767663"/>
              <a:gd name="connsiteX18" fmla="*/ 2340713 w 3586276"/>
              <a:gd name="connsiteY18" fmla="*/ 3857728 h 4767663"/>
              <a:gd name="connsiteX19" fmla="*/ 2214737 w 3586276"/>
              <a:gd name="connsiteY19" fmla="*/ 3753055 h 4767663"/>
              <a:gd name="connsiteX20" fmla="*/ 2188108 w 3586276"/>
              <a:gd name="connsiteY20" fmla="*/ 3787058 h 4767663"/>
              <a:gd name="connsiteX21" fmla="*/ 1874704 w 3586276"/>
              <a:gd name="connsiteY21" fmla="*/ 3560712 h 4767663"/>
              <a:gd name="connsiteX22" fmla="*/ 1728450 w 3586276"/>
              <a:gd name="connsiteY22" fmla="*/ 3169470 h 4767663"/>
              <a:gd name="connsiteX23" fmla="*/ 1333521 w 3586276"/>
              <a:gd name="connsiteY23" fmla="*/ 2499852 h 4767663"/>
              <a:gd name="connsiteX24" fmla="*/ 1340895 w 3586276"/>
              <a:gd name="connsiteY24" fmla="*/ 2462981 h 4767663"/>
              <a:gd name="connsiteX25" fmla="*/ 1348269 w 3586276"/>
              <a:gd name="connsiteY25" fmla="*/ 2433484 h 4767663"/>
              <a:gd name="connsiteX26" fmla="*/ 1333521 w 3586276"/>
              <a:gd name="connsiteY26" fmla="*/ 2322871 h 4767663"/>
              <a:gd name="connsiteX27" fmla="*/ 1326146 w 3586276"/>
              <a:gd name="connsiteY27" fmla="*/ 2234381 h 4767663"/>
              <a:gd name="connsiteX28" fmla="*/ 1318772 w 3586276"/>
              <a:gd name="connsiteY28" fmla="*/ 2190136 h 4767663"/>
              <a:gd name="connsiteX29" fmla="*/ 1311398 w 3586276"/>
              <a:gd name="connsiteY29" fmla="*/ 2086897 h 4767663"/>
              <a:gd name="connsiteX30" fmla="*/ 1304024 w 3586276"/>
              <a:gd name="connsiteY30" fmla="*/ 2042652 h 4767663"/>
              <a:gd name="connsiteX31" fmla="*/ 1296650 w 3586276"/>
              <a:gd name="connsiteY31" fmla="*/ 1976284 h 4767663"/>
              <a:gd name="connsiteX32" fmla="*/ 1281901 w 3586276"/>
              <a:gd name="connsiteY32" fmla="*/ 1821426 h 4767663"/>
              <a:gd name="connsiteX33" fmla="*/ 1267153 w 3586276"/>
              <a:gd name="connsiteY33" fmla="*/ 1681317 h 4767663"/>
              <a:gd name="connsiteX34" fmla="*/ 1237656 w 3586276"/>
              <a:gd name="connsiteY34" fmla="*/ 1585452 h 4767663"/>
              <a:gd name="connsiteX35" fmla="*/ 1222908 w 3586276"/>
              <a:gd name="connsiteY35" fmla="*/ 1548581 h 4767663"/>
              <a:gd name="connsiteX36" fmla="*/ 1215534 w 3586276"/>
              <a:gd name="connsiteY36" fmla="*/ 1460091 h 4767663"/>
              <a:gd name="connsiteX37" fmla="*/ 1208159 w 3586276"/>
              <a:gd name="connsiteY37" fmla="*/ 1408471 h 4767663"/>
              <a:gd name="connsiteX38" fmla="*/ 1193411 w 3586276"/>
              <a:gd name="connsiteY38" fmla="*/ 1305233 h 4767663"/>
              <a:gd name="connsiteX39" fmla="*/ 1171288 w 3586276"/>
              <a:gd name="connsiteY39" fmla="*/ 1091381 h 4767663"/>
              <a:gd name="connsiteX40" fmla="*/ 1163914 w 3586276"/>
              <a:gd name="connsiteY40" fmla="*/ 1032388 h 4767663"/>
              <a:gd name="connsiteX41" fmla="*/ 1141792 w 3586276"/>
              <a:gd name="connsiteY41" fmla="*/ 929149 h 4767663"/>
              <a:gd name="connsiteX42" fmla="*/ 1119669 w 3586276"/>
              <a:gd name="connsiteY42" fmla="*/ 877529 h 4767663"/>
              <a:gd name="connsiteX43" fmla="*/ 1082798 w 3586276"/>
              <a:gd name="connsiteY43" fmla="*/ 796413 h 4767663"/>
              <a:gd name="connsiteX44" fmla="*/ 1060675 w 3586276"/>
              <a:gd name="connsiteY44" fmla="*/ 744794 h 4767663"/>
              <a:gd name="connsiteX45" fmla="*/ 1009056 w 3586276"/>
              <a:gd name="connsiteY45" fmla="*/ 648929 h 4767663"/>
              <a:gd name="connsiteX46" fmla="*/ 972185 w 3586276"/>
              <a:gd name="connsiteY46" fmla="*/ 582562 h 4767663"/>
              <a:gd name="connsiteX47" fmla="*/ 905817 w 3586276"/>
              <a:gd name="connsiteY47" fmla="*/ 486697 h 4767663"/>
              <a:gd name="connsiteX48" fmla="*/ 861572 w 3586276"/>
              <a:gd name="connsiteY48" fmla="*/ 427704 h 4767663"/>
              <a:gd name="connsiteX49" fmla="*/ 817327 w 3586276"/>
              <a:gd name="connsiteY49" fmla="*/ 390833 h 4767663"/>
              <a:gd name="connsiteX50" fmla="*/ 780456 w 3586276"/>
              <a:gd name="connsiteY50" fmla="*/ 339213 h 4767663"/>
              <a:gd name="connsiteX51" fmla="*/ 728837 w 3586276"/>
              <a:gd name="connsiteY51" fmla="*/ 272846 h 4767663"/>
              <a:gd name="connsiteX52" fmla="*/ 706714 w 3586276"/>
              <a:gd name="connsiteY52" fmla="*/ 243349 h 4767663"/>
              <a:gd name="connsiteX53" fmla="*/ 640346 w 3586276"/>
              <a:gd name="connsiteY53" fmla="*/ 162233 h 4767663"/>
              <a:gd name="connsiteX54" fmla="*/ 610850 w 3586276"/>
              <a:gd name="connsiteY54" fmla="*/ 117988 h 4767663"/>
              <a:gd name="connsiteX55" fmla="*/ 566604 w 3586276"/>
              <a:gd name="connsiteY55" fmla="*/ 88491 h 4767663"/>
              <a:gd name="connsiteX56" fmla="*/ 485488 w 3586276"/>
              <a:gd name="connsiteY56" fmla="*/ 51620 h 4767663"/>
              <a:gd name="connsiteX57" fmla="*/ 389624 w 3586276"/>
              <a:gd name="connsiteY57" fmla="*/ 7375 h 4767663"/>
              <a:gd name="connsiteX58" fmla="*/ 249514 w 3586276"/>
              <a:gd name="connsiteY58" fmla="*/ 0 h 4767663"/>
              <a:gd name="connsiteX59" fmla="*/ 161024 w 3586276"/>
              <a:gd name="connsiteY59" fmla="*/ 73742 h 4767663"/>
              <a:gd name="connsiteX0" fmla="*/ 536464 w 3961716"/>
              <a:gd name="connsiteY0" fmla="*/ 73742 h 4767663"/>
              <a:gd name="connsiteX1" fmla="*/ 499593 w 3961716"/>
              <a:gd name="connsiteY1" fmla="*/ 140110 h 4767663"/>
              <a:gd name="connsiteX2" fmla="*/ 470096 w 3961716"/>
              <a:gd name="connsiteY2" fmla="*/ 184355 h 4767663"/>
              <a:gd name="connsiteX3" fmla="*/ 455348 w 3961716"/>
              <a:gd name="connsiteY3" fmla="*/ 221226 h 4767663"/>
              <a:gd name="connsiteX4" fmla="*/ 5522 w 3961716"/>
              <a:gd name="connsiteY4" fmla="*/ 724720 h 4767663"/>
              <a:gd name="connsiteX5" fmla="*/ 809309 w 3961716"/>
              <a:gd name="connsiteY5" fmla="*/ 1762433 h 4767663"/>
              <a:gd name="connsiteX6" fmla="*/ 816683 w 3961716"/>
              <a:gd name="connsiteY6" fmla="*/ 1850923 h 4767663"/>
              <a:gd name="connsiteX7" fmla="*/ 824057 w 3961716"/>
              <a:gd name="connsiteY7" fmla="*/ 2027904 h 4767663"/>
              <a:gd name="connsiteX8" fmla="*/ 1106325 w 3961716"/>
              <a:gd name="connsiteY8" fmla="*/ 2612923 h 4767663"/>
              <a:gd name="connsiteX9" fmla="*/ 2656749 w 3961716"/>
              <a:gd name="connsiteY9" fmla="*/ 4725220 h 4767663"/>
              <a:gd name="connsiteX10" fmla="*/ 3850140 w 3961716"/>
              <a:gd name="connsiteY10" fmla="*/ 4016888 h 4767663"/>
              <a:gd name="connsiteX11" fmla="*/ 3905036 w 3961716"/>
              <a:gd name="connsiteY11" fmla="*/ 3891936 h 4767663"/>
              <a:gd name="connsiteX12" fmla="*/ 3802207 w 3961716"/>
              <a:gd name="connsiteY12" fmla="*/ 3748958 h 4767663"/>
              <a:gd name="connsiteX13" fmla="*/ 3768204 w 3961716"/>
              <a:gd name="connsiteY13" fmla="*/ 3680133 h 4767663"/>
              <a:gd name="connsiteX14" fmla="*/ 3697125 w 3961716"/>
              <a:gd name="connsiteY14" fmla="*/ 3663131 h 4767663"/>
              <a:gd name="connsiteX15" fmla="*/ 3505191 w 3961716"/>
              <a:gd name="connsiteY15" fmla="*/ 3760429 h 4767663"/>
              <a:gd name="connsiteX16" fmla="*/ 3248938 w 3961716"/>
              <a:gd name="connsiteY16" fmla="*/ 3870428 h 4767663"/>
              <a:gd name="connsiteX17" fmla="*/ 2993504 w 3961716"/>
              <a:gd name="connsiteY17" fmla="*/ 3999476 h 4767663"/>
              <a:gd name="connsiteX18" fmla="*/ 2716153 w 3961716"/>
              <a:gd name="connsiteY18" fmla="*/ 3857728 h 4767663"/>
              <a:gd name="connsiteX19" fmla="*/ 2590177 w 3961716"/>
              <a:gd name="connsiteY19" fmla="*/ 3753055 h 4767663"/>
              <a:gd name="connsiteX20" fmla="*/ 2563548 w 3961716"/>
              <a:gd name="connsiteY20" fmla="*/ 3787058 h 4767663"/>
              <a:gd name="connsiteX21" fmla="*/ 2250144 w 3961716"/>
              <a:gd name="connsiteY21" fmla="*/ 3560712 h 4767663"/>
              <a:gd name="connsiteX22" fmla="*/ 2103890 w 3961716"/>
              <a:gd name="connsiteY22" fmla="*/ 3169470 h 4767663"/>
              <a:gd name="connsiteX23" fmla="*/ 1708961 w 3961716"/>
              <a:gd name="connsiteY23" fmla="*/ 2499852 h 4767663"/>
              <a:gd name="connsiteX24" fmla="*/ 1716335 w 3961716"/>
              <a:gd name="connsiteY24" fmla="*/ 2462981 h 4767663"/>
              <a:gd name="connsiteX25" fmla="*/ 1723709 w 3961716"/>
              <a:gd name="connsiteY25" fmla="*/ 2433484 h 4767663"/>
              <a:gd name="connsiteX26" fmla="*/ 1708961 w 3961716"/>
              <a:gd name="connsiteY26" fmla="*/ 2322871 h 4767663"/>
              <a:gd name="connsiteX27" fmla="*/ 1701586 w 3961716"/>
              <a:gd name="connsiteY27" fmla="*/ 2234381 h 4767663"/>
              <a:gd name="connsiteX28" fmla="*/ 1694212 w 3961716"/>
              <a:gd name="connsiteY28" fmla="*/ 2190136 h 4767663"/>
              <a:gd name="connsiteX29" fmla="*/ 1686838 w 3961716"/>
              <a:gd name="connsiteY29" fmla="*/ 2086897 h 4767663"/>
              <a:gd name="connsiteX30" fmla="*/ 1679464 w 3961716"/>
              <a:gd name="connsiteY30" fmla="*/ 2042652 h 4767663"/>
              <a:gd name="connsiteX31" fmla="*/ 1672090 w 3961716"/>
              <a:gd name="connsiteY31" fmla="*/ 1976284 h 4767663"/>
              <a:gd name="connsiteX32" fmla="*/ 1657341 w 3961716"/>
              <a:gd name="connsiteY32" fmla="*/ 1821426 h 4767663"/>
              <a:gd name="connsiteX33" fmla="*/ 1642593 w 3961716"/>
              <a:gd name="connsiteY33" fmla="*/ 1681317 h 4767663"/>
              <a:gd name="connsiteX34" fmla="*/ 1613096 w 3961716"/>
              <a:gd name="connsiteY34" fmla="*/ 1585452 h 4767663"/>
              <a:gd name="connsiteX35" fmla="*/ 1598348 w 3961716"/>
              <a:gd name="connsiteY35" fmla="*/ 1548581 h 4767663"/>
              <a:gd name="connsiteX36" fmla="*/ 1590974 w 3961716"/>
              <a:gd name="connsiteY36" fmla="*/ 1460091 h 4767663"/>
              <a:gd name="connsiteX37" fmla="*/ 1583599 w 3961716"/>
              <a:gd name="connsiteY37" fmla="*/ 1408471 h 4767663"/>
              <a:gd name="connsiteX38" fmla="*/ 1568851 w 3961716"/>
              <a:gd name="connsiteY38" fmla="*/ 1305233 h 4767663"/>
              <a:gd name="connsiteX39" fmla="*/ 1546728 w 3961716"/>
              <a:gd name="connsiteY39" fmla="*/ 1091381 h 4767663"/>
              <a:gd name="connsiteX40" fmla="*/ 1539354 w 3961716"/>
              <a:gd name="connsiteY40" fmla="*/ 1032388 h 4767663"/>
              <a:gd name="connsiteX41" fmla="*/ 1517232 w 3961716"/>
              <a:gd name="connsiteY41" fmla="*/ 929149 h 4767663"/>
              <a:gd name="connsiteX42" fmla="*/ 1495109 w 3961716"/>
              <a:gd name="connsiteY42" fmla="*/ 877529 h 4767663"/>
              <a:gd name="connsiteX43" fmla="*/ 1458238 w 3961716"/>
              <a:gd name="connsiteY43" fmla="*/ 796413 h 4767663"/>
              <a:gd name="connsiteX44" fmla="*/ 1436115 w 3961716"/>
              <a:gd name="connsiteY44" fmla="*/ 744794 h 4767663"/>
              <a:gd name="connsiteX45" fmla="*/ 1384496 w 3961716"/>
              <a:gd name="connsiteY45" fmla="*/ 648929 h 4767663"/>
              <a:gd name="connsiteX46" fmla="*/ 1347625 w 3961716"/>
              <a:gd name="connsiteY46" fmla="*/ 582562 h 4767663"/>
              <a:gd name="connsiteX47" fmla="*/ 1281257 w 3961716"/>
              <a:gd name="connsiteY47" fmla="*/ 486697 h 4767663"/>
              <a:gd name="connsiteX48" fmla="*/ 1237012 w 3961716"/>
              <a:gd name="connsiteY48" fmla="*/ 427704 h 4767663"/>
              <a:gd name="connsiteX49" fmla="*/ 1192767 w 3961716"/>
              <a:gd name="connsiteY49" fmla="*/ 390833 h 4767663"/>
              <a:gd name="connsiteX50" fmla="*/ 1155896 w 3961716"/>
              <a:gd name="connsiteY50" fmla="*/ 339213 h 4767663"/>
              <a:gd name="connsiteX51" fmla="*/ 1104277 w 3961716"/>
              <a:gd name="connsiteY51" fmla="*/ 272846 h 4767663"/>
              <a:gd name="connsiteX52" fmla="*/ 1082154 w 3961716"/>
              <a:gd name="connsiteY52" fmla="*/ 243349 h 4767663"/>
              <a:gd name="connsiteX53" fmla="*/ 1015786 w 3961716"/>
              <a:gd name="connsiteY53" fmla="*/ 162233 h 4767663"/>
              <a:gd name="connsiteX54" fmla="*/ 986290 w 3961716"/>
              <a:gd name="connsiteY54" fmla="*/ 117988 h 4767663"/>
              <a:gd name="connsiteX55" fmla="*/ 942044 w 3961716"/>
              <a:gd name="connsiteY55" fmla="*/ 88491 h 4767663"/>
              <a:gd name="connsiteX56" fmla="*/ 860928 w 3961716"/>
              <a:gd name="connsiteY56" fmla="*/ 51620 h 4767663"/>
              <a:gd name="connsiteX57" fmla="*/ 765064 w 3961716"/>
              <a:gd name="connsiteY57" fmla="*/ 7375 h 4767663"/>
              <a:gd name="connsiteX58" fmla="*/ 624954 w 3961716"/>
              <a:gd name="connsiteY58" fmla="*/ 0 h 4767663"/>
              <a:gd name="connsiteX59" fmla="*/ 536464 w 3961716"/>
              <a:gd name="connsiteY59" fmla="*/ 73742 h 4767663"/>
              <a:gd name="connsiteX0" fmla="*/ 535954 w 3961206"/>
              <a:gd name="connsiteY0" fmla="*/ 73742 h 4767663"/>
              <a:gd name="connsiteX1" fmla="*/ 499083 w 3961206"/>
              <a:gd name="connsiteY1" fmla="*/ 140110 h 4767663"/>
              <a:gd name="connsiteX2" fmla="*/ 469586 w 3961206"/>
              <a:gd name="connsiteY2" fmla="*/ 184355 h 4767663"/>
              <a:gd name="connsiteX3" fmla="*/ 5012 w 3961206"/>
              <a:gd name="connsiteY3" fmla="*/ 724720 h 4767663"/>
              <a:gd name="connsiteX4" fmla="*/ 808799 w 3961206"/>
              <a:gd name="connsiteY4" fmla="*/ 1762433 h 4767663"/>
              <a:gd name="connsiteX5" fmla="*/ 816173 w 3961206"/>
              <a:gd name="connsiteY5" fmla="*/ 1850923 h 4767663"/>
              <a:gd name="connsiteX6" fmla="*/ 823547 w 3961206"/>
              <a:gd name="connsiteY6" fmla="*/ 2027904 h 4767663"/>
              <a:gd name="connsiteX7" fmla="*/ 1105815 w 3961206"/>
              <a:gd name="connsiteY7" fmla="*/ 2612923 h 4767663"/>
              <a:gd name="connsiteX8" fmla="*/ 2656239 w 3961206"/>
              <a:gd name="connsiteY8" fmla="*/ 4725220 h 4767663"/>
              <a:gd name="connsiteX9" fmla="*/ 3849630 w 3961206"/>
              <a:gd name="connsiteY9" fmla="*/ 4016888 h 4767663"/>
              <a:gd name="connsiteX10" fmla="*/ 3904526 w 3961206"/>
              <a:gd name="connsiteY10" fmla="*/ 3891936 h 4767663"/>
              <a:gd name="connsiteX11" fmla="*/ 3801697 w 3961206"/>
              <a:gd name="connsiteY11" fmla="*/ 3748958 h 4767663"/>
              <a:gd name="connsiteX12" fmla="*/ 3767694 w 3961206"/>
              <a:gd name="connsiteY12" fmla="*/ 3680133 h 4767663"/>
              <a:gd name="connsiteX13" fmla="*/ 3696615 w 3961206"/>
              <a:gd name="connsiteY13" fmla="*/ 3663131 h 4767663"/>
              <a:gd name="connsiteX14" fmla="*/ 3504681 w 3961206"/>
              <a:gd name="connsiteY14" fmla="*/ 3760429 h 4767663"/>
              <a:gd name="connsiteX15" fmla="*/ 3248428 w 3961206"/>
              <a:gd name="connsiteY15" fmla="*/ 3870428 h 4767663"/>
              <a:gd name="connsiteX16" fmla="*/ 2992994 w 3961206"/>
              <a:gd name="connsiteY16" fmla="*/ 3999476 h 4767663"/>
              <a:gd name="connsiteX17" fmla="*/ 2715643 w 3961206"/>
              <a:gd name="connsiteY17" fmla="*/ 3857728 h 4767663"/>
              <a:gd name="connsiteX18" fmla="*/ 2589667 w 3961206"/>
              <a:gd name="connsiteY18" fmla="*/ 3753055 h 4767663"/>
              <a:gd name="connsiteX19" fmla="*/ 2563038 w 3961206"/>
              <a:gd name="connsiteY19" fmla="*/ 3787058 h 4767663"/>
              <a:gd name="connsiteX20" fmla="*/ 2249634 w 3961206"/>
              <a:gd name="connsiteY20" fmla="*/ 3560712 h 4767663"/>
              <a:gd name="connsiteX21" fmla="*/ 2103380 w 3961206"/>
              <a:gd name="connsiteY21" fmla="*/ 3169470 h 4767663"/>
              <a:gd name="connsiteX22" fmla="*/ 1708451 w 3961206"/>
              <a:gd name="connsiteY22" fmla="*/ 2499852 h 4767663"/>
              <a:gd name="connsiteX23" fmla="*/ 1715825 w 3961206"/>
              <a:gd name="connsiteY23" fmla="*/ 2462981 h 4767663"/>
              <a:gd name="connsiteX24" fmla="*/ 1723199 w 3961206"/>
              <a:gd name="connsiteY24" fmla="*/ 2433484 h 4767663"/>
              <a:gd name="connsiteX25" fmla="*/ 1708451 w 3961206"/>
              <a:gd name="connsiteY25" fmla="*/ 2322871 h 4767663"/>
              <a:gd name="connsiteX26" fmla="*/ 1701076 w 3961206"/>
              <a:gd name="connsiteY26" fmla="*/ 2234381 h 4767663"/>
              <a:gd name="connsiteX27" fmla="*/ 1693702 w 3961206"/>
              <a:gd name="connsiteY27" fmla="*/ 2190136 h 4767663"/>
              <a:gd name="connsiteX28" fmla="*/ 1686328 w 3961206"/>
              <a:gd name="connsiteY28" fmla="*/ 2086897 h 4767663"/>
              <a:gd name="connsiteX29" fmla="*/ 1678954 w 3961206"/>
              <a:gd name="connsiteY29" fmla="*/ 2042652 h 4767663"/>
              <a:gd name="connsiteX30" fmla="*/ 1671580 w 3961206"/>
              <a:gd name="connsiteY30" fmla="*/ 1976284 h 4767663"/>
              <a:gd name="connsiteX31" fmla="*/ 1656831 w 3961206"/>
              <a:gd name="connsiteY31" fmla="*/ 1821426 h 4767663"/>
              <a:gd name="connsiteX32" fmla="*/ 1642083 w 3961206"/>
              <a:gd name="connsiteY32" fmla="*/ 1681317 h 4767663"/>
              <a:gd name="connsiteX33" fmla="*/ 1612586 w 3961206"/>
              <a:gd name="connsiteY33" fmla="*/ 1585452 h 4767663"/>
              <a:gd name="connsiteX34" fmla="*/ 1597838 w 3961206"/>
              <a:gd name="connsiteY34" fmla="*/ 1548581 h 4767663"/>
              <a:gd name="connsiteX35" fmla="*/ 1590464 w 3961206"/>
              <a:gd name="connsiteY35" fmla="*/ 1460091 h 4767663"/>
              <a:gd name="connsiteX36" fmla="*/ 1583089 w 3961206"/>
              <a:gd name="connsiteY36" fmla="*/ 1408471 h 4767663"/>
              <a:gd name="connsiteX37" fmla="*/ 1568341 w 3961206"/>
              <a:gd name="connsiteY37" fmla="*/ 1305233 h 4767663"/>
              <a:gd name="connsiteX38" fmla="*/ 1546218 w 3961206"/>
              <a:gd name="connsiteY38" fmla="*/ 1091381 h 4767663"/>
              <a:gd name="connsiteX39" fmla="*/ 1538844 w 3961206"/>
              <a:gd name="connsiteY39" fmla="*/ 1032388 h 4767663"/>
              <a:gd name="connsiteX40" fmla="*/ 1516722 w 3961206"/>
              <a:gd name="connsiteY40" fmla="*/ 929149 h 4767663"/>
              <a:gd name="connsiteX41" fmla="*/ 1494599 w 3961206"/>
              <a:gd name="connsiteY41" fmla="*/ 877529 h 4767663"/>
              <a:gd name="connsiteX42" fmla="*/ 1457728 w 3961206"/>
              <a:gd name="connsiteY42" fmla="*/ 796413 h 4767663"/>
              <a:gd name="connsiteX43" fmla="*/ 1435605 w 3961206"/>
              <a:gd name="connsiteY43" fmla="*/ 744794 h 4767663"/>
              <a:gd name="connsiteX44" fmla="*/ 1383986 w 3961206"/>
              <a:gd name="connsiteY44" fmla="*/ 648929 h 4767663"/>
              <a:gd name="connsiteX45" fmla="*/ 1347115 w 3961206"/>
              <a:gd name="connsiteY45" fmla="*/ 582562 h 4767663"/>
              <a:gd name="connsiteX46" fmla="*/ 1280747 w 3961206"/>
              <a:gd name="connsiteY46" fmla="*/ 486697 h 4767663"/>
              <a:gd name="connsiteX47" fmla="*/ 1236502 w 3961206"/>
              <a:gd name="connsiteY47" fmla="*/ 427704 h 4767663"/>
              <a:gd name="connsiteX48" fmla="*/ 1192257 w 3961206"/>
              <a:gd name="connsiteY48" fmla="*/ 390833 h 4767663"/>
              <a:gd name="connsiteX49" fmla="*/ 1155386 w 3961206"/>
              <a:gd name="connsiteY49" fmla="*/ 339213 h 4767663"/>
              <a:gd name="connsiteX50" fmla="*/ 1103767 w 3961206"/>
              <a:gd name="connsiteY50" fmla="*/ 272846 h 4767663"/>
              <a:gd name="connsiteX51" fmla="*/ 1081644 w 3961206"/>
              <a:gd name="connsiteY51" fmla="*/ 243349 h 4767663"/>
              <a:gd name="connsiteX52" fmla="*/ 1015276 w 3961206"/>
              <a:gd name="connsiteY52" fmla="*/ 162233 h 4767663"/>
              <a:gd name="connsiteX53" fmla="*/ 985780 w 3961206"/>
              <a:gd name="connsiteY53" fmla="*/ 117988 h 4767663"/>
              <a:gd name="connsiteX54" fmla="*/ 941534 w 3961206"/>
              <a:gd name="connsiteY54" fmla="*/ 88491 h 4767663"/>
              <a:gd name="connsiteX55" fmla="*/ 860418 w 3961206"/>
              <a:gd name="connsiteY55" fmla="*/ 51620 h 4767663"/>
              <a:gd name="connsiteX56" fmla="*/ 764554 w 3961206"/>
              <a:gd name="connsiteY56" fmla="*/ 7375 h 4767663"/>
              <a:gd name="connsiteX57" fmla="*/ 624444 w 3961206"/>
              <a:gd name="connsiteY57" fmla="*/ 0 h 4767663"/>
              <a:gd name="connsiteX58" fmla="*/ 535954 w 3961206"/>
              <a:gd name="connsiteY58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15212 w 3960245"/>
              <a:gd name="connsiteY4" fmla="*/ 1850923 h 4767663"/>
              <a:gd name="connsiteX5" fmla="*/ 822586 w 3960245"/>
              <a:gd name="connsiteY5" fmla="*/ 2027904 h 4767663"/>
              <a:gd name="connsiteX6" fmla="*/ 1104854 w 3960245"/>
              <a:gd name="connsiteY6" fmla="*/ 2612923 h 4767663"/>
              <a:gd name="connsiteX7" fmla="*/ 2655278 w 3960245"/>
              <a:gd name="connsiteY7" fmla="*/ 4725220 h 4767663"/>
              <a:gd name="connsiteX8" fmla="*/ 3848669 w 3960245"/>
              <a:gd name="connsiteY8" fmla="*/ 4016888 h 4767663"/>
              <a:gd name="connsiteX9" fmla="*/ 3903565 w 3960245"/>
              <a:gd name="connsiteY9" fmla="*/ 3891936 h 4767663"/>
              <a:gd name="connsiteX10" fmla="*/ 3800736 w 3960245"/>
              <a:gd name="connsiteY10" fmla="*/ 3748958 h 4767663"/>
              <a:gd name="connsiteX11" fmla="*/ 3766733 w 3960245"/>
              <a:gd name="connsiteY11" fmla="*/ 3680133 h 4767663"/>
              <a:gd name="connsiteX12" fmla="*/ 3695654 w 3960245"/>
              <a:gd name="connsiteY12" fmla="*/ 3663131 h 4767663"/>
              <a:gd name="connsiteX13" fmla="*/ 3503720 w 3960245"/>
              <a:gd name="connsiteY13" fmla="*/ 3760429 h 4767663"/>
              <a:gd name="connsiteX14" fmla="*/ 3247467 w 3960245"/>
              <a:gd name="connsiteY14" fmla="*/ 3870428 h 4767663"/>
              <a:gd name="connsiteX15" fmla="*/ 2992033 w 3960245"/>
              <a:gd name="connsiteY15" fmla="*/ 3999476 h 4767663"/>
              <a:gd name="connsiteX16" fmla="*/ 2714682 w 3960245"/>
              <a:gd name="connsiteY16" fmla="*/ 3857728 h 4767663"/>
              <a:gd name="connsiteX17" fmla="*/ 2588706 w 3960245"/>
              <a:gd name="connsiteY17" fmla="*/ 3753055 h 4767663"/>
              <a:gd name="connsiteX18" fmla="*/ 2562077 w 3960245"/>
              <a:gd name="connsiteY18" fmla="*/ 3787058 h 4767663"/>
              <a:gd name="connsiteX19" fmla="*/ 2248673 w 3960245"/>
              <a:gd name="connsiteY19" fmla="*/ 3560712 h 4767663"/>
              <a:gd name="connsiteX20" fmla="*/ 2102419 w 3960245"/>
              <a:gd name="connsiteY20" fmla="*/ 3169470 h 4767663"/>
              <a:gd name="connsiteX21" fmla="*/ 1707490 w 3960245"/>
              <a:gd name="connsiteY21" fmla="*/ 2499852 h 4767663"/>
              <a:gd name="connsiteX22" fmla="*/ 1714864 w 3960245"/>
              <a:gd name="connsiteY22" fmla="*/ 2462981 h 4767663"/>
              <a:gd name="connsiteX23" fmla="*/ 1722238 w 3960245"/>
              <a:gd name="connsiteY23" fmla="*/ 2433484 h 4767663"/>
              <a:gd name="connsiteX24" fmla="*/ 1707490 w 3960245"/>
              <a:gd name="connsiteY24" fmla="*/ 2322871 h 4767663"/>
              <a:gd name="connsiteX25" fmla="*/ 1700115 w 3960245"/>
              <a:gd name="connsiteY25" fmla="*/ 2234381 h 4767663"/>
              <a:gd name="connsiteX26" fmla="*/ 1692741 w 3960245"/>
              <a:gd name="connsiteY26" fmla="*/ 2190136 h 4767663"/>
              <a:gd name="connsiteX27" fmla="*/ 1685367 w 3960245"/>
              <a:gd name="connsiteY27" fmla="*/ 2086897 h 4767663"/>
              <a:gd name="connsiteX28" fmla="*/ 1677993 w 3960245"/>
              <a:gd name="connsiteY28" fmla="*/ 2042652 h 4767663"/>
              <a:gd name="connsiteX29" fmla="*/ 1670619 w 3960245"/>
              <a:gd name="connsiteY29" fmla="*/ 1976284 h 4767663"/>
              <a:gd name="connsiteX30" fmla="*/ 1655870 w 3960245"/>
              <a:gd name="connsiteY30" fmla="*/ 1821426 h 4767663"/>
              <a:gd name="connsiteX31" fmla="*/ 1641122 w 3960245"/>
              <a:gd name="connsiteY31" fmla="*/ 1681317 h 4767663"/>
              <a:gd name="connsiteX32" fmla="*/ 1611625 w 3960245"/>
              <a:gd name="connsiteY32" fmla="*/ 1585452 h 4767663"/>
              <a:gd name="connsiteX33" fmla="*/ 1596877 w 3960245"/>
              <a:gd name="connsiteY33" fmla="*/ 1548581 h 4767663"/>
              <a:gd name="connsiteX34" fmla="*/ 1589503 w 3960245"/>
              <a:gd name="connsiteY34" fmla="*/ 1460091 h 4767663"/>
              <a:gd name="connsiteX35" fmla="*/ 1582128 w 3960245"/>
              <a:gd name="connsiteY35" fmla="*/ 1408471 h 4767663"/>
              <a:gd name="connsiteX36" fmla="*/ 1567380 w 3960245"/>
              <a:gd name="connsiteY36" fmla="*/ 1305233 h 4767663"/>
              <a:gd name="connsiteX37" fmla="*/ 1545257 w 3960245"/>
              <a:gd name="connsiteY37" fmla="*/ 1091381 h 4767663"/>
              <a:gd name="connsiteX38" fmla="*/ 1537883 w 3960245"/>
              <a:gd name="connsiteY38" fmla="*/ 1032388 h 4767663"/>
              <a:gd name="connsiteX39" fmla="*/ 1515761 w 3960245"/>
              <a:gd name="connsiteY39" fmla="*/ 929149 h 4767663"/>
              <a:gd name="connsiteX40" fmla="*/ 1493638 w 3960245"/>
              <a:gd name="connsiteY40" fmla="*/ 877529 h 4767663"/>
              <a:gd name="connsiteX41" fmla="*/ 1456767 w 3960245"/>
              <a:gd name="connsiteY41" fmla="*/ 796413 h 4767663"/>
              <a:gd name="connsiteX42" fmla="*/ 1434644 w 3960245"/>
              <a:gd name="connsiteY42" fmla="*/ 744794 h 4767663"/>
              <a:gd name="connsiteX43" fmla="*/ 1383025 w 3960245"/>
              <a:gd name="connsiteY43" fmla="*/ 648929 h 4767663"/>
              <a:gd name="connsiteX44" fmla="*/ 1346154 w 3960245"/>
              <a:gd name="connsiteY44" fmla="*/ 582562 h 4767663"/>
              <a:gd name="connsiteX45" fmla="*/ 1279786 w 3960245"/>
              <a:gd name="connsiteY45" fmla="*/ 486697 h 4767663"/>
              <a:gd name="connsiteX46" fmla="*/ 1235541 w 3960245"/>
              <a:gd name="connsiteY46" fmla="*/ 427704 h 4767663"/>
              <a:gd name="connsiteX47" fmla="*/ 1191296 w 3960245"/>
              <a:gd name="connsiteY47" fmla="*/ 390833 h 4767663"/>
              <a:gd name="connsiteX48" fmla="*/ 1154425 w 3960245"/>
              <a:gd name="connsiteY48" fmla="*/ 339213 h 4767663"/>
              <a:gd name="connsiteX49" fmla="*/ 1102806 w 3960245"/>
              <a:gd name="connsiteY49" fmla="*/ 272846 h 4767663"/>
              <a:gd name="connsiteX50" fmla="*/ 1080683 w 3960245"/>
              <a:gd name="connsiteY50" fmla="*/ 243349 h 4767663"/>
              <a:gd name="connsiteX51" fmla="*/ 1014315 w 3960245"/>
              <a:gd name="connsiteY51" fmla="*/ 162233 h 4767663"/>
              <a:gd name="connsiteX52" fmla="*/ 984819 w 3960245"/>
              <a:gd name="connsiteY52" fmla="*/ 117988 h 4767663"/>
              <a:gd name="connsiteX53" fmla="*/ 940573 w 3960245"/>
              <a:gd name="connsiteY53" fmla="*/ 88491 h 4767663"/>
              <a:gd name="connsiteX54" fmla="*/ 859457 w 3960245"/>
              <a:gd name="connsiteY54" fmla="*/ 51620 h 4767663"/>
              <a:gd name="connsiteX55" fmla="*/ 763593 w 3960245"/>
              <a:gd name="connsiteY55" fmla="*/ 7375 h 4767663"/>
              <a:gd name="connsiteX56" fmla="*/ 623483 w 3960245"/>
              <a:gd name="connsiteY56" fmla="*/ 0 h 4767663"/>
              <a:gd name="connsiteX57" fmla="*/ 534993 w 3960245"/>
              <a:gd name="connsiteY57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88706 w 3960245"/>
              <a:gd name="connsiteY16" fmla="*/ 3753055 h 4767663"/>
              <a:gd name="connsiteX17" fmla="*/ 2562077 w 3960245"/>
              <a:gd name="connsiteY17" fmla="*/ 3787058 h 4767663"/>
              <a:gd name="connsiteX18" fmla="*/ 2248673 w 3960245"/>
              <a:gd name="connsiteY18" fmla="*/ 3560712 h 4767663"/>
              <a:gd name="connsiteX19" fmla="*/ 2102419 w 3960245"/>
              <a:gd name="connsiteY19" fmla="*/ 3169470 h 4767663"/>
              <a:gd name="connsiteX20" fmla="*/ 1707490 w 3960245"/>
              <a:gd name="connsiteY20" fmla="*/ 2499852 h 4767663"/>
              <a:gd name="connsiteX21" fmla="*/ 1714864 w 3960245"/>
              <a:gd name="connsiteY21" fmla="*/ 2462981 h 4767663"/>
              <a:gd name="connsiteX22" fmla="*/ 1722238 w 3960245"/>
              <a:gd name="connsiteY22" fmla="*/ 2433484 h 4767663"/>
              <a:gd name="connsiteX23" fmla="*/ 1707490 w 3960245"/>
              <a:gd name="connsiteY23" fmla="*/ 2322871 h 4767663"/>
              <a:gd name="connsiteX24" fmla="*/ 1700115 w 3960245"/>
              <a:gd name="connsiteY24" fmla="*/ 2234381 h 4767663"/>
              <a:gd name="connsiteX25" fmla="*/ 1692741 w 3960245"/>
              <a:gd name="connsiteY25" fmla="*/ 2190136 h 4767663"/>
              <a:gd name="connsiteX26" fmla="*/ 1685367 w 3960245"/>
              <a:gd name="connsiteY26" fmla="*/ 2086897 h 4767663"/>
              <a:gd name="connsiteX27" fmla="*/ 1677993 w 3960245"/>
              <a:gd name="connsiteY27" fmla="*/ 2042652 h 4767663"/>
              <a:gd name="connsiteX28" fmla="*/ 1670619 w 3960245"/>
              <a:gd name="connsiteY28" fmla="*/ 1976284 h 4767663"/>
              <a:gd name="connsiteX29" fmla="*/ 1655870 w 3960245"/>
              <a:gd name="connsiteY29" fmla="*/ 1821426 h 4767663"/>
              <a:gd name="connsiteX30" fmla="*/ 1641122 w 3960245"/>
              <a:gd name="connsiteY30" fmla="*/ 1681317 h 4767663"/>
              <a:gd name="connsiteX31" fmla="*/ 1611625 w 3960245"/>
              <a:gd name="connsiteY31" fmla="*/ 1585452 h 4767663"/>
              <a:gd name="connsiteX32" fmla="*/ 1596877 w 3960245"/>
              <a:gd name="connsiteY32" fmla="*/ 1548581 h 4767663"/>
              <a:gd name="connsiteX33" fmla="*/ 1589503 w 3960245"/>
              <a:gd name="connsiteY33" fmla="*/ 1460091 h 4767663"/>
              <a:gd name="connsiteX34" fmla="*/ 1582128 w 3960245"/>
              <a:gd name="connsiteY34" fmla="*/ 1408471 h 4767663"/>
              <a:gd name="connsiteX35" fmla="*/ 1567380 w 3960245"/>
              <a:gd name="connsiteY35" fmla="*/ 1305233 h 4767663"/>
              <a:gd name="connsiteX36" fmla="*/ 1545257 w 3960245"/>
              <a:gd name="connsiteY36" fmla="*/ 1091381 h 4767663"/>
              <a:gd name="connsiteX37" fmla="*/ 1537883 w 3960245"/>
              <a:gd name="connsiteY37" fmla="*/ 1032388 h 4767663"/>
              <a:gd name="connsiteX38" fmla="*/ 1515761 w 3960245"/>
              <a:gd name="connsiteY38" fmla="*/ 929149 h 4767663"/>
              <a:gd name="connsiteX39" fmla="*/ 1493638 w 3960245"/>
              <a:gd name="connsiteY39" fmla="*/ 877529 h 4767663"/>
              <a:gd name="connsiteX40" fmla="*/ 1456767 w 3960245"/>
              <a:gd name="connsiteY40" fmla="*/ 796413 h 4767663"/>
              <a:gd name="connsiteX41" fmla="*/ 1434644 w 3960245"/>
              <a:gd name="connsiteY41" fmla="*/ 744794 h 4767663"/>
              <a:gd name="connsiteX42" fmla="*/ 1383025 w 3960245"/>
              <a:gd name="connsiteY42" fmla="*/ 648929 h 4767663"/>
              <a:gd name="connsiteX43" fmla="*/ 1346154 w 3960245"/>
              <a:gd name="connsiteY43" fmla="*/ 582562 h 4767663"/>
              <a:gd name="connsiteX44" fmla="*/ 1279786 w 3960245"/>
              <a:gd name="connsiteY44" fmla="*/ 486697 h 4767663"/>
              <a:gd name="connsiteX45" fmla="*/ 1235541 w 3960245"/>
              <a:gd name="connsiteY45" fmla="*/ 427704 h 4767663"/>
              <a:gd name="connsiteX46" fmla="*/ 1191296 w 3960245"/>
              <a:gd name="connsiteY46" fmla="*/ 390833 h 4767663"/>
              <a:gd name="connsiteX47" fmla="*/ 1154425 w 3960245"/>
              <a:gd name="connsiteY47" fmla="*/ 339213 h 4767663"/>
              <a:gd name="connsiteX48" fmla="*/ 1102806 w 3960245"/>
              <a:gd name="connsiteY48" fmla="*/ 272846 h 4767663"/>
              <a:gd name="connsiteX49" fmla="*/ 1080683 w 3960245"/>
              <a:gd name="connsiteY49" fmla="*/ 243349 h 4767663"/>
              <a:gd name="connsiteX50" fmla="*/ 1014315 w 3960245"/>
              <a:gd name="connsiteY50" fmla="*/ 162233 h 4767663"/>
              <a:gd name="connsiteX51" fmla="*/ 984819 w 3960245"/>
              <a:gd name="connsiteY51" fmla="*/ 117988 h 4767663"/>
              <a:gd name="connsiteX52" fmla="*/ 940573 w 3960245"/>
              <a:gd name="connsiteY52" fmla="*/ 88491 h 4767663"/>
              <a:gd name="connsiteX53" fmla="*/ 859457 w 3960245"/>
              <a:gd name="connsiteY53" fmla="*/ 51620 h 4767663"/>
              <a:gd name="connsiteX54" fmla="*/ 763593 w 3960245"/>
              <a:gd name="connsiteY54" fmla="*/ 7375 h 4767663"/>
              <a:gd name="connsiteX55" fmla="*/ 623483 w 3960245"/>
              <a:gd name="connsiteY55" fmla="*/ 0 h 4767663"/>
              <a:gd name="connsiteX56" fmla="*/ 534993 w 3960245"/>
              <a:gd name="connsiteY56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88706 w 3960245"/>
              <a:gd name="connsiteY16" fmla="*/ 3753055 h 4767663"/>
              <a:gd name="connsiteX17" fmla="*/ 2562077 w 3960245"/>
              <a:gd name="connsiteY17" fmla="*/ 3787058 h 4767663"/>
              <a:gd name="connsiteX18" fmla="*/ 2248673 w 3960245"/>
              <a:gd name="connsiteY18" fmla="*/ 3560712 h 4767663"/>
              <a:gd name="connsiteX19" fmla="*/ 2102419 w 3960245"/>
              <a:gd name="connsiteY19" fmla="*/ 3169470 h 4767663"/>
              <a:gd name="connsiteX20" fmla="*/ 1707490 w 3960245"/>
              <a:gd name="connsiteY20" fmla="*/ 2499852 h 4767663"/>
              <a:gd name="connsiteX21" fmla="*/ 1714864 w 3960245"/>
              <a:gd name="connsiteY21" fmla="*/ 2462981 h 4767663"/>
              <a:gd name="connsiteX22" fmla="*/ 1722238 w 3960245"/>
              <a:gd name="connsiteY22" fmla="*/ 2433484 h 4767663"/>
              <a:gd name="connsiteX23" fmla="*/ 1707490 w 3960245"/>
              <a:gd name="connsiteY23" fmla="*/ 2322871 h 4767663"/>
              <a:gd name="connsiteX24" fmla="*/ 1700115 w 3960245"/>
              <a:gd name="connsiteY24" fmla="*/ 2234381 h 4767663"/>
              <a:gd name="connsiteX25" fmla="*/ 1692741 w 3960245"/>
              <a:gd name="connsiteY25" fmla="*/ 2190136 h 4767663"/>
              <a:gd name="connsiteX26" fmla="*/ 1685367 w 3960245"/>
              <a:gd name="connsiteY26" fmla="*/ 2086897 h 4767663"/>
              <a:gd name="connsiteX27" fmla="*/ 1677993 w 3960245"/>
              <a:gd name="connsiteY27" fmla="*/ 2042652 h 4767663"/>
              <a:gd name="connsiteX28" fmla="*/ 1670619 w 3960245"/>
              <a:gd name="connsiteY28" fmla="*/ 1976284 h 4767663"/>
              <a:gd name="connsiteX29" fmla="*/ 1655870 w 3960245"/>
              <a:gd name="connsiteY29" fmla="*/ 1821426 h 4767663"/>
              <a:gd name="connsiteX30" fmla="*/ 1641122 w 3960245"/>
              <a:gd name="connsiteY30" fmla="*/ 1681317 h 4767663"/>
              <a:gd name="connsiteX31" fmla="*/ 1611625 w 3960245"/>
              <a:gd name="connsiteY31" fmla="*/ 1585452 h 4767663"/>
              <a:gd name="connsiteX32" fmla="*/ 1596877 w 3960245"/>
              <a:gd name="connsiteY32" fmla="*/ 1548581 h 4767663"/>
              <a:gd name="connsiteX33" fmla="*/ 1589503 w 3960245"/>
              <a:gd name="connsiteY33" fmla="*/ 1460091 h 4767663"/>
              <a:gd name="connsiteX34" fmla="*/ 1582128 w 3960245"/>
              <a:gd name="connsiteY34" fmla="*/ 1408471 h 4767663"/>
              <a:gd name="connsiteX35" fmla="*/ 1567380 w 3960245"/>
              <a:gd name="connsiteY35" fmla="*/ 1305233 h 4767663"/>
              <a:gd name="connsiteX36" fmla="*/ 1545257 w 3960245"/>
              <a:gd name="connsiteY36" fmla="*/ 1091381 h 4767663"/>
              <a:gd name="connsiteX37" fmla="*/ 1537883 w 3960245"/>
              <a:gd name="connsiteY37" fmla="*/ 1032388 h 4767663"/>
              <a:gd name="connsiteX38" fmla="*/ 1515761 w 3960245"/>
              <a:gd name="connsiteY38" fmla="*/ 929149 h 4767663"/>
              <a:gd name="connsiteX39" fmla="*/ 1493638 w 3960245"/>
              <a:gd name="connsiteY39" fmla="*/ 877529 h 4767663"/>
              <a:gd name="connsiteX40" fmla="*/ 1456767 w 3960245"/>
              <a:gd name="connsiteY40" fmla="*/ 796413 h 4767663"/>
              <a:gd name="connsiteX41" fmla="*/ 1434644 w 3960245"/>
              <a:gd name="connsiteY41" fmla="*/ 744794 h 4767663"/>
              <a:gd name="connsiteX42" fmla="*/ 1383025 w 3960245"/>
              <a:gd name="connsiteY42" fmla="*/ 648929 h 4767663"/>
              <a:gd name="connsiteX43" fmla="*/ 1346154 w 3960245"/>
              <a:gd name="connsiteY43" fmla="*/ 582562 h 4767663"/>
              <a:gd name="connsiteX44" fmla="*/ 1279786 w 3960245"/>
              <a:gd name="connsiteY44" fmla="*/ 486697 h 4767663"/>
              <a:gd name="connsiteX45" fmla="*/ 1235541 w 3960245"/>
              <a:gd name="connsiteY45" fmla="*/ 427704 h 4767663"/>
              <a:gd name="connsiteX46" fmla="*/ 1191296 w 3960245"/>
              <a:gd name="connsiteY46" fmla="*/ 390833 h 4767663"/>
              <a:gd name="connsiteX47" fmla="*/ 1154425 w 3960245"/>
              <a:gd name="connsiteY47" fmla="*/ 339213 h 4767663"/>
              <a:gd name="connsiteX48" fmla="*/ 1102806 w 3960245"/>
              <a:gd name="connsiteY48" fmla="*/ 272846 h 4767663"/>
              <a:gd name="connsiteX49" fmla="*/ 1080683 w 3960245"/>
              <a:gd name="connsiteY49" fmla="*/ 243349 h 4767663"/>
              <a:gd name="connsiteX50" fmla="*/ 1014315 w 3960245"/>
              <a:gd name="connsiteY50" fmla="*/ 162233 h 4767663"/>
              <a:gd name="connsiteX51" fmla="*/ 984819 w 3960245"/>
              <a:gd name="connsiteY51" fmla="*/ 117988 h 4767663"/>
              <a:gd name="connsiteX52" fmla="*/ 940573 w 3960245"/>
              <a:gd name="connsiteY52" fmla="*/ 88491 h 4767663"/>
              <a:gd name="connsiteX53" fmla="*/ 859457 w 3960245"/>
              <a:gd name="connsiteY53" fmla="*/ 51620 h 4767663"/>
              <a:gd name="connsiteX54" fmla="*/ 763593 w 3960245"/>
              <a:gd name="connsiteY54" fmla="*/ 7375 h 4767663"/>
              <a:gd name="connsiteX55" fmla="*/ 623483 w 3960245"/>
              <a:gd name="connsiteY55" fmla="*/ 0 h 4767663"/>
              <a:gd name="connsiteX56" fmla="*/ 534993 w 3960245"/>
              <a:gd name="connsiteY56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62077 w 3960245"/>
              <a:gd name="connsiteY16" fmla="*/ 3787058 h 4767663"/>
              <a:gd name="connsiteX17" fmla="*/ 2248673 w 3960245"/>
              <a:gd name="connsiteY17" fmla="*/ 3560712 h 4767663"/>
              <a:gd name="connsiteX18" fmla="*/ 2102419 w 3960245"/>
              <a:gd name="connsiteY18" fmla="*/ 3169470 h 4767663"/>
              <a:gd name="connsiteX19" fmla="*/ 1707490 w 3960245"/>
              <a:gd name="connsiteY19" fmla="*/ 2499852 h 4767663"/>
              <a:gd name="connsiteX20" fmla="*/ 1714864 w 3960245"/>
              <a:gd name="connsiteY20" fmla="*/ 2462981 h 4767663"/>
              <a:gd name="connsiteX21" fmla="*/ 1722238 w 3960245"/>
              <a:gd name="connsiteY21" fmla="*/ 2433484 h 4767663"/>
              <a:gd name="connsiteX22" fmla="*/ 1707490 w 3960245"/>
              <a:gd name="connsiteY22" fmla="*/ 2322871 h 4767663"/>
              <a:gd name="connsiteX23" fmla="*/ 1700115 w 3960245"/>
              <a:gd name="connsiteY23" fmla="*/ 2234381 h 4767663"/>
              <a:gd name="connsiteX24" fmla="*/ 1692741 w 3960245"/>
              <a:gd name="connsiteY24" fmla="*/ 2190136 h 4767663"/>
              <a:gd name="connsiteX25" fmla="*/ 1685367 w 3960245"/>
              <a:gd name="connsiteY25" fmla="*/ 2086897 h 4767663"/>
              <a:gd name="connsiteX26" fmla="*/ 1677993 w 3960245"/>
              <a:gd name="connsiteY26" fmla="*/ 2042652 h 4767663"/>
              <a:gd name="connsiteX27" fmla="*/ 1670619 w 3960245"/>
              <a:gd name="connsiteY27" fmla="*/ 1976284 h 4767663"/>
              <a:gd name="connsiteX28" fmla="*/ 1655870 w 3960245"/>
              <a:gd name="connsiteY28" fmla="*/ 1821426 h 4767663"/>
              <a:gd name="connsiteX29" fmla="*/ 1641122 w 3960245"/>
              <a:gd name="connsiteY29" fmla="*/ 1681317 h 4767663"/>
              <a:gd name="connsiteX30" fmla="*/ 1611625 w 3960245"/>
              <a:gd name="connsiteY30" fmla="*/ 1585452 h 4767663"/>
              <a:gd name="connsiteX31" fmla="*/ 1596877 w 3960245"/>
              <a:gd name="connsiteY31" fmla="*/ 1548581 h 4767663"/>
              <a:gd name="connsiteX32" fmla="*/ 1589503 w 3960245"/>
              <a:gd name="connsiteY32" fmla="*/ 1460091 h 4767663"/>
              <a:gd name="connsiteX33" fmla="*/ 1582128 w 3960245"/>
              <a:gd name="connsiteY33" fmla="*/ 1408471 h 4767663"/>
              <a:gd name="connsiteX34" fmla="*/ 1567380 w 3960245"/>
              <a:gd name="connsiteY34" fmla="*/ 1305233 h 4767663"/>
              <a:gd name="connsiteX35" fmla="*/ 1545257 w 3960245"/>
              <a:gd name="connsiteY35" fmla="*/ 1091381 h 4767663"/>
              <a:gd name="connsiteX36" fmla="*/ 1537883 w 3960245"/>
              <a:gd name="connsiteY36" fmla="*/ 1032388 h 4767663"/>
              <a:gd name="connsiteX37" fmla="*/ 1515761 w 3960245"/>
              <a:gd name="connsiteY37" fmla="*/ 929149 h 4767663"/>
              <a:gd name="connsiteX38" fmla="*/ 1493638 w 3960245"/>
              <a:gd name="connsiteY38" fmla="*/ 877529 h 4767663"/>
              <a:gd name="connsiteX39" fmla="*/ 1456767 w 3960245"/>
              <a:gd name="connsiteY39" fmla="*/ 796413 h 4767663"/>
              <a:gd name="connsiteX40" fmla="*/ 1434644 w 3960245"/>
              <a:gd name="connsiteY40" fmla="*/ 744794 h 4767663"/>
              <a:gd name="connsiteX41" fmla="*/ 1383025 w 3960245"/>
              <a:gd name="connsiteY41" fmla="*/ 648929 h 4767663"/>
              <a:gd name="connsiteX42" fmla="*/ 1346154 w 3960245"/>
              <a:gd name="connsiteY42" fmla="*/ 582562 h 4767663"/>
              <a:gd name="connsiteX43" fmla="*/ 1279786 w 3960245"/>
              <a:gd name="connsiteY43" fmla="*/ 486697 h 4767663"/>
              <a:gd name="connsiteX44" fmla="*/ 1235541 w 3960245"/>
              <a:gd name="connsiteY44" fmla="*/ 427704 h 4767663"/>
              <a:gd name="connsiteX45" fmla="*/ 1191296 w 3960245"/>
              <a:gd name="connsiteY45" fmla="*/ 390833 h 4767663"/>
              <a:gd name="connsiteX46" fmla="*/ 1154425 w 3960245"/>
              <a:gd name="connsiteY46" fmla="*/ 339213 h 4767663"/>
              <a:gd name="connsiteX47" fmla="*/ 1102806 w 3960245"/>
              <a:gd name="connsiteY47" fmla="*/ 272846 h 4767663"/>
              <a:gd name="connsiteX48" fmla="*/ 1080683 w 3960245"/>
              <a:gd name="connsiteY48" fmla="*/ 243349 h 4767663"/>
              <a:gd name="connsiteX49" fmla="*/ 1014315 w 3960245"/>
              <a:gd name="connsiteY49" fmla="*/ 162233 h 4767663"/>
              <a:gd name="connsiteX50" fmla="*/ 984819 w 3960245"/>
              <a:gd name="connsiteY50" fmla="*/ 117988 h 4767663"/>
              <a:gd name="connsiteX51" fmla="*/ 940573 w 3960245"/>
              <a:gd name="connsiteY51" fmla="*/ 88491 h 4767663"/>
              <a:gd name="connsiteX52" fmla="*/ 859457 w 3960245"/>
              <a:gd name="connsiteY52" fmla="*/ 51620 h 4767663"/>
              <a:gd name="connsiteX53" fmla="*/ 763593 w 3960245"/>
              <a:gd name="connsiteY53" fmla="*/ 7375 h 4767663"/>
              <a:gd name="connsiteX54" fmla="*/ 623483 w 3960245"/>
              <a:gd name="connsiteY54" fmla="*/ 0 h 4767663"/>
              <a:gd name="connsiteX55" fmla="*/ 534993 w 3960245"/>
              <a:gd name="connsiteY55" fmla="*/ 73742 h 476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960245" h="4767663">
                <a:moveTo>
                  <a:pt x="534993" y="73742"/>
                </a:moveTo>
                <a:cubicBezTo>
                  <a:pt x="526390" y="95864"/>
                  <a:pt x="586612" y="31614"/>
                  <a:pt x="498122" y="140110"/>
                </a:cubicBezTo>
                <a:cubicBezTo>
                  <a:pt x="409632" y="248606"/>
                  <a:pt x="-47568" y="454333"/>
                  <a:pt x="4051" y="724720"/>
                </a:cubicBezTo>
                <a:cubicBezTo>
                  <a:pt x="55670" y="995107"/>
                  <a:pt x="764580" y="1509620"/>
                  <a:pt x="807838" y="1762433"/>
                </a:cubicBezTo>
                <a:cubicBezTo>
                  <a:pt x="836310" y="1928830"/>
                  <a:pt x="773083" y="1886156"/>
                  <a:pt x="822586" y="2027904"/>
                </a:cubicBezTo>
                <a:cubicBezTo>
                  <a:pt x="872089" y="2169652"/>
                  <a:pt x="799405" y="2163370"/>
                  <a:pt x="1104854" y="2612923"/>
                </a:cubicBezTo>
                <a:cubicBezTo>
                  <a:pt x="1410303" y="3062476"/>
                  <a:pt x="2197976" y="4491226"/>
                  <a:pt x="2655278" y="4725220"/>
                </a:cubicBezTo>
                <a:cubicBezTo>
                  <a:pt x="3112580" y="4959214"/>
                  <a:pt x="3640621" y="4155769"/>
                  <a:pt x="3848669" y="4016888"/>
                </a:cubicBezTo>
                <a:cubicBezTo>
                  <a:pt x="4056717" y="3878007"/>
                  <a:pt x="3911554" y="3936591"/>
                  <a:pt x="3903565" y="3891936"/>
                </a:cubicBezTo>
                <a:cubicBezTo>
                  <a:pt x="3895576" y="3847281"/>
                  <a:pt x="3823541" y="3784258"/>
                  <a:pt x="3800736" y="3748958"/>
                </a:cubicBezTo>
                <a:cubicBezTo>
                  <a:pt x="3777931" y="3713658"/>
                  <a:pt x="3784247" y="3694437"/>
                  <a:pt x="3766733" y="3680133"/>
                </a:cubicBezTo>
                <a:cubicBezTo>
                  <a:pt x="3749219" y="3665829"/>
                  <a:pt x="3739489" y="3649748"/>
                  <a:pt x="3695654" y="3663131"/>
                </a:cubicBezTo>
                <a:cubicBezTo>
                  <a:pt x="3651819" y="3676514"/>
                  <a:pt x="3567698" y="3727996"/>
                  <a:pt x="3503720" y="3760429"/>
                </a:cubicBezTo>
                <a:cubicBezTo>
                  <a:pt x="3513552" y="3765345"/>
                  <a:pt x="3332748" y="3830587"/>
                  <a:pt x="3247467" y="3870428"/>
                </a:cubicBezTo>
                <a:cubicBezTo>
                  <a:pt x="3162186" y="3910269"/>
                  <a:pt x="3077178" y="3956460"/>
                  <a:pt x="2992033" y="3999476"/>
                </a:cubicBezTo>
                <a:cubicBezTo>
                  <a:pt x="2996949" y="3994560"/>
                  <a:pt x="2786341" y="3893131"/>
                  <a:pt x="2714682" y="3857728"/>
                </a:cubicBezTo>
                <a:cubicBezTo>
                  <a:pt x="2643023" y="3822325"/>
                  <a:pt x="2639745" y="3836561"/>
                  <a:pt x="2562077" y="3787058"/>
                </a:cubicBezTo>
                <a:cubicBezTo>
                  <a:pt x="2484409" y="3737555"/>
                  <a:pt x="2325283" y="3663643"/>
                  <a:pt x="2248673" y="3560712"/>
                </a:cubicBezTo>
                <a:cubicBezTo>
                  <a:pt x="2172063" y="3457781"/>
                  <a:pt x="2192616" y="3346280"/>
                  <a:pt x="2102419" y="3169470"/>
                </a:cubicBezTo>
                <a:cubicBezTo>
                  <a:pt x="2012222" y="2992660"/>
                  <a:pt x="1678582" y="2572119"/>
                  <a:pt x="1707490" y="2499852"/>
                </a:cubicBezTo>
                <a:cubicBezTo>
                  <a:pt x="1709948" y="2487562"/>
                  <a:pt x="1712145" y="2475216"/>
                  <a:pt x="1714864" y="2462981"/>
                </a:cubicBezTo>
                <a:cubicBezTo>
                  <a:pt x="1717063" y="2453087"/>
                  <a:pt x="1722238" y="2443619"/>
                  <a:pt x="1722238" y="2433484"/>
                </a:cubicBezTo>
                <a:cubicBezTo>
                  <a:pt x="1722238" y="2361307"/>
                  <a:pt x="1722118" y="2366756"/>
                  <a:pt x="1707490" y="2322871"/>
                </a:cubicBezTo>
                <a:cubicBezTo>
                  <a:pt x="1705032" y="2293374"/>
                  <a:pt x="1703384" y="2263799"/>
                  <a:pt x="1700115" y="2234381"/>
                </a:cubicBezTo>
                <a:cubicBezTo>
                  <a:pt x="1698464" y="2219521"/>
                  <a:pt x="1694229" y="2205014"/>
                  <a:pt x="1692741" y="2190136"/>
                </a:cubicBezTo>
                <a:cubicBezTo>
                  <a:pt x="1689308" y="2155807"/>
                  <a:pt x="1688800" y="2121226"/>
                  <a:pt x="1685367" y="2086897"/>
                </a:cubicBezTo>
                <a:cubicBezTo>
                  <a:pt x="1683879" y="2072019"/>
                  <a:pt x="1679969" y="2057473"/>
                  <a:pt x="1677993" y="2042652"/>
                </a:cubicBezTo>
                <a:cubicBezTo>
                  <a:pt x="1675051" y="2020588"/>
                  <a:pt x="1672394" y="1998472"/>
                  <a:pt x="1670619" y="1976284"/>
                </a:cubicBezTo>
                <a:cubicBezTo>
                  <a:pt x="1658657" y="1826760"/>
                  <a:pt x="1672182" y="1902990"/>
                  <a:pt x="1655870" y="1821426"/>
                </a:cubicBezTo>
                <a:cubicBezTo>
                  <a:pt x="1655802" y="1820609"/>
                  <a:pt x="1648496" y="1720646"/>
                  <a:pt x="1641122" y="1681317"/>
                </a:cubicBezTo>
                <a:cubicBezTo>
                  <a:pt x="1633748" y="1641988"/>
                  <a:pt x="1618999" y="1607575"/>
                  <a:pt x="1611625" y="1585452"/>
                </a:cubicBezTo>
                <a:cubicBezTo>
                  <a:pt x="1604251" y="1563329"/>
                  <a:pt x="1599177" y="1561617"/>
                  <a:pt x="1596877" y="1548581"/>
                </a:cubicBezTo>
                <a:cubicBezTo>
                  <a:pt x="1591733" y="1519432"/>
                  <a:pt x="1592602" y="1489527"/>
                  <a:pt x="1589503" y="1460091"/>
                </a:cubicBezTo>
                <a:cubicBezTo>
                  <a:pt x="1587683" y="1442805"/>
                  <a:pt x="1584159" y="1425733"/>
                  <a:pt x="1582128" y="1408471"/>
                </a:cubicBezTo>
                <a:cubicBezTo>
                  <a:pt x="1570950" y="1313463"/>
                  <a:pt x="1581892" y="1363282"/>
                  <a:pt x="1567380" y="1305233"/>
                </a:cubicBezTo>
                <a:cubicBezTo>
                  <a:pt x="1556585" y="1132503"/>
                  <a:pt x="1567151" y="1244633"/>
                  <a:pt x="1545257" y="1091381"/>
                </a:cubicBezTo>
                <a:cubicBezTo>
                  <a:pt x="1542454" y="1071763"/>
                  <a:pt x="1542799" y="1059427"/>
                  <a:pt x="1537883" y="1032388"/>
                </a:cubicBezTo>
                <a:cubicBezTo>
                  <a:pt x="1532967" y="1005349"/>
                  <a:pt x="1523135" y="954959"/>
                  <a:pt x="1515761" y="929149"/>
                </a:cubicBezTo>
                <a:cubicBezTo>
                  <a:pt x="1508387" y="903339"/>
                  <a:pt x="1503470" y="899652"/>
                  <a:pt x="1493638" y="877529"/>
                </a:cubicBezTo>
                <a:cubicBezTo>
                  <a:pt x="1483806" y="855406"/>
                  <a:pt x="1466599" y="818535"/>
                  <a:pt x="1456767" y="796413"/>
                </a:cubicBezTo>
                <a:cubicBezTo>
                  <a:pt x="1446935" y="774291"/>
                  <a:pt x="1442615" y="761732"/>
                  <a:pt x="1434644" y="744794"/>
                </a:cubicBezTo>
                <a:cubicBezTo>
                  <a:pt x="1357725" y="581343"/>
                  <a:pt x="1424654" y="720293"/>
                  <a:pt x="1383025" y="648929"/>
                </a:cubicBezTo>
                <a:cubicBezTo>
                  <a:pt x="1370274" y="627069"/>
                  <a:pt x="1359350" y="604156"/>
                  <a:pt x="1346154" y="582562"/>
                </a:cubicBezTo>
                <a:cubicBezTo>
                  <a:pt x="1340988" y="574108"/>
                  <a:pt x="1298221" y="512507"/>
                  <a:pt x="1279786" y="486697"/>
                </a:cubicBezTo>
                <a:cubicBezTo>
                  <a:pt x="1261351" y="460887"/>
                  <a:pt x="1250289" y="443681"/>
                  <a:pt x="1235541" y="427704"/>
                </a:cubicBezTo>
                <a:cubicBezTo>
                  <a:pt x="1220793" y="411727"/>
                  <a:pt x="1204815" y="405582"/>
                  <a:pt x="1191296" y="390833"/>
                </a:cubicBezTo>
                <a:cubicBezTo>
                  <a:pt x="1177777" y="376085"/>
                  <a:pt x="1167112" y="356129"/>
                  <a:pt x="1154425" y="339213"/>
                </a:cubicBezTo>
                <a:cubicBezTo>
                  <a:pt x="1137609" y="316792"/>
                  <a:pt x="1119894" y="295060"/>
                  <a:pt x="1102806" y="272846"/>
                </a:cubicBezTo>
                <a:cubicBezTo>
                  <a:pt x="1095312" y="263104"/>
                  <a:pt x="1087500" y="253575"/>
                  <a:pt x="1080683" y="243349"/>
                </a:cubicBezTo>
                <a:cubicBezTo>
                  <a:pt x="1031522" y="169607"/>
                  <a:pt x="1058561" y="191729"/>
                  <a:pt x="1014315" y="162233"/>
                </a:cubicBezTo>
                <a:cubicBezTo>
                  <a:pt x="1004483" y="147485"/>
                  <a:pt x="997353" y="130522"/>
                  <a:pt x="984819" y="117988"/>
                </a:cubicBezTo>
                <a:cubicBezTo>
                  <a:pt x="972285" y="105454"/>
                  <a:pt x="955322" y="98323"/>
                  <a:pt x="940573" y="88491"/>
                </a:cubicBezTo>
                <a:cubicBezTo>
                  <a:pt x="885898" y="52041"/>
                  <a:pt x="913710" y="62470"/>
                  <a:pt x="859457" y="51620"/>
                </a:cubicBezTo>
                <a:cubicBezTo>
                  <a:pt x="845147" y="44465"/>
                  <a:pt x="777375" y="9495"/>
                  <a:pt x="763593" y="7375"/>
                </a:cubicBezTo>
                <a:cubicBezTo>
                  <a:pt x="717369" y="264"/>
                  <a:pt x="670186" y="2458"/>
                  <a:pt x="623483" y="0"/>
                </a:cubicBezTo>
                <a:cubicBezTo>
                  <a:pt x="585383" y="11061"/>
                  <a:pt x="555886" y="50390"/>
                  <a:pt x="534993" y="73742"/>
                </a:cubicBezTo>
                <a:close/>
              </a:path>
            </a:pathLst>
          </a:custGeom>
          <a:solidFill>
            <a:srgbClr val="FFC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39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1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2022 - 2023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746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Up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10 GB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80 % -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secured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unlimited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campus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coverage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rgbClr val="FF0000"/>
                </a:solidFill>
                <a:latin typeface="+mj-lt"/>
              </a:rPr>
              <a:t>Connect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Research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institutes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from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Cantemir Campus (IFA, IMI, CL)</a:t>
            </a:r>
          </a:p>
        </p:txBody>
      </p:sp>
      <p:pic>
        <p:nvPicPr>
          <p:cNvPr id="12" name="Imagine 11">
            <a:extLst>
              <a:ext uri="{FF2B5EF4-FFF2-40B4-BE49-F238E27FC236}">
                <a16:creationId xmlns:a16="http://schemas.microsoft.com/office/drawing/2014/main" id="{BF4F5EDB-3D2B-9ACE-171F-DEB7B29E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049" y="0"/>
            <a:ext cx="5305802" cy="6858000"/>
          </a:xfrm>
          <a:prstGeom prst="rect">
            <a:avLst/>
          </a:prstGeom>
        </p:spPr>
      </p:pic>
      <p:sp>
        <p:nvSpPr>
          <p:cNvPr id="13" name="Formă liberă: formă 12">
            <a:extLst>
              <a:ext uri="{FF2B5EF4-FFF2-40B4-BE49-F238E27FC236}">
                <a16:creationId xmlns:a16="http://schemas.microsoft.com/office/drawing/2014/main" id="{425FF4BF-534A-55BC-D732-5346161CD53F}"/>
              </a:ext>
            </a:extLst>
          </p:cNvPr>
          <p:cNvSpPr/>
          <p:nvPr/>
        </p:nvSpPr>
        <p:spPr>
          <a:xfrm>
            <a:off x="8077200" y="6350"/>
            <a:ext cx="1092200" cy="857250"/>
          </a:xfrm>
          <a:custGeom>
            <a:avLst/>
            <a:gdLst>
              <a:gd name="connsiteX0" fmla="*/ 0 w 1092200"/>
              <a:gd name="connsiteY0" fmla="*/ 0 h 857250"/>
              <a:gd name="connsiteX1" fmla="*/ 685800 w 1092200"/>
              <a:gd name="connsiteY1" fmla="*/ 0 h 857250"/>
              <a:gd name="connsiteX2" fmla="*/ 1092200 w 1092200"/>
              <a:gd name="connsiteY2" fmla="*/ 406400 h 857250"/>
              <a:gd name="connsiteX3" fmla="*/ 596900 w 1092200"/>
              <a:gd name="connsiteY3" fmla="*/ 857250 h 857250"/>
              <a:gd name="connsiteX4" fmla="*/ 0 w 1092200"/>
              <a:gd name="connsiteY4" fmla="*/ 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2200" h="857250">
                <a:moveTo>
                  <a:pt x="0" y="0"/>
                </a:moveTo>
                <a:lnTo>
                  <a:pt x="685800" y="0"/>
                </a:lnTo>
                <a:lnTo>
                  <a:pt x="1092200" y="406400"/>
                </a:lnTo>
                <a:lnTo>
                  <a:pt x="596900" y="85725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24000" rtlCol="0" anchor="ctr"/>
          <a:lstStyle/>
          <a:p>
            <a:pPr algn="ctr"/>
            <a:r>
              <a:rPr lang="ro-RO" sz="2400" b="1" dirty="0"/>
              <a:t>USM</a:t>
            </a:r>
            <a:endParaRPr lang="en-US" sz="2400" b="1" dirty="0"/>
          </a:p>
        </p:txBody>
      </p:sp>
      <p:sp>
        <p:nvSpPr>
          <p:cNvPr id="15" name="Formă liberă: formă 14">
            <a:extLst>
              <a:ext uri="{FF2B5EF4-FFF2-40B4-BE49-F238E27FC236}">
                <a16:creationId xmlns:a16="http://schemas.microsoft.com/office/drawing/2014/main" id="{98BC3160-73F5-8AA1-3D16-B3C58836ED69}"/>
              </a:ext>
            </a:extLst>
          </p:cNvPr>
          <p:cNvSpPr/>
          <p:nvPr/>
        </p:nvSpPr>
        <p:spPr>
          <a:xfrm>
            <a:off x="6235700" y="5778500"/>
            <a:ext cx="666750" cy="596900"/>
          </a:xfrm>
          <a:custGeom>
            <a:avLst/>
            <a:gdLst>
              <a:gd name="connsiteX0" fmla="*/ 1104900 w 1104900"/>
              <a:gd name="connsiteY0" fmla="*/ 660400 h 704850"/>
              <a:gd name="connsiteX1" fmla="*/ 450850 w 1104900"/>
              <a:gd name="connsiteY1" fmla="*/ 0 h 704850"/>
              <a:gd name="connsiteX2" fmla="*/ 0 w 1104900"/>
              <a:gd name="connsiteY2" fmla="*/ 330200 h 704850"/>
              <a:gd name="connsiteX3" fmla="*/ 311150 w 1104900"/>
              <a:gd name="connsiteY3" fmla="*/ 704850 h 704850"/>
              <a:gd name="connsiteX4" fmla="*/ 1104900 w 1104900"/>
              <a:gd name="connsiteY4" fmla="*/ 660400 h 704850"/>
              <a:gd name="connsiteX0" fmla="*/ 685800 w 685800"/>
              <a:gd name="connsiteY0" fmla="*/ 222250 h 704850"/>
              <a:gd name="connsiteX1" fmla="*/ 450850 w 685800"/>
              <a:gd name="connsiteY1" fmla="*/ 0 h 704850"/>
              <a:gd name="connsiteX2" fmla="*/ 0 w 685800"/>
              <a:gd name="connsiteY2" fmla="*/ 330200 h 704850"/>
              <a:gd name="connsiteX3" fmla="*/ 311150 w 685800"/>
              <a:gd name="connsiteY3" fmla="*/ 704850 h 704850"/>
              <a:gd name="connsiteX4" fmla="*/ 685800 w 685800"/>
              <a:gd name="connsiteY4" fmla="*/ 222250 h 704850"/>
              <a:gd name="connsiteX0" fmla="*/ 685800 w 685800"/>
              <a:gd name="connsiteY0" fmla="*/ 222250 h 596900"/>
              <a:gd name="connsiteX1" fmla="*/ 450850 w 685800"/>
              <a:gd name="connsiteY1" fmla="*/ 0 h 596900"/>
              <a:gd name="connsiteX2" fmla="*/ 0 w 685800"/>
              <a:gd name="connsiteY2" fmla="*/ 330200 h 596900"/>
              <a:gd name="connsiteX3" fmla="*/ 209550 w 685800"/>
              <a:gd name="connsiteY3" fmla="*/ 596900 h 596900"/>
              <a:gd name="connsiteX4" fmla="*/ 685800 w 685800"/>
              <a:gd name="connsiteY4" fmla="*/ 222250 h 596900"/>
              <a:gd name="connsiteX0" fmla="*/ 666750 w 666750"/>
              <a:gd name="connsiteY0" fmla="*/ 228600 h 596900"/>
              <a:gd name="connsiteX1" fmla="*/ 450850 w 666750"/>
              <a:gd name="connsiteY1" fmla="*/ 0 h 596900"/>
              <a:gd name="connsiteX2" fmla="*/ 0 w 666750"/>
              <a:gd name="connsiteY2" fmla="*/ 330200 h 596900"/>
              <a:gd name="connsiteX3" fmla="*/ 209550 w 666750"/>
              <a:gd name="connsiteY3" fmla="*/ 596900 h 596900"/>
              <a:gd name="connsiteX4" fmla="*/ 666750 w 666750"/>
              <a:gd name="connsiteY4" fmla="*/ 2286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0" h="596900">
                <a:moveTo>
                  <a:pt x="666750" y="228600"/>
                </a:moveTo>
                <a:lnTo>
                  <a:pt x="450850" y="0"/>
                </a:lnTo>
                <a:lnTo>
                  <a:pt x="0" y="330200"/>
                </a:lnTo>
                <a:lnTo>
                  <a:pt x="209550" y="596900"/>
                </a:lnTo>
                <a:lnTo>
                  <a:pt x="666750" y="2286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ro-RO" sz="1100" b="1" dirty="0"/>
              <a:t>USM</a:t>
            </a:r>
            <a:endParaRPr lang="en-US" sz="1100" b="1" dirty="0"/>
          </a:p>
        </p:txBody>
      </p:sp>
      <p:sp>
        <p:nvSpPr>
          <p:cNvPr id="16" name="Formă liberă: formă 15">
            <a:extLst>
              <a:ext uri="{FF2B5EF4-FFF2-40B4-BE49-F238E27FC236}">
                <a16:creationId xmlns:a16="http://schemas.microsoft.com/office/drawing/2014/main" id="{24E80DC0-1355-110E-5F86-449820B74F4D}"/>
              </a:ext>
            </a:extLst>
          </p:cNvPr>
          <p:cNvSpPr/>
          <p:nvPr/>
        </p:nvSpPr>
        <p:spPr>
          <a:xfrm>
            <a:off x="6445250" y="6019800"/>
            <a:ext cx="698500" cy="596900"/>
          </a:xfrm>
          <a:custGeom>
            <a:avLst/>
            <a:gdLst>
              <a:gd name="connsiteX0" fmla="*/ 1104900 w 1104900"/>
              <a:gd name="connsiteY0" fmla="*/ 660400 h 704850"/>
              <a:gd name="connsiteX1" fmla="*/ 450850 w 1104900"/>
              <a:gd name="connsiteY1" fmla="*/ 0 h 704850"/>
              <a:gd name="connsiteX2" fmla="*/ 0 w 1104900"/>
              <a:gd name="connsiteY2" fmla="*/ 330200 h 704850"/>
              <a:gd name="connsiteX3" fmla="*/ 311150 w 1104900"/>
              <a:gd name="connsiteY3" fmla="*/ 704850 h 704850"/>
              <a:gd name="connsiteX4" fmla="*/ 1104900 w 1104900"/>
              <a:gd name="connsiteY4" fmla="*/ 660400 h 704850"/>
              <a:gd name="connsiteX0" fmla="*/ 685800 w 685800"/>
              <a:gd name="connsiteY0" fmla="*/ 222250 h 704850"/>
              <a:gd name="connsiteX1" fmla="*/ 450850 w 685800"/>
              <a:gd name="connsiteY1" fmla="*/ 0 h 704850"/>
              <a:gd name="connsiteX2" fmla="*/ 0 w 685800"/>
              <a:gd name="connsiteY2" fmla="*/ 330200 h 704850"/>
              <a:gd name="connsiteX3" fmla="*/ 311150 w 685800"/>
              <a:gd name="connsiteY3" fmla="*/ 704850 h 704850"/>
              <a:gd name="connsiteX4" fmla="*/ 685800 w 685800"/>
              <a:gd name="connsiteY4" fmla="*/ 222250 h 704850"/>
              <a:gd name="connsiteX0" fmla="*/ 685800 w 685800"/>
              <a:gd name="connsiteY0" fmla="*/ 222250 h 596900"/>
              <a:gd name="connsiteX1" fmla="*/ 450850 w 685800"/>
              <a:gd name="connsiteY1" fmla="*/ 0 h 596900"/>
              <a:gd name="connsiteX2" fmla="*/ 0 w 685800"/>
              <a:gd name="connsiteY2" fmla="*/ 330200 h 596900"/>
              <a:gd name="connsiteX3" fmla="*/ 209550 w 685800"/>
              <a:gd name="connsiteY3" fmla="*/ 596900 h 596900"/>
              <a:gd name="connsiteX4" fmla="*/ 685800 w 685800"/>
              <a:gd name="connsiteY4" fmla="*/ 222250 h 596900"/>
              <a:gd name="connsiteX0" fmla="*/ 666750 w 666750"/>
              <a:gd name="connsiteY0" fmla="*/ 228600 h 596900"/>
              <a:gd name="connsiteX1" fmla="*/ 450850 w 666750"/>
              <a:gd name="connsiteY1" fmla="*/ 0 h 596900"/>
              <a:gd name="connsiteX2" fmla="*/ 0 w 666750"/>
              <a:gd name="connsiteY2" fmla="*/ 330200 h 596900"/>
              <a:gd name="connsiteX3" fmla="*/ 209550 w 666750"/>
              <a:gd name="connsiteY3" fmla="*/ 596900 h 596900"/>
              <a:gd name="connsiteX4" fmla="*/ 666750 w 666750"/>
              <a:gd name="connsiteY4" fmla="*/ 228600 h 596900"/>
              <a:gd name="connsiteX0" fmla="*/ 698500 w 698500"/>
              <a:gd name="connsiteY0" fmla="*/ 228600 h 596900"/>
              <a:gd name="connsiteX1" fmla="*/ 482600 w 698500"/>
              <a:gd name="connsiteY1" fmla="*/ 0 h 596900"/>
              <a:gd name="connsiteX2" fmla="*/ 0 w 698500"/>
              <a:gd name="connsiteY2" fmla="*/ 361950 h 596900"/>
              <a:gd name="connsiteX3" fmla="*/ 241300 w 698500"/>
              <a:gd name="connsiteY3" fmla="*/ 596900 h 596900"/>
              <a:gd name="connsiteX4" fmla="*/ 698500 w 698500"/>
              <a:gd name="connsiteY4" fmla="*/ 228600 h 59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500" h="596900">
                <a:moveTo>
                  <a:pt x="698500" y="228600"/>
                </a:moveTo>
                <a:lnTo>
                  <a:pt x="482600" y="0"/>
                </a:lnTo>
                <a:lnTo>
                  <a:pt x="0" y="361950"/>
                </a:lnTo>
                <a:lnTo>
                  <a:pt x="241300" y="596900"/>
                </a:lnTo>
                <a:lnTo>
                  <a:pt x="698500" y="228600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ro-RO" sz="1200" b="1" dirty="0"/>
              <a:t>USM</a:t>
            </a:r>
            <a:endParaRPr lang="en-US" sz="1200" b="1" dirty="0"/>
          </a:p>
        </p:txBody>
      </p:sp>
      <p:sp>
        <p:nvSpPr>
          <p:cNvPr id="18" name="Formă liberă: formă 17">
            <a:extLst>
              <a:ext uri="{FF2B5EF4-FFF2-40B4-BE49-F238E27FC236}">
                <a16:creationId xmlns:a16="http://schemas.microsoft.com/office/drawing/2014/main" id="{7C5AB52C-A9BC-DA17-3D67-0355115CE4E2}"/>
              </a:ext>
            </a:extLst>
          </p:cNvPr>
          <p:cNvSpPr/>
          <p:nvPr/>
        </p:nvSpPr>
        <p:spPr>
          <a:xfrm>
            <a:off x="6711950" y="6254750"/>
            <a:ext cx="984250" cy="406400"/>
          </a:xfrm>
          <a:custGeom>
            <a:avLst/>
            <a:gdLst>
              <a:gd name="connsiteX0" fmla="*/ 450850 w 984250"/>
              <a:gd name="connsiteY0" fmla="*/ 0 h 406400"/>
              <a:gd name="connsiteX1" fmla="*/ 0 w 984250"/>
              <a:gd name="connsiteY1" fmla="*/ 374650 h 406400"/>
              <a:gd name="connsiteX2" fmla="*/ 984250 w 984250"/>
              <a:gd name="connsiteY2" fmla="*/ 406400 h 406400"/>
              <a:gd name="connsiteX3" fmla="*/ 800100 w 984250"/>
              <a:gd name="connsiteY3" fmla="*/ 298450 h 406400"/>
              <a:gd name="connsiteX4" fmla="*/ 450850 w 984250"/>
              <a:gd name="connsiteY4" fmla="*/ 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4250" h="406400">
                <a:moveTo>
                  <a:pt x="450850" y="0"/>
                </a:moveTo>
                <a:lnTo>
                  <a:pt x="0" y="374650"/>
                </a:lnTo>
                <a:lnTo>
                  <a:pt x="984250" y="406400"/>
                </a:lnTo>
                <a:lnTo>
                  <a:pt x="800100" y="298450"/>
                </a:lnTo>
                <a:lnTo>
                  <a:pt x="450850" y="0"/>
                </a:lnTo>
                <a:close/>
              </a:path>
            </a:pathLst>
          </a:custGeom>
          <a:solidFill>
            <a:srgbClr val="196B24"/>
          </a:solidFill>
          <a:ln>
            <a:solidFill>
              <a:srgbClr val="196B2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o-RO" sz="1200" b="1" dirty="0"/>
              <a:t>ASM</a:t>
            </a:r>
            <a:endParaRPr lang="en-US" sz="1200" b="1" dirty="0"/>
          </a:p>
        </p:txBody>
      </p:sp>
      <p:cxnSp>
        <p:nvCxnSpPr>
          <p:cNvPr id="23" name="Conector drept 22">
            <a:extLst>
              <a:ext uri="{FF2B5EF4-FFF2-40B4-BE49-F238E27FC236}">
                <a16:creationId xmlns:a16="http://schemas.microsoft.com/office/drawing/2014/main" id="{AD7982DF-3550-B0B6-D5C4-6D2BD15A357C}"/>
              </a:ext>
            </a:extLst>
          </p:cNvPr>
          <p:cNvCxnSpPr>
            <a:cxnSpLocks/>
          </p:cNvCxnSpPr>
          <p:nvPr/>
        </p:nvCxnSpPr>
        <p:spPr>
          <a:xfrm>
            <a:off x="8680450" y="736600"/>
            <a:ext cx="844550" cy="11366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rept 26">
            <a:extLst>
              <a:ext uri="{FF2B5EF4-FFF2-40B4-BE49-F238E27FC236}">
                <a16:creationId xmlns:a16="http://schemas.microsoft.com/office/drawing/2014/main" id="{6A570BEF-9F5E-3913-997B-CCCD5FF9D741}"/>
              </a:ext>
            </a:extLst>
          </p:cNvPr>
          <p:cNvCxnSpPr>
            <a:cxnSpLocks/>
          </p:cNvCxnSpPr>
          <p:nvPr/>
        </p:nvCxnSpPr>
        <p:spPr>
          <a:xfrm flipH="1">
            <a:off x="9480550" y="1873250"/>
            <a:ext cx="44450" cy="15557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drept 32">
            <a:extLst>
              <a:ext uri="{FF2B5EF4-FFF2-40B4-BE49-F238E27FC236}">
                <a16:creationId xmlns:a16="http://schemas.microsoft.com/office/drawing/2014/main" id="{8EDA8A00-FE9C-9055-1EF7-4B430FBCDB89}"/>
              </a:ext>
            </a:extLst>
          </p:cNvPr>
          <p:cNvCxnSpPr>
            <a:cxnSpLocks/>
          </p:cNvCxnSpPr>
          <p:nvPr/>
        </p:nvCxnSpPr>
        <p:spPr>
          <a:xfrm flipH="1">
            <a:off x="9169400" y="3429001"/>
            <a:ext cx="311150" cy="6857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rept 36">
            <a:extLst>
              <a:ext uri="{FF2B5EF4-FFF2-40B4-BE49-F238E27FC236}">
                <a16:creationId xmlns:a16="http://schemas.microsoft.com/office/drawing/2014/main" id="{1F50C305-B0B3-734B-A425-72D1DE28F2FF}"/>
              </a:ext>
            </a:extLst>
          </p:cNvPr>
          <p:cNvCxnSpPr>
            <a:cxnSpLocks/>
          </p:cNvCxnSpPr>
          <p:nvPr/>
        </p:nvCxnSpPr>
        <p:spPr>
          <a:xfrm flipH="1">
            <a:off x="6726959" y="4114800"/>
            <a:ext cx="2442441" cy="17589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B049612E-659C-77B7-BEB0-A475840348FA}"/>
              </a:ext>
            </a:extLst>
          </p:cNvPr>
          <p:cNvSpPr/>
          <p:nvPr/>
        </p:nvSpPr>
        <p:spPr>
          <a:xfrm>
            <a:off x="6551468" y="5648325"/>
            <a:ext cx="350982" cy="3619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rtlCol="0" anchor="ctr"/>
          <a:lstStyle/>
          <a:p>
            <a:pPr algn="ctr"/>
            <a:r>
              <a:rPr lang="ro-RO" sz="600" b="1" dirty="0">
                <a:latin typeface="Arial" panose="020B0604020202020204" pitchFamily="34" charset="0"/>
                <a:cs typeface="Arial" panose="020B0604020202020204" pitchFamily="34" charset="0"/>
              </a:rPr>
              <a:t>RENAM</a:t>
            </a:r>
            <a:endParaRPr lang="en-US" sz="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535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4">
            <a:extLst>
              <a:ext uri="{FF2B5EF4-FFF2-40B4-BE49-F238E27FC236}">
                <a16:creationId xmlns:a16="http://schemas.microsoft.com/office/drawing/2014/main" id="{73698D7B-150F-1594-BE44-49F36AFF51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0342" y="7725"/>
            <a:ext cx="7155223" cy="6779574"/>
          </a:xfrm>
          <a:prstGeom prst="rect">
            <a:avLst/>
          </a:prstGeom>
        </p:spPr>
      </p:pic>
      <p:sp>
        <p:nvSpPr>
          <p:cNvPr id="53" name="Formă liberă: formă 52">
            <a:extLst>
              <a:ext uri="{FF2B5EF4-FFF2-40B4-BE49-F238E27FC236}">
                <a16:creationId xmlns:a16="http://schemas.microsoft.com/office/drawing/2014/main" id="{9BBC9250-FF21-ACD5-7E61-B4FAA30BF8C3}"/>
              </a:ext>
            </a:extLst>
          </p:cNvPr>
          <p:cNvSpPr/>
          <p:nvPr/>
        </p:nvSpPr>
        <p:spPr>
          <a:xfrm>
            <a:off x="7655597" y="3277156"/>
            <a:ext cx="1074587" cy="867679"/>
          </a:xfrm>
          <a:custGeom>
            <a:avLst/>
            <a:gdLst>
              <a:gd name="connsiteX0" fmla="*/ 0 w 1074587"/>
              <a:gd name="connsiteY0" fmla="*/ 594026 h 867679"/>
              <a:gd name="connsiteX1" fmla="*/ 867679 w 1074587"/>
              <a:gd name="connsiteY1" fmla="*/ 0 h 867679"/>
              <a:gd name="connsiteX2" fmla="*/ 1074587 w 1074587"/>
              <a:gd name="connsiteY2" fmla="*/ 273653 h 867679"/>
              <a:gd name="connsiteX3" fmla="*/ 186885 w 1074587"/>
              <a:gd name="connsiteY3" fmla="*/ 867679 h 867679"/>
              <a:gd name="connsiteX4" fmla="*/ 6675 w 1074587"/>
              <a:gd name="connsiteY4" fmla="*/ 647422 h 867679"/>
              <a:gd name="connsiteX5" fmla="*/ 0 w 1074587"/>
              <a:gd name="connsiteY5" fmla="*/ 594026 h 8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4587" h="867679">
                <a:moveTo>
                  <a:pt x="0" y="594026"/>
                </a:moveTo>
                <a:lnTo>
                  <a:pt x="867679" y="0"/>
                </a:lnTo>
                <a:lnTo>
                  <a:pt x="1074587" y="273653"/>
                </a:lnTo>
                <a:lnTo>
                  <a:pt x="186885" y="867679"/>
                </a:lnTo>
                <a:lnTo>
                  <a:pt x="6675" y="647422"/>
                </a:lnTo>
                <a:lnTo>
                  <a:pt x="0" y="594026"/>
                </a:lnTo>
                <a:close/>
              </a:path>
            </a:pathLst>
          </a:custGeom>
          <a:solidFill>
            <a:srgbClr val="196B24">
              <a:alpha val="21961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Formă liberă: formă 50">
            <a:extLst>
              <a:ext uri="{FF2B5EF4-FFF2-40B4-BE49-F238E27FC236}">
                <a16:creationId xmlns:a16="http://schemas.microsoft.com/office/drawing/2014/main" id="{C8787774-7B90-0AA7-F739-62321EF8B7DB}"/>
              </a:ext>
            </a:extLst>
          </p:cNvPr>
          <p:cNvSpPr/>
          <p:nvPr/>
        </p:nvSpPr>
        <p:spPr>
          <a:xfrm>
            <a:off x="9280396" y="3686767"/>
            <a:ext cx="1414984" cy="1488403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 h 1488403"/>
              <a:gd name="connsiteX1" fmla="*/ 293676 w 2022360"/>
              <a:gd name="connsiteY1" fmla="*/ 407142 h 1488403"/>
              <a:gd name="connsiteX2" fmla="*/ 614050 w 2022360"/>
              <a:gd name="connsiteY2" fmla="*/ 120141 h 1488403"/>
              <a:gd name="connsiteX3" fmla="*/ 1294842 w 2022360"/>
              <a:gd name="connsiteY3" fmla="*/ 774236 h 1488403"/>
              <a:gd name="connsiteX4" fmla="*/ 840982 w 2022360"/>
              <a:gd name="connsiteY4" fmla="*/ 1248122 h 1488403"/>
              <a:gd name="connsiteX5" fmla="*/ 1034540 w 2022360"/>
              <a:gd name="connsiteY5" fmla="*/ 1488403 h 1488403"/>
              <a:gd name="connsiteX6" fmla="*/ 2022360 w 2022360"/>
              <a:gd name="connsiteY6" fmla="*/ 500584 h 1488403"/>
              <a:gd name="connsiteX7" fmla="*/ 994494 w 2022360"/>
              <a:gd name="connsiteY7" fmla="*/ 0 h 1488403"/>
              <a:gd name="connsiteX8" fmla="*/ 0 w 2022360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840982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614050 w 1802103"/>
              <a:gd name="connsiteY2" fmla="*/ 120141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293676 w 1802103"/>
              <a:gd name="connsiteY1" fmla="*/ 407142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802103"/>
              <a:gd name="connsiteY0" fmla="*/ 73419 h 1488403"/>
              <a:gd name="connsiteX1" fmla="*/ 520608 w 1802103"/>
              <a:gd name="connsiteY1" fmla="*/ 794261 h 1488403"/>
              <a:gd name="connsiteX2" fmla="*/ 941098 w 1802103"/>
              <a:gd name="connsiteY2" fmla="*/ 420492 h 1488403"/>
              <a:gd name="connsiteX3" fmla="*/ 1294842 w 1802103"/>
              <a:gd name="connsiteY3" fmla="*/ 774236 h 1488403"/>
              <a:gd name="connsiteX4" fmla="*/ 794261 w 1802103"/>
              <a:gd name="connsiteY4" fmla="*/ 1248122 h 1488403"/>
              <a:gd name="connsiteX5" fmla="*/ 1034540 w 1802103"/>
              <a:gd name="connsiteY5" fmla="*/ 1488403 h 1488403"/>
              <a:gd name="connsiteX6" fmla="*/ 1802103 w 1802103"/>
              <a:gd name="connsiteY6" fmla="*/ 727515 h 1488403"/>
              <a:gd name="connsiteX7" fmla="*/ 994494 w 1802103"/>
              <a:gd name="connsiteY7" fmla="*/ 0 h 1488403"/>
              <a:gd name="connsiteX8" fmla="*/ 0 w 1802103"/>
              <a:gd name="connsiteY8" fmla="*/ 73419 h 1488403"/>
              <a:gd name="connsiteX0" fmla="*/ 0 w 1414984"/>
              <a:gd name="connsiteY0" fmla="*/ 567329 h 1488403"/>
              <a:gd name="connsiteX1" fmla="*/ 133489 w 1414984"/>
              <a:gd name="connsiteY1" fmla="*/ 794261 h 1488403"/>
              <a:gd name="connsiteX2" fmla="*/ 553979 w 1414984"/>
              <a:gd name="connsiteY2" fmla="*/ 420492 h 1488403"/>
              <a:gd name="connsiteX3" fmla="*/ 907723 w 1414984"/>
              <a:gd name="connsiteY3" fmla="*/ 774236 h 1488403"/>
              <a:gd name="connsiteX4" fmla="*/ 407142 w 1414984"/>
              <a:gd name="connsiteY4" fmla="*/ 1248122 h 1488403"/>
              <a:gd name="connsiteX5" fmla="*/ 647421 w 1414984"/>
              <a:gd name="connsiteY5" fmla="*/ 1488403 h 1488403"/>
              <a:gd name="connsiteX6" fmla="*/ 1414984 w 1414984"/>
              <a:gd name="connsiteY6" fmla="*/ 727515 h 1488403"/>
              <a:gd name="connsiteX7" fmla="*/ 607375 w 1414984"/>
              <a:gd name="connsiteY7" fmla="*/ 0 h 1488403"/>
              <a:gd name="connsiteX8" fmla="*/ 0 w 1414984"/>
              <a:gd name="connsiteY8" fmla="*/ 567329 h 148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4984" h="1488403">
                <a:moveTo>
                  <a:pt x="0" y="567329"/>
                </a:moveTo>
                <a:lnTo>
                  <a:pt x="133489" y="794261"/>
                </a:lnTo>
                <a:lnTo>
                  <a:pt x="553979" y="420492"/>
                </a:lnTo>
                <a:lnTo>
                  <a:pt x="907723" y="774236"/>
                </a:lnTo>
                <a:lnTo>
                  <a:pt x="407142" y="1248122"/>
                </a:lnTo>
                <a:lnTo>
                  <a:pt x="647421" y="1488403"/>
                </a:lnTo>
                <a:lnTo>
                  <a:pt x="1414984" y="727515"/>
                </a:lnTo>
                <a:lnTo>
                  <a:pt x="607375" y="0"/>
                </a:lnTo>
                <a:lnTo>
                  <a:pt x="0" y="567329"/>
                </a:lnTo>
                <a:close/>
              </a:path>
            </a:pathLst>
          </a:custGeom>
          <a:solidFill>
            <a:srgbClr val="FF0000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ormă liberă: formă 49">
            <a:extLst>
              <a:ext uri="{FF2B5EF4-FFF2-40B4-BE49-F238E27FC236}">
                <a16:creationId xmlns:a16="http://schemas.microsoft.com/office/drawing/2014/main" id="{9C7016B6-7234-09B5-19AD-F89F07BB0A5A}"/>
              </a:ext>
            </a:extLst>
          </p:cNvPr>
          <p:cNvSpPr/>
          <p:nvPr/>
        </p:nvSpPr>
        <p:spPr>
          <a:xfrm>
            <a:off x="6699867" y="807479"/>
            <a:ext cx="2022360" cy="2149174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2360" h="2149174">
                <a:moveTo>
                  <a:pt x="0" y="734190"/>
                </a:moveTo>
                <a:lnTo>
                  <a:pt x="293676" y="1067913"/>
                </a:lnTo>
                <a:lnTo>
                  <a:pt x="614050" y="780912"/>
                </a:lnTo>
                <a:lnTo>
                  <a:pt x="1294842" y="1435007"/>
                </a:lnTo>
                <a:lnTo>
                  <a:pt x="840982" y="1908893"/>
                </a:lnTo>
                <a:lnTo>
                  <a:pt x="1034540" y="2149174"/>
                </a:lnTo>
                <a:lnTo>
                  <a:pt x="2022360" y="1161355"/>
                </a:lnTo>
                <a:lnTo>
                  <a:pt x="820958" y="0"/>
                </a:lnTo>
                <a:lnTo>
                  <a:pt x="0" y="734190"/>
                </a:lnTo>
                <a:close/>
              </a:path>
            </a:pathLst>
          </a:custGeom>
          <a:solidFill>
            <a:srgbClr val="196B24">
              <a:alpha val="18824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ormă liberă: formă 48">
            <a:extLst>
              <a:ext uri="{FF2B5EF4-FFF2-40B4-BE49-F238E27FC236}">
                <a16:creationId xmlns:a16="http://schemas.microsoft.com/office/drawing/2014/main" id="{113BF695-DB1E-CBAF-7F94-88D60DC15E42}"/>
              </a:ext>
            </a:extLst>
          </p:cNvPr>
          <p:cNvSpPr/>
          <p:nvPr/>
        </p:nvSpPr>
        <p:spPr>
          <a:xfrm>
            <a:off x="8355944" y="2059645"/>
            <a:ext cx="1768731" cy="1681962"/>
          </a:xfrm>
          <a:custGeom>
            <a:avLst/>
            <a:gdLst>
              <a:gd name="connsiteX0" fmla="*/ 287002 w 1221425"/>
              <a:gd name="connsiteY0" fmla="*/ 0 h 2703153"/>
              <a:gd name="connsiteX1" fmla="*/ 0 w 1221425"/>
              <a:gd name="connsiteY1" fmla="*/ 233606 h 2703153"/>
              <a:gd name="connsiteX2" fmla="*/ 507259 w 1221425"/>
              <a:gd name="connsiteY2" fmla="*/ 881028 h 2703153"/>
              <a:gd name="connsiteX3" fmla="*/ 413816 w 1221425"/>
              <a:gd name="connsiteY3" fmla="*/ 2009010 h 2703153"/>
              <a:gd name="connsiteX4" fmla="*/ 907726 w 1221425"/>
              <a:gd name="connsiteY4" fmla="*/ 2703153 h 2703153"/>
              <a:gd name="connsiteX5" fmla="*/ 1221425 w 1221425"/>
              <a:gd name="connsiteY5" fmla="*/ 2496245 h 2703153"/>
              <a:gd name="connsiteX6" fmla="*/ 774237 w 1221425"/>
              <a:gd name="connsiteY6" fmla="*/ 1842149 h 2703153"/>
              <a:gd name="connsiteX7" fmla="*/ 881028 w 1221425"/>
              <a:gd name="connsiteY7" fmla="*/ 800934 h 2703153"/>
              <a:gd name="connsiteX8" fmla="*/ 287002 w 1221425"/>
              <a:gd name="connsiteY8" fmla="*/ 0 h 2703153"/>
              <a:gd name="connsiteX0" fmla="*/ 287002 w 2082430"/>
              <a:gd name="connsiteY0" fmla="*/ 0 h 2703153"/>
              <a:gd name="connsiteX1" fmla="*/ 0 w 2082430"/>
              <a:gd name="connsiteY1" fmla="*/ 233606 h 2703153"/>
              <a:gd name="connsiteX2" fmla="*/ 507259 w 2082430"/>
              <a:gd name="connsiteY2" fmla="*/ 881028 h 2703153"/>
              <a:gd name="connsiteX3" fmla="*/ 413816 w 2082430"/>
              <a:gd name="connsiteY3" fmla="*/ 2009010 h 2703153"/>
              <a:gd name="connsiteX4" fmla="*/ 907726 w 2082430"/>
              <a:gd name="connsiteY4" fmla="*/ 2703153 h 2703153"/>
              <a:gd name="connsiteX5" fmla="*/ 1221425 w 2082430"/>
              <a:gd name="connsiteY5" fmla="*/ 2496245 h 2703153"/>
              <a:gd name="connsiteX6" fmla="*/ 2082430 w 2082430"/>
              <a:gd name="connsiteY6" fmla="*/ 1962289 h 2703153"/>
              <a:gd name="connsiteX7" fmla="*/ 881028 w 2082430"/>
              <a:gd name="connsiteY7" fmla="*/ 800934 h 2703153"/>
              <a:gd name="connsiteX8" fmla="*/ 287002 w 2082430"/>
              <a:gd name="connsiteY8" fmla="*/ 0 h 2703153"/>
              <a:gd name="connsiteX0" fmla="*/ 287002 w 2082430"/>
              <a:gd name="connsiteY0" fmla="*/ 0 h 2776572"/>
              <a:gd name="connsiteX1" fmla="*/ 0 w 2082430"/>
              <a:gd name="connsiteY1" fmla="*/ 233606 h 2776572"/>
              <a:gd name="connsiteX2" fmla="*/ 507259 w 2082430"/>
              <a:gd name="connsiteY2" fmla="*/ 881028 h 2776572"/>
              <a:gd name="connsiteX3" fmla="*/ 413816 w 2082430"/>
              <a:gd name="connsiteY3" fmla="*/ 2009010 h 2776572"/>
              <a:gd name="connsiteX4" fmla="*/ 921075 w 2082430"/>
              <a:gd name="connsiteY4" fmla="*/ 2776572 h 2776572"/>
              <a:gd name="connsiteX5" fmla="*/ 1221425 w 2082430"/>
              <a:gd name="connsiteY5" fmla="*/ 2496245 h 2776572"/>
              <a:gd name="connsiteX6" fmla="*/ 2082430 w 2082430"/>
              <a:gd name="connsiteY6" fmla="*/ 1962289 h 2776572"/>
              <a:gd name="connsiteX7" fmla="*/ 881028 w 2082430"/>
              <a:gd name="connsiteY7" fmla="*/ 800934 h 2776572"/>
              <a:gd name="connsiteX8" fmla="*/ 287002 w 2082430"/>
              <a:gd name="connsiteY8" fmla="*/ 0 h 2776572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413816 w 2082430"/>
              <a:gd name="connsiteY3" fmla="*/ 2009010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507259 w 2082430"/>
              <a:gd name="connsiteY2" fmla="*/ 881028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675287 w 2082430"/>
              <a:gd name="connsiteY3" fmla="*/ 1975638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55030 w 2082430"/>
              <a:gd name="connsiteY3" fmla="*/ 2209244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287002 w 2082430"/>
              <a:gd name="connsiteY0" fmla="*/ 0 h 3016853"/>
              <a:gd name="connsiteX1" fmla="*/ 0 w 2082430"/>
              <a:gd name="connsiteY1" fmla="*/ 233606 h 3016853"/>
              <a:gd name="connsiteX2" fmla="*/ 674120 w 2082430"/>
              <a:gd name="connsiteY2" fmla="*/ 1581846 h 3016853"/>
              <a:gd name="connsiteX3" fmla="*/ 1408308 w 2082430"/>
              <a:gd name="connsiteY3" fmla="*/ 2262639 h 3016853"/>
              <a:gd name="connsiteX4" fmla="*/ 921075 w 2082430"/>
              <a:gd name="connsiteY4" fmla="*/ 2776572 h 3016853"/>
              <a:gd name="connsiteX5" fmla="*/ 1148006 w 2082430"/>
              <a:gd name="connsiteY5" fmla="*/ 3016853 h 3016853"/>
              <a:gd name="connsiteX6" fmla="*/ 2082430 w 2082430"/>
              <a:gd name="connsiteY6" fmla="*/ 1962289 h 3016853"/>
              <a:gd name="connsiteX7" fmla="*/ 881028 w 2082430"/>
              <a:gd name="connsiteY7" fmla="*/ 800934 h 3016853"/>
              <a:gd name="connsiteX8" fmla="*/ 287002 w 2082430"/>
              <a:gd name="connsiteY8" fmla="*/ 0 h 3016853"/>
              <a:gd name="connsiteX0" fmla="*/ 0 w 1795428"/>
              <a:gd name="connsiteY0" fmla="*/ 0 h 3016853"/>
              <a:gd name="connsiteX1" fmla="*/ 66744 w 1795428"/>
              <a:gd name="connsiteY1" fmla="*/ 1868847 h 3016853"/>
              <a:gd name="connsiteX2" fmla="*/ 387118 w 1795428"/>
              <a:gd name="connsiteY2" fmla="*/ 1581846 h 3016853"/>
              <a:gd name="connsiteX3" fmla="*/ 1121306 w 1795428"/>
              <a:gd name="connsiteY3" fmla="*/ 2262639 h 3016853"/>
              <a:gd name="connsiteX4" fmla="*/ 634073 w 1795428"/>
              <a:gd name="connsiteY4" fmla="*/ 2776572 h 3016853"/>
              <a:gd name="connsiteX5" fmla="*/ 861004 w 1795428"/>
              <a:gd name="connsiteY5" fmla="*/ 3016853 h 3016853"/>
              <a:gd name="connsiteX6" fmla="*/ 1795428 w 1795428"/>
              <a:gd name="connsiteY6" fmla="*/ 1962289 h 3016853"/>
              <a:gd name="connsiteX7" fmla="*/ 594026 w 1795428"/>
              <a:gd name="connsiteY7" fmla="*/ 800934 h 3016853"/>
              <a:gd name="connsiteX8" fmla="*/ 0 w 1795428"/>
              <a:gd name="connsiteY8" fmla="*/ 0 h 3016853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61005 w 2022360"/>
              <a:gd name="connsiteY4" fmla="*/ 1975638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215919"/>
              <a:gd name="connsiteX1" fmla="*/ 293676 w 2022360"/>
              <a:gd name="connsiteY1" fmla="*/ 1067913 h 2215919"/>
              <a:gd name="connsiteX2" fmla="*/ 614050 w 2022360"/>
              <a:gd name="connsiteY2" fmla="*/ 780912 h 2215919"/>
              <a:gd name="connsiteX3" fmla="*/ 1348238 w 2022360"/>
              <a:gd name="connsiteY3" fmla="*/ 1461705 h 2215919"/>
              <a:gd name="connsiteX4" fmla="*/ 840982 w 2022360"/>
              <a:gd name="connsiteY4" fmla="*/ 1908893 h 2215919"/>
              <a:gd name="connsiteX5" fmla="*/ 1087936 w 2022360"/>
              <a:gd name="connsiteY5" fmla="*/ 2215919 h 2215919"/>
              <a:gd name="connsiteX6" fmla="*/ 2022360 w 2022360"/>
              <a:gd name="connsiteY6" fmla="*/ 1161355 h 2215919"/>
              <a:gd name="connsiteX7" fmla="*/ 820958 w 2022360"/>
              <a:gd name="connsiteY7" fmla="*/ 0 h 2215919"/>
              <a:gd name="connsiteX8" fmla="*/ 0 w 2022360"/>
              <a:gd name="connsiteY8" fmla="*/ 734190 h 2215919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348238 w 2022360"/>
              <a:gd name="connsiteY3" fmla="*/ 1461705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2149174"/>
              <a:gd name="connsiteX1" fmla="*/ 293676 w 2022360"/>
              <a:gd name="connsiteY1" fmla="*/ 1067913 h 2149174"/>
              <a:gd name="connsiteX2" fmla="*/ 614050 w 2022360"/>
              <a:gd name="connsiteY2" fmla="*/ 780912 h 2149174"/>
              <a:gd name="connsiteX3" fmla="*/ 1294842 w 2022360"/>
              <a:gd name="connsiteY3" fmla="*/ 1435007 h 2149174"/>
              <a:gd name="connsiteX4" fmla="*/ 840982 w 2022360"/>
              <a:gd name="connsiteY4" fmla="*/ 1908893 h 2149174"/>
              <a:gd name="connsiteX5" fmla="*/ 1034540 w 2022360"/>
              <a:gd name="connsiteY5" fmla="*/ 2149174 h 2149174"/>
              <a:gd name="connsiteX6" fmla="*/ 2022360 w 2022360"/>
              <a:gd name="connsiteY6" fmla="*/ 1161355 h 2149174"/>
              <a:gd name="connsiteX7" fmla="*/ 820958 w 2022360"/>
              <a:gd name="connsiteY7" fmla="*/ 0 h 2149174"/>
              <a:gd name="connsiteX8" fmla="*/ 0 w 2022360"/>
              <a:gd name="connsiteY8" fmla="*/ 734190 h 2149174"/>
              <a:gd name="connsiteX0" fmla="*/ 0 w 2022360"/>
              <a:gd name="connsiteY0" fmla="*/ 734190 h 1908893"/>
              <a:gd name="connsiteX1" fmla="*/ 293676 w 2022360"/>
              <a:gd name="connsiteY1" fmla="*/ 1067913 h 1908893"/>
              <a:gd name="connsiteX2" fmla="*/ 614050 w 2022360"/>
              <a:gd name="connsiteY2" fmla="*/ 780912 h 1908893"/>
              <a:gd name="connsiteX3" fmla="*/ 1294842 w 2022360"/>
              <a:gd name="connsiteY3" fmla="*/ 1435007 h 1908893"/>
              <a:gd name="connsiteX4" fmla="*/ 840982 w 2022360"/>
              <a:gd name="connsiteY4" fmla="*/ 1908893 h 1908893"/>
              <a:gd name="connsiteX5" fmla="*/ 1628566 w 2022360"/>
              <a:gd name="connsiteY5" fmla="*/ 1561822 h 1908893"/>
              <a:gd name="connsiteX6" fmla="*/ 2022360 w 2022360"/>
              <a:gd name="connsiteY6" fmla="*/ 1161355 h 1908893"/>
              <a:gd name="connsiteX7" fmla="*/ 820958 w 2022360"/>
              <a:gd name="connsiteY7" fmla="*/ 0 h 1908893"/>
              <a:gd name="connsiteX8" fmla="*/ 0 w 2022360"/>
              <a:gd name="connsiteY8" fmla="*/ 734190 h 1908893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294842 w 2022360"/>
              <a:gd name="connsiteY3" fmla="*/ 1435007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614050 w 2022360"/>
              <a:gd name="connsiteY2" fmla="*/ 780912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293676 w 2022360"/>
              <a:gd name="connsiteY1" fmla="*/ 1067913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2022360"/>
              <a:gd name="connsiteY0" fmla="*/ 734190 h 1561822"/>
              <a:gd name="connsiteX1" fmla="*/ 700817 w 2022360"/>
              <a:gd name="connsiteY1" fmla="*/ 674120 h 1561822"/>
              <a:gd name="connsiteX2" fmla="*/ 700818 w 2022360"/>
              <a:gd name="connsiteY2" fmla="*/ 674121 h 1561822"/>
              <a:gd name="connsiteX3" fmla="*/ 1354912 w 2022360"/>
              <a:gd name="connsiteY3" fmla="*/ 1348239 h 1561822"/>
              <a:gd name="connsiteX4" fmla="*/ 1348241 w 2022360"/>
              <a:gd name="connsiteY4" fmla="*/ 1348239 h 1561822"/>
              <a:gd name="connsiteX5" fmla="*/ 1628566 w 2022360"/>
              <a:gd name="connsiteY5" fmla="*/ 1561822 h 1561822"/>
              <a:gd name="connsiteX6" fmla="*/ 2022360 w 2022360"/>
              <a:gd name="connsiteY6" fmla="*/ 1161355 h 1561822"/>
              <a:gd name="connsiteX7" fmla="*/ 820958 w 2022360"/>
              <a:gd name="connsiteY7" fmla="*/ 0 h 1561822"/>
              <a:gd name="connsiteX8" fmla="*/ 0 w 2022360"/>
              <a:gd name="connsiteY8" fmla="*/ 734190 h 1561822"/>
              <a:gd name="connsiteX0" fmla="*/ 0 w 1628567"/>
              <a:gd name="connsiteY0" fmla="*/ 433839 h 1561822"/>
              <a:gd name="connsiteX1" fmla="*/ 307024 w 1628567"/>
              <a:gd name="connsiteY1" fmla="*/ 674120 h 1561822"/>
              <a:gd name="connsiteX2" fmla="*/ 307025 w 1628567"/>
              <a:gd name="connsiteY2" fmla="*/ 674121 h 1561822"/>
              <a:gd name="connsiteX3" fmla="*/ 961119 w 1628567"/>
              <a:gd name="connsiteY3" fmla="*/ 1348239 h 1561822"/>
              <a:gd name="connsiteX4" fmla="*/ 954448 w 1628567"/>
              <a:gd name="connsiteY4" fmla="*/ 1348239 h 1561822"/>
              <a:gd name="connsiteX5" fmla="*/ 1234773 w 1628567"/>
              <a:gd name="connsiteY5" fmla="*/ 1561822 h 1561822"/>
              <a:gd name="connsiteX6" fmla="*/ 1628567 w 1628567"/>
              <a:gd name="connsiteY6" fmla="*/ 1161355 h 1561822"/>
              <a:gd name="connsiteX7" fmla="*/ 427165 w 1628567"/>
              <a:gd name="connsiteY7" fmla="*/ 0 h 1561822"/>
              <a:gd name="connsiteX8" fmla="*/ 0 w 1628567"/>
              <a:gd name="connsiteY8" fmla="*/ 433839 h 1561822"/>
              <a:gd name="connsiteX0" fmla="*/ 0 w 1628567"/>
              <a:gd name="connsiteY0" fmla="*/ 433839 h 1681962"/>
              <a:gd name="connsiteX1" fmla="*/ 307024 w 1628567"/>
              <a:gd name="connsiteY1" fmla="*/ 674120 h 1681962"/>
              <a:gd name="connsiteX2" fmla="*/ 307025 w 1628567"/>
              <a:gd name="connsiteY2" fmla="*/ 674121 h 1681962"/>
              <a:gd name="connsiteX3" fmla="*/ 961119 w 1628567"/>
              <a:gd name="connsiteY3" fmla="*/ 1348239 h 1681962"/>
              <a:gd name="connsiteX4" fmla="*/ 954448 w 1628567"/>
              <a:gd name="connsiteY4" fmla="*/ 1348239 h 1681962"/>
              <a:gd name="connsiteX5" fmla="*/ 1361588 w 1628567"/>
              <a:gd name="connsiteY5" fmla="*/ 1681962 h 1681962"/>
              <a:gd name="connsiteX6" fmla="*/ 1628567 w 1628567"/>
              <a:gd name="connsiteY6" fmla="*/ 1161355 h 1681962"/>
              <a:gd name="connsiteX7" fmla="*/ 427165 w 1628567"/>
              <a:gd name="connsiteY7" fmla="*/ 0 h 1681962"/>
              <a:gd name="connsiteX8" fmla="*/ 0 w 1628567"/>
              <a:gd name="connsiteY8" fmla="*/ 433839 h 1681962"/>
              <a:gd name="connsiteX0" fmla="*/ 0 w 1768731"/>
              <a:gd name="connsiteY0" fmla="*/ 433839 h 1681962"/>
              <a:gd name="connsiteX1" fmla="*/ 307024 w 1768731"/>
              <a:gd name="connsiteY1" fmla="*/ 674120 h 1681962"/>
              <a:gd name="connsiteX2" fmla="*/ 307025 w 1768731"/>
              <a:gd name="connsiteY2" fmla="*/ 674121 h 1681962"/>
              <a:gd name="connsiteX3" fmla="*/ 961119 w 1768731"/>
              <a:gd name="connsiteY3" fmla="*/ 1348239 h 1681962"/>
              <a:gd name="connsiteX4" fmla="*/ 954448 w 1768731"/>
              <a:gd name="connsiteY4" fmla="*/ 1348239 h 1681962"/>
              <a:gd name="connsiteX5" fmla="*/ 1361588 w 1768731"/>
              <a:gd name="connsiteY5" fmla="*/ 1681962 h 1681962"/>
              <a:gd name="connsiteX6" fmla="*/ 1768731 w 1768731"/>
              <a:gd name="connsiteY6" fmla="*/ 1334890 h 1681962"/>
              <a:gd name="connsiteX7" fmla="*/ 427165 w 1768731"/>
              <a:gd name="connsiteY7" fmla="*/ 0 h 1681962"/>
              <a:gd name="connsiteX8" fmla="*/ 0 w 1768731"/>
              <a:gd name="connsiteY8" fmla="*/ 433839 h 168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8731" h="1681962">
                <a:moveTo>
                  <a:pt x="0" y="433839"/>
                </a:moveTo>
                <a:lnTo>
                  <a:pt x="307024" y="674120"/>
                </a:lnTo>
                <a:lnTo>
                  <a:pt x="307025" y="674121"/>
                </a:lnTo>
                <a:lnTo>
                  <a:pt x="961119" y="1348239"/>
                </a:lnTo>
                <a:lnTo>
                  <a:pt x="954448" y="1348239"/>
                </a:lnTo>
                <a:lnTo>
                  <a:pt x="1361588" y="1681962"/>
                </a:lnTo>
                <a:lnTo>
                  <a:pt x="1768731" y="1334890"/>
                </a:lnTo>
                <a:lnTo>
                  <a:pt x="427165" y="0"/>
                </a:lnTo>
                <a:lnTo>
                  <a:pt x="0" y="433839"/>
                </a:lnTo>
                <a:close/>
              </a:path>
            </a:pathLst>
          </a:custGeom>
          <a:solidFill>
            <a:srgbClr val="FFC000">
              <a:alpha val="47843"/>
            </a:srgbClr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u 1">
            <a:extLst>
              <a:ext uri="{FF2B5EF4-FFF2-40B4-BE49-F238E27FC236}">
                <a16:creationId xmlns:a16="http://schemas.microsoft.com/office/drawing/2014/main" id="{3A5F95B6-BCBE-D8E9-B8C2-F07712BBC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STEP 2</a:t>
            </a: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ro-RO" sz="32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generation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network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extension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Universitary</a:t>
            </a: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ro-RO" sz="20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DataCenter</a:t>
            </a:r>
            <a:b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ro-RO" sz="2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2024</a:t>
            </a:r>
            <a:endParaRPr lang="en-US" sz="3200" b="1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8" name="Conector drept 7">
            <a:extLst>
              <a:ext uri="{FF2B5EF4-FFF2-40B4-BE49-F238E27FC236}">
                <a16:creationId xmlns:a16="http://schemas.microsoft.com/office/drawing/2014/main" id="{A862E7E9-8C59-C580-BC54-FB7287EDCD39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4841" y="3996555"/>
            <a:ext cx="416251" cy="27634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rept 10">
            <a:extLst>
              <a:ext uri="{FF2B5EF4-FFF2-40B4-BE49-F238E27FC236}">
                <a16:creationId xmlns:a16="http://schemas.microsoft.com/office/drawing/2014/main" id="{96485D37-0774-2D0D-BC5D-F3F8869F8CF9}"/>
              </a:ext>
            </a:extLst>
          </p:cNvPr>
          <p:cNvCxnSpPr>
            <a:cxnSpLocks/>
          </p:cNvCxnSpPr>
          <p:nvPr/>
        </p:nvCxnSpPr>
        <p:spPr>
          <a:xfrm flipH="1" flipV="1">
            <a:off x="7434841" y="4272897"/>
            <a:ext cx="1239140" cy="163224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rept 13">
            <a:extLst>
              <a:ext uri="{FF2B5EF4-FFF2-40B4-BE49-F238E27FC236}">
                <a16:creationId xmlns:a16="http://schemas.microsoft.com/office/drawing/2014/main" id="{E418A89B-19FC-8571-CDD1-85353C9535CD}"/>
              </a:ext>
            </a:extLst>
          </p:cNvPr>
          <p:cNvCxnSpPr>
            <a:cxnSpLocks/>
          </p:cNvCxnSpPr>
          <p:nvPr/>
        </p:nvCxnSpPr>
        <p:spPr>
          <a:xfrm flipV="1">
            <a:off x="8673981" y="5230026"/>
            <a:ext cx="871671" cy="67511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rept 16">
            <a:extLst>
              <a:ext uri="{FF2B5EF4-FFF2-40B4-BE49-F238E27FC236}">
                <a16:creationId xmlns:a16="http://schemas.microsoft.com/office/drawing/2014/main" id="{187B24CA-F719-374F-3F69-9BC9E0614343}"/>
              </a:ext>
            </a:extLst>
          </p:cNvPr>
          <p:cNvCxnSpPr>
            <a:cxnSpLocks/>
          </p:cNvCxnSpPr>
          <p:nvPr/>
        </p:nvCxnSpPr>
        <p:spPr>
          <a:xfrm flipV="1">
            <a:off x="7434841" y="3833934"/>
            <a:ext cx="460694" cy="33967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rept 18">
            <a:extLst>
              <a:ext uri="{FF2B5EF4-FFF2-40B4-BE49-F238E27FC236}">
                <a16:creationId xmlns:a16="http://schemas.microsoft.com/office/drawing/2014/main" id="{587B3019-9531-5BAB-F932-507536E6244F}"/>
              </a:ext>
            </a:extLst>
          </p:cNvPr>
          <p:cNvCxnSpPr>
            <a:cxnSpLocks/>
          </p:cNvCxnSpPr>
          <p:nvPr/>
        </p:nvCxnSpPr>
        <p:spPr>
          <a:xfrm>
            <a:off x="6905002" y="3429000"/>
            <a:ext cx="529839" cy="744607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rept 21">
            <a:extLst>
              <a:ext uri="{FF2B5EF4-FFF2-40B4-BE49-F238E27FC236}">
                <a16:creationId xmlns:a16="http://schemas.microsoft.com/office/drawing/2014/main" id="{0DA1EFA8-B903-7569-5446-A2ED3EEDCB2F}"/>
              </a:ext>
            </a:extLst>
          </p:cNvPr>
          <p:cNvCxnSpPr>
            <a:cxnSpLocks/>
          </p:cNvCxnSpPr>
          <p:nvPr/>
        </p:nvCxnSpPr>
        <p:spPr>
          <a:xfrm flipH="1">
            <a:off x="6905002" y="2384277"/>
            <a:ext cx="102549" cy="1044723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rept 24">
            <a:extLst>
              <a:ext uri="{FF2B5EF4-FFF2-40B4-BE49-F238E27FC236}">
                <a16:creationId xmlns:a16="http://schemas.microsoft.com/office/drawing/2014/main" id="{CC20D22F-BD9D-B017-D6E4-9D13BA874519}"/>
              </a:ext>
            </a:extLst>
          </p:cNvPr>
          <p:cNvCxnSpPr>
            <a:cxnSpLocks/>
          </p:cNvCxnSpPr>
          <p:nvPr/>
        </p:nvCxnSpPr>
        <p:spPr>
          <a:xfrm>
            <a:off x="6528987" y="1777525"/>
            <a:ext cx="478564" cy="6067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ector drept 27">
            <a:extLst>
              <a:ext uri="{FF2B5EF4-FFF2-40B4-BE49-F238E27FC236}">
                <a16:creationId xmlns:a16="http://schemas.microsoft.com/office/drawing/2014/main" id="{A74763EF-5A87-AE0E-5B69-B811A5B6C2EE}"/>
              </a:ext>
            </a:extLst>
          </p:cNvPr>
          <p:cNvCxnSpPr>
            <a:cxnSpLocks/>
          </p:cNvCxnSpPr>
          <p:nvPr/>
        </p:nvCxnSpPr>
        <p:spPr>
          <a:xfrm flipV="1">
            <a:off x="8505822" y="2906638"/>
            <a:ext cx="774911" cy="556699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rept 29">
            <a:extLst>
              <a:ext uri="{FF2B5EF4-FFF2-40B4-BE49-F238E27FC236}">
                <a16:creationId xmlns:a16="http://schemas.microsoft.com/office/drawing/2014/main" id="{14AD939E-30B7-B16E-F54F-DC1045DF143C}"/>
              </a:ext>
            </a:extLst>
          </p:cNvPr>
          <p:cNvCxnSpPr>
            <a:cxnSpLocks/>
          </p:cNvCxnSpPr>
          <p:nvPr/>
        </p:nvCxnSpPr>
        <p:spPr>
          <a:xfrm>
            <a:off x="8311697" y="1946932"/>
            <a:ext cx="1533058" cy="148206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rept 33">
            <a:extLst>
              <a:ext uri="{FF2B5EF4-FFF2-40B4-BE49-F238E27FC236}">
                <a16:creationId xmlns:a16="http://schemas.microsoft.com/office/drawing/2014/main" id="{D07C9D5B-07B0-E722-57E6-B9FC12A64700}"/>
              </a:ext>
            </a:extLst>
          </p:cNvPr>
          <p:cNvCxnSpPr>
            <a:cxnSpLocks/>
          </p:cNvCxnSpPr>
          <p:nvPr/>
        </p:nvCxnSpPr>
        <p:spPr>
          <a:xfrm>
            <a:off x="7369389" y="808235"/>
            <a:ext cx="1056764" cy="1054748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rept 35">
            <a:extLst>
              <a:ext uri="{FF2B5EF4-FFF2-40B4-BE49-F238E27FC236}">
                <a16:creationId xmlns:a16="http://schemas.microsoft.com/office/drawing/2014/main" id="{2E9F8B1F-0EBA-695C-4851-803EB8515A81}"/>
              </a:ext>
            </a:extLst>
          </p:cNvPr>
          <p:cNvCxnSpPr>
            <a:cxnSpLocks/>
          </p:cNvCxnSpPr>
          <p:nvPr/>
        </p:nvCxnSpPr>
        <p:spPr>
          <a:xfrm flipV="1">
            <a:off x="6695156" y="808235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ector drept 37">
            <a:extLst>
              <a:ext uri="{FF2B5EF4-FFF2-40B4-BE49-F238E27FC236}">
                <a16:creationId xmlns:a16="http://schemas.microsoft.com/office/drawing/2014/main" id="{54AD7557-31D5-CCE8-1125-AE96183E4C93}"/>
              </a:ext>
            </a:extLst>
          </p:cNvPr>
          <p:cNvCxnSpPr>
            <a:cxnSpLocks/>
          </p:cNvCxnSpPr>
          <p:nvPr/>
        </p:nvCxnSpPr>
        <p:spPr>
          <a:xfrm flipV="1">
            <a:off x="7706142" y="1862983"/>
            <a:ext cx="696537" cy="645552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FDF9EB78-FC3F-0048-3FFB-DEEF1BF7FA2F}"/>
              </a:ext>
            </a:extLst>
          </p:cNvPr>
          <p:cNvSpPr/>
          <p:nvPr/>
        </p:nvSpPr>
        <p:spPr>
          <a:xfrm>
            <a:off x="8290108" y="3135763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B07EAA2-2266-A7FB-BCDB-9D76AF6F8FAE}"/>
              </a:ext>
            </a:extLst>
          </p:cNvPr>
          <p:cNvSpPr/>
          <p:nvPr/>
        </p:nvSpPr>
        <p:spPr>
          <a:xfrm>
            <a:off x="7464633" y="2263476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sp>
        <p:nvSpPr>
          <p:cNvPr id="55" name="CasetăText 54">
            <a:extLst>
              <a:ext uri="{FF2B5EF4-FFF2-40B4-BE49-F238E27FC236}">
                <a16:creationId xmlns:a16="http://schemas.microsoft.com/office/drawing/2014/main" id="{E8E9E574-EFDC-7690-C738-7D57D11C49B9}"/>
              </a:ext>
            </a:extLst>
          </p:cNvPr>
          <p:cNvSpPr txBox="1"/>
          <p:nvPr/>
        </p:nvSpPr>
        <p:spPr>
          <a:xfrm>
            <a:off x="501366" y="3731971"/>
            <a:ext cx="3746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Up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to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10 GB Internet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80 % -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secured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WiFi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–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unlimited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 number of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connections</a:t>
            </a:r>
            <a:r>
              <a:rPr lang="ro-RO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, campus </a:t>
            </a:r>
            <a:r>
              <a:rPr lang="ro-RO" b="1" dirty="0" err="1">
                <a:solidFill>
                  <a:schemeClr val="accent4">
                    <a:lumMod val="50000"/>
                  </a:schemeClr>
                </a:solidFill>
                <a:latin typeface="+mj-lt"/>
              </a:rPr>
              <a:t>coverage</a:t>
            </a: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o-RO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  <a:p>
            <a:r>
              <a:rPr lang="ro-RO" b="1" dirty="0">
                <a:solidFill>
                  <a:srgbClr val="FF0000"/>
                </a:solidFill>
                <a:latin typeface="+mj-lt"/>
              </a:rPr>
              <a:t>STAGE A: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rgbClr val="FF0000"/>
                </a:solidFill>
                <a:latin typeface="+mj-lt"/>
              </a:rPr>
              <a:t>Study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block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3:  </a:t>
            </a:r>
            <a:br>
              <a:rPr lang="ro-RO" b="1" dirty="0">
                <a:solidFill>
                  <a:srgbClr val="FF0000"/>
                </a:solidFill>
                <a:latin typeface="+mj-lt"/>
              </a:rPr>
            </a:br>
            <a:r>
              <a:rPr lang="ro-RO" b="1" dirty="0">
                <a:solidFill>
                  <a:srgbClr val="FF0000"/>
                </a:solidFill>
                <a:latin typeface="+mj-lt"/>
              </a:rPr>
              <a:t>1Gb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Network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, full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coverage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WiFi</a:t>
            </a:r>
            <a:endParaRPr lang="ro-RO" b="1" dirty="0">
              <a:solidFill>
                <a:srgbClr val="FF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b="1" dirty="0" err="1">
                <a:solidFill>
                  <a:srgbClr val="FF0000"/>
                </a:solidFill>
                <a:latin typeface="+mj-lt"/>
              </a:rPr>
              <a:t>Universitary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DataCenter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, HCI </a:t>
            </a:r>
            <a:r>
              <a:rPr lang="ro-RO" b="1" dirty="0" err="1">
                <a:solidFill>
                  <a:srgbClr val="FF0000"/>
                </a:solidFill>
                <a:latin typeface="+mj-lt"/>
              </a:rPr>
              <a:t>based</a:t>
            </a:r>
            <a:r>
              <a:rPr lang="ro-RO" b="1" dirty="0">
                <a:solidFill>
                  <a:srgbClr val="FF0000"/>
                </a:solidFill>
                <a:latin typeface="+mj-lt"/>
              </a:rPr>
              <a:t>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76BCB77-C058-2E78-6DB0-F6996FEF6135}"/>
              </a:ext>
            </a:extLst>
          </p:cNvPr>
          <p:cNvSpPr/>
          <p:nvPr/>
        </p:nvSpPr>
        <p:spPr>
          <a:xfrm>
            <a:off x="7777558" y="3567969"/>
            <a:ext cx="502119" cy="50212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IDN</a:t>
            </a:r>
            <a:endParaRPr lang="en-US" sz="1600" b="1" dirty="0"/>
          </a:p>
        </p:txBody>
      </p:sp>
      <p:sp>
        <p:nvSpPr>
          <p:cNvPr id="60" name="Formă liberă: formă 59">
            <a:extLst>
              <a:ext uri="{FF2B5EF4-FFF2-40B4-BE49-F238E27FC236}">
                <a16:creationId xmlns:a16="http://schemas.microsoft.com/office/drawing/2014/main" id="{36BA5077-E1C8-B16B-ACDE-E274F8E3E612}"/>
              </a:ext>
            </a:extLst>
          </p:cNvPr>
          <p:cNvSpPr/>
          <p:nvPr/>
        </p:nvSpPr>
        <p:spPr>
          <a:xfrm>
            <a:off x="6607534" y="1170126"/>
            <a:ext cx="3725186" cy="4586618"/>
          </a:xfrm>
          <a:custGeom>
            <a:avLst/>
            <a:gdLst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303767 w 3725186"/>
              <a:gd name="connsiteY3" fmla="*/ 1793019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267986 h 3971676"/>
              <a:gd name="connsiteX1" fmla="*/ 2122998 w 3725186"/>
              <a:gd name="connsiteY1" fmla="*/ 3971676 h 3971676"/>
              <a:gd name="connsiteX2" fmla="*/ 3725186 w 3725186"/>
              <a:gd name="connsiteY2" fmla="*/ 2675614 h 3971676"/>
              <a:gd name="connsiteX3" fmla="*/ 3228230 w 3725186"/>
              <a:gd name="connsiteY3" fmla="*/ 1725433 h 3971676"/>
              <a:gd name="connsiteX4" fmla="*/ 1518699 w 3725186"/>
              <a:gd name="connsiteY4" fmla="*/ 123245 h 3971676"/>
              <a:gd name="connsiteX5" fmla="*/ 0 w 3725186"/>
              <a:gd name="connsiteY5" fmla="*/ 0 h 3971676"/>
              <a:gd name="connsiteX6" fmla="*/ 492981 w 3725186"/>
              <a:gd name="connsiteY6" fmla="*/ 648031 h 3971676"/>
              <a:gd name="connsiteX7" fmla="*/ 393589 w 3725186"/>
              <a:gd name="connsiteY7" fmla="*/ 1657847 h 3971676"/>
              <a:gd name="connsiteX8" fmla="*/ 1498821 w 3725186"/>
              <a:gd name="connsiteY8" fmla="*/ 3200400 h 3971676"/>
              <a:gd name="connsiteX9" fmla="*/ 1614115 w 3725186"/>
              <a:gd name="connsiteY9" fmla="*/ 3112935 h 3971676"/>
              <a:gd name="connsiteX10" fmla="*/ 1606163 w 3725186"/>
              <a:gd name="connsiteY10" fmla="*/ 3116911 h 3971676"/>
              <a:gd name="connsiteX0" fmla="*/ 1558456 w 3725186"/>
              <a:gd name="connsiteY0" fmla="*/ 3882928 h 4586618"/>
              <a:gd name="connsiteX1" fmla="*/ 2122998 w 3725186"/>
              <a:gd name="connsiteY1" fmla="*/ 4586618 h 4586618"/>
              <a:gd name="connsiteX2" fmla="*/ 3725186 w 3725186"/>
              <a:gd name="connsiteY2" fmla="*/ 3290556 h 4586618"/>
              <a:gd name="connsiteX3" fmla="*/ 3228230 w 3725186"/>
              <a:gd name="connsiteY3" fmla="*/ 2340375 h 4586618"/>
              <a:gd name="connsiteX4" fmla="*/ 704311 w 3725186"/>
              <a:gd name="connsiteY4" fmla="*/ 0 h 4586618"/>
              <a:gd name="connsiteX5" fmla="*/ 0 w 3725186"/>
              <a:gd name="connsiteY5" fmla="*/ 614942 h 4586618"/>
              <a:gd name="connsiteX6" fmla="*/ 492981 w 3725186"/>
              <a:gd name="connsiteY6" fmla="*/ 1262973 h 4586618"/>
              <a:gd name="connsiteX7" fmla="*/ 393589 w 3725186"/>
              <a:gd name="connsiteY7" fmla="*/ 2272789 h 4586618"/>
              <a:gd name="connsiteX8" fmla="*/ 1498821 w 3725186"/>
              <a:gd name="connsiteY8" fmla="*/ 3815342 h 4586618"/>
              <a:gd name="connsiteX9" fmla="*/ 1614115 w 3725186"/>
              <a:gd name="connsiteY9" fmla="*/ 3727877 h 4586618"/>
              <a:gd name="connsiteX10" fmla="*/ 1606163 w 3725186"/>
              <a:gd name="connsiteY10" fmla="*/ 3731853 h 4586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25186" h="4586618">
                <a:moveTo>
                  <a:pt x="1558456" y="3882928"/>
                </a:moveTo>
                <a:lnTo>
                  <a:pt x="2122998" y="4586618"/>
                </a:lnTo>
                <a:lnTo>
                  <a:pt x="3725186" y="3290556"/>
                </a:lnTo>
                <a:lnTo>
                  <a:pt x="3228230" y="2340375"/>
                </a:lnTo>
                <a:lnTo>
                  <a:pt x="704311" y="0"/>
                </a:lnTo>
                <a:lnTo>
                  <a:pt x="0" y="614942"/>
                </a:lnTo>
                <a:lnTo>
                  <a:pt x="492981" y="1262973"/>
                </a:lnTo>
                <a:lnTo>
                  <a:pt x="393589" y="2272789"/>
                </a:lnTo>
                <a:lnTo>
                  <a:pt x="1498821" y="3815342"/>
                </a:lnTo>
                <a:lnTo>
                  <a:pt x="1614115" y="3727877"/>
                </a:lnTo>
                <a:lnTo>
                  <a:pt x="1606163" y="3731853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FA7F541-F414-6F1D-7D0C-B9784DA94D0D}"/>
              </a:ext>
            </a:extLst>
          </p:cNvPr>
          <p:cNvSpPr/>
          <p:nvPr/>
        </p:nvSpPr>
        <p:spPr>
          <a:xfrm>
            <a:off x="8027314" y="4382576"/>
            <a:ext cx="826721" cy="82672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ro-RO" sz="1600" b="1" dirty="0"/>
              <a:t>NIDN</a:t>
            </a:r>
            <a:endParaRPr lang="en-US" sz="1600" b="1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6044A4-A878-19AA-C9C3-1A49DA08F59D}"/>
              </a:ext>
            </a:extLst>
          </p:cNvPr>
          <p:cNvSpPr/>
          <p:nvPr/>
        </p:nvSpPr>
        <p:spPr>
          <a:xfrm>
            <a:off x="9627950" y="3264819"/>
            <a:ext cx="476788" cy="47678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ro-RO" sz="1200" b="1" dirty="0" err="1"/>
              <a:t>WiFi</a:t>
            </a:r>
            <a:endParaRPr lang="en-US" sz="1200" b="1" dirty="0"/>
          </a:p>
        </p:txBody>
      </p:sp>
      <p:pic>
        <p:nvPicPr>
          <p:cNvPr id="61" name="Imagine 60">
            <a:extLst>
              <a:ext uri="{FF2B5EF4-FFF2-40B4-BE49-F238E27FC236}">
                <a16:creationId xmlns:a16="http://schemas.microsoft.com/office/drawing/2014/main" id="{36C487EA-15A3-D35D-8AF7-D56476A4C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0571" y="3246847"/>
            <a:ext cx="540310" cy="315834"/>
          </a:xfrm>
          <a:prstGeom prst="rect">
            <a:avLst/>
          </a:prstGeom>
        </p:spPr>
      </p:pic>
      <p:pic>
        <p:nvPicPr>
          <p:cNvPr id="63" name="Imagine 62">
            <a:extLst>
              <a:ext uri="{FF2B5EF4-FFF2-40B4-BE49-F238E27FC236}">
                <a16:creationId xmlns:a16="http://schemas.microsoft.com/office/drawing/2014/main" id="{C48EC1A4-9D6F-3820-6B55-4F180E3AC4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3432" y="4163555"/>
            <a:ext cx="1526613" cy="375883"/>
          </a:xfrm>
          <a:prstGeom prst="rect">
            <a:avLst/>
          </a:prstGeom>
        </p:spPr>
      </p:pic>
      <p:pic>
        <p:nvPicPr>
          <p:cNvPr id="66" name="Imagine 65">
            <a:extLst>
              <a:ext uri="{FF2B5EF4-FFF2-40B4-BE49-F238E27FC236}">
                <a16:creationId xmlns:a16="http://schemas.microsoft.com/office/drawing/2014/main" id="{6E0708A4-AB42-504B-0A13-75651215FF1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393" t="31806" r="13808" b="30829"/>
          <a:stretch/>
        </p:blipFill>
        <p:spPr>
          <a:xfrm>
            <a:off x="8873432" y="4587877"/>
            <a:ext cx="987217" cy="521016"/>
          </a:xfrm>
          <a:prstGeom prst="rect">
            <a:avLst/>
          </a:prstGeom>
        </p:spPr>
      </p:pic>
      <p:sp>
        <p:nvSpPr>
          <p:cNvPr id="9" name="Formă liberă: formă 8">
            <a:extLst>
              <a:ext uri="{FF2B5EF4-FFF2-40B4-BE49-F238E27FC236}">
                <a16:creationId xmlns:a16="http://schemas.microsoft.com/office/drawing/2014/main" id="{90ABD1D3-3BA2-13FB-5B1E-D7F6240386A8}"/>
              </a:ext>
            </a:extLst>
          </p:cNvPr>
          <p:cNvSpPr/>
          <p:nvPr/>
        </p:nvSpPr>
        <p:spPr>
          <a:xfrm>
            <a:off x="5869881" y="1462318"/>
            <a:ext cx="3960245" cy="4767663"/>
          </a:xfrm>
          <a:custGeom>
            <a:avLst/>
            <a:gdLst>
              <a:gd name="connsiteX0" fmla="*/ 103239 w 1290484"/>
              <a:gd name="connsiteY0" fmla="*/ 74114 h 2736198"/>
              <a:gd name="connsiteX1" fmla="*/ 66368 w 1290484"/>
              <a:gd name="connsiteY1" fmla="*/ 140482 h 2736198"/>
              <a:gd name="connsiteX2" fmla="*/ 58994 w 1290484"/>
              <a:gd name="connsiteY2" fmla="*/ 162605 h 2736198"/>
              <a:gd name="connsiteX3" fmla="*/ 36871 w 1290484"/>
              <a:gd name="connsiteY3" fmla="*/ 184727 h 2736198"/>
              <a:gd name="connsiteX4" fmla="*/ 22123 w 1290484"/>
              <a:gd name="connsiteY4" fmla="*/ 221598 h 2736198"/>
              <a:gd name="connsiteX5" fmla="*/ 7374 w 1290484"/>
              <a:gd name="connsiteY5" fmla="*/ 243721 h 2736198"/>
              <a:gd name="connsiteX6" fmla="*/ 0 w 1290484"/>
              <a:gd name="connsiteY6" fmla="*/ 273218 h 2736198"/>
              <a:gd name="connsiteX7" fmla="*/ 22123 w 1290484"/>
              <a:gd name="connsiteY7" fmla="*/ 398579 h 2736198"/>
              <a:gd name="connsiteX8" fmla="*/ 29497 w 1290484"/>
              <a:gd name="connsiteY8" fmla="*/ 428076 h 2736198"/>
              <a:gd name="connsiteX9" fmla="*/ 44245 w 1290484"/>
              <a:gd name="connsiteY9" fmla="*/ 450198 h 2736198"/>
              <a:gd name="connsiteX10" fmla="*/ 103239 w 1290484"/>
              <a:gd name="connsiteY10" fmla="*/ 560811 h 2736198"/>
              <a:gd name="connsiteX11" fmla="*/ 117987 w 1290484"/>
              <a:gd name="connsiteY11" fmla="*/ 582934 h 2736198"/>
              <a:gd name="connsiteX12" fmla="*/ 125361 w 1290484"/>
              <a:gd name="connsiteY12" fmla="*/ 605056 h 2736198"/>
              <a:gd name="connsiteX13" fmla="*/ 176981 w 1290484"/>
              <a:gd name="connsiteY13" fmla="*/ 649301 h 2736198"/>
              <a:gd name="connsiteX14" fmla="*/ 199103 w 1290484"/>
              <a:gd name="connsiteY14" fmla="*/ 678798 h 2736198"/>
              <a:gd name="connsiteX15" fmla="*/ 258097 w 1290484"/>
              <a:gd name="connsiteY15" fmla="*/ 737792 h 2736198"/>
              <a:gd name="connsiteX16" fmla="*/ 346587 w 1290484"/>
              <a:gd name="connsiteY16" fmla="*/ 877901 h 2736198"/>
              <a:gd name="connsiteX17" fmla="*/ 376084 w 1290484"/>
              <a:gd name="connsiteY17" fmla="*/ 936895 h 2736198"/>
              <a:gd name="connsiteX18" fmla="*/ 412955 w 1290484"/>
              <a:gd name="connsiteY18" fmla="*/ 1010637 h 2736198"/>
              <a:gd name="connsiteX19" fmla="*/ 427703 w 1290484"/>
              <a:gd name="connsiteY19" fmla="*/ 1099127 h 2736198"/>
              <a:gd name="connsiteX20" fmla="*/ 420329 w 1290484"/>
              <a:gd name="connsiteY20" fmla="*/ 1556327 h 2736198"/>
              <a:gd name="connsiteX21" fmla="*/ 412955 w 1290484"/>
              <a:gd name="connsiteY21" fmla="*/ 1593198 h 2736198"/>
              <a:gd name="connsiteX22" fmla="*/ 390832 w 1290484"/>
              <a:gd name="connsiteY22" fmla="*/ 1674314 h 2736198"/>
              <a:gd name="connsiteX23" fmla="*/ 383458 w 1290484"/>
              <a:gd name="connsiteY23" fmla="*/ 1733308 h 2736198"/>
              <a:gd name="connsiteX24" fmla="*/ 376084 w 1290484"/>
              <a:gd name="connsiteY24" fmla="*/ 1762805 h 2736198"/>
              <a:gd name="connsiteX25" fmla="*/ 383458 w 1290484"/>
              <a:gd name="connsiteY25" fmla="*/ 1851295 h 2736198"/>
              <a:gd name="connsiteX26" fmla="*/ 390832 w 1290484"/>
              <a:gd name="connsiteY26" fmla="*/ 2028276 h 2736198"/>
              <a:gd name="connsiteX27" fmla="*/ 398207 w 1290484"/>
              <a:gd name="connsiteY27" fmla="*/ 2065147 h 2736198"/>
              <a:gd name="connsiteX28" fmla="*/ 412955 w 1290484"/>
              <a:gd name="connsiteY28" fmla="*/ 2087269 h 2736198"/>
              <a:gd name="connsiteX29" fmla="*/ 420329 w 1290484"/>
              <a:gd name="connsiteY29" fmla="*/ 2109392 h 2736198"/>
              <a:gd name="connsiteX30" fmla="*/ 464574 w 1290484"/>
              <a:gd name="connsiteY30" fmla="*/ 2190508 h 2736198"/>
              <a:gd name="connsiteX31" fmla="*/ 494071 w 1290484"/>
              <a:gd name="connsiteY31" fmla="*/ 2249501 h 2736198"/>
              <a:gd name="connsiteX32" fmla="*/ 516194 w 1290484"/>
              <a:gd name="connsiteY32" fmla="*/ 2293747 h 2736198"/>
              <a:gd name="connsiteX33" fmla="*/ 538316 w 1290484"/>
              <a:gd name="connsiteY33" fmla="*/ 2315869 h 2736198"/>
              <a:gd name="connsiteX34" fmla="*/ 604684 w 1290484"/>
              <a:gd name="connsiteY34" fmla="*/ 2433856 h 2736198"/>
              <a:gd name="connsiteX35" fmla="*/ 626807 w 1290484"/>
              <a:gd name="connsiteY35" fmla="*/ 2470727 h 2736198"/>
              <a:gd name="connsiteX36" fmla="*/ 685800 w 1290484"/>
              <a:gd name="connsiteY36" fmla="*/ 2537095 h 2736198"/>
              <a:gd name="connsiteX37" fmla="*/ 693174 w 1290484"/>
              <a:gd name="connsiteY37" fmla="*/ 2566592 h 2736198"/>
              <a:gd name="connsiteX38" fmla="*/ 722671 w 1290484"/>
              <a:gd name="connsiteY38" fmla="*/ 2588714 h 2736198"/>
              <a:gd name="connsiteX39" fmla="*/ 781665 w 1290484"/>
              <a:gd name="connsiteY39" fmla="*/ 2632960 h 2736198"/>
              <a:gd name="connsiteX40" fmla="*/ 811161 w 1290484"/>
              <a:gd name="connsiteY40" fmla="*/ 2647708 h 2736198"/>
              <a:gd name="connsiteX41" fmla="*/ 848032 w 1290484"/>
              <a:gd name="connsiteY41" fmla="*/ 2669830 h 2736198"/>
              <a:gd name="connsiteX42" fmla="*/ 877529 w 1290484"/>
              <a:gd name="connsiteY42" fmla="*/ 2677205 h 2736198"/>
              <a:gd name="connsiteX43" fmla="*/ 914400 w 1290484"/>
              <a:gd name="connsiteY43" fmla="*/ 2691953 h 2736198"/>
              <a:gd name="connsiteX44" fmla="*/ 995516 w 1290484"/>
              <a:gd name="connsiteY44" fmla="*/ 2706701 h 2736198"/>
              <a:gd name="connsiteX45" fmla="*/ 1025013 w 1290484"/>
              <a:gd name="connsiteY45" fmla="*/ 2721450 h 2736198"/>
              <a:gd name="connsiteX46" fmla="*/ 1106129 w 1290484"/>
              <a:gd name="connsiteY46" fmla="*/ 2736198 h 2736198"/>
              <a:gd name="connsiteX47" fmla="*/ 1120878 w 1290484"/>
              <a:gd name="connsiteY47" fmla="*/ 2721450 h 2736198"/>
              <a:gd name="connsiteX48" fmla="*/ 1128252 w 1290484"/>
              <a:gd name="connsiteY48" fmla="*/ 2699327 h 2736198"/>
              <a:gd name="connsiteX49" fmla="*/ 1165123 w 1290484"/>
              <a:gd name="connsiteY49" fmla="*/ 2669830 h 2736198"/>
              <a:gd name="connsiteX50" fmla="*/ 1194619 w 1290484"/>
              <a:gd name="connsiteY50" fmla="*/ 2640334 h 2736198"/>
              <a:gd name="connsiteX51" fmla="*/ 1238865 w 1290484"/>
              <a:gd name="connsiteY51" fmla="*/ 2566592 h 2736198"/>
              <a:gd name="connsiteX52" fmla="*/ 1275736 w 1290484"/>
              <a:gd name="connsiteY52" fmla="*/ 2500224 h 2736198"/>
              <a:gd name="connsiteX53" fmla="*/ 1283110 w 1290484"/>
              <a:gd name="connsiteY53" fmla="*/ 2463353 h 2736198"/>
              <a:gd name="connsiteX54" fmla="*/ 1290484 w 1290484"/>
              <a:gd name="connsiteY54" fmla="*/ 2433856 h 2736198"/>
              <a:gd name="connsiteX55" fmla="*/ 1275736 w 1290484"/>
              <a:gd name="connsiteY55" fmla="*/ 2323243 h 2736198"/>
              <a:gd name="connsiteX56" fmla="*/ 1268361 w 1290484"/>
              <a:gd name="connsiteY56" fmla="*/ 2234753 h 2736198"/>
              <a:gd name="connsiteX57" fmla="*/ 1260987 w 1290484"/>
              <a:gd name="connsiteY57" fmla="*/ 2190508 h 2736198"/>
              <a:gd name="connsiteX58" fmla="*/ 1253613 w 1290484"/>
              <a:gd name="connsiteY58" fmla="*/ 2087269 h 2736198"/>
              <a:gd name="connsiteX59" fmla="*/ 1246239 w 1290484"/>
              <a:gd name="connsiteY59" fmla="*/ 2043024 h 2736198"/>
              <a:gd name="connsiteX60" fmla="*/ 1238865 w 1290484"/>
              <a:gd name="connsiteY60" fmla="*/ 1976656 h 2736198"/>
              <a:gd name="connsiteX61" fmla="*/ 1224116 w 1290484"/>
              <a:gd name="connsiteY61" fmla="*/ 1821798 h 2736198"/>
              <a:gd name="connsiteX62" fmla="*/ 1209368 w 1290484"/>
              <a:gd name="connsiteY62" fmla="*/ 1681689 h 2736198"/>
              <a:gd name="connsiteX63" fmla="*/ 1194619 w 1290484"/>
              <a:gd name="connsiteY63" fmla="*/ 1666940 h 2736198"/>
              <a:gd name="connsiteX64" fmla="*/ 1179871 w 1290484"/>
              <a:gd name="connsiteY64" fmla="*/ 1585824 h 2736198"/>
              <a:gd name="connsiteX65" fmla="*/ 1165123 w 1290484"/>
              <a:gd name="connsiteY65" fmla="*/ 1548953 h 2736198"/>
              <a:gd name="connsiteX66" fmla="*/ 1157749 w 1290484"/>
              <a:gd name="connsiteY66" fmla="*/ 1460463 h 2736198"/>
              <a:gd name="connsiteX67" fmla="*/ 1150374 w 1290484"/>
              <a:gd name="connsiteY67" fmla="*/ 1408843 h 2736198"/>
              <a:gd name="connsiteX68" fmla="*/ 1135626 w 1290484"/>
              <a:gd name="connsiteY68" fmla="*/ 1305605 h 2736198"/>
              <a:gd name="connsiteX69" fmla="*/ 1113503 w 1290484"/>
              <a:gd name="connsiteY69" fmla="*/ 1091753 h 2736198"/>
              <a:gd name="connsiteX70" fmla="*/ 1106129 w 1290484"/>
              <a:gd name="connsiteY70" fmla="*/ 1032760 h 2736198"/>
              <a:gd name="connsiteX71" fmla="*/ 1091381 w 1290484"/>
              <a:gd name="connsiteY71" fmla="*/ 973766 h 2736198"/>
              <a:gd name="connsiteX72" fmla="*/ 1084007 w 1290484"/>
              <a:gd name="connsiteY72" fmla="*/ 929521 h 2736198"/>
              <a:gd name="connsiteX73" fmla="*/ 1061884 w 1290484"/>
              <a:gd name="connsiteY73" fmla="*/ 877901 h 2736198"/>
              <a:gd name="connsiteX74" fmla="*/ 1054510 w 1290484"/>
              <a:gd name="connsiteY74" fmla="*/ 855779 h 2736198"/>
              <a:gd name="connsiteX75" fmla="*/ 1047136 w 1290484"/>
              <a:gd name="connsiteY75" fmla="*/ 826282 h 2736198"/>
              <a:gd name="connsiteX76" fmla="*/ 1025013 w 1290484"/>
              <a:gd name="connsiteY76" fmla="*/ 796785 h 2736198"/>
              <a:gd name="connsiteX77" fmla="*/ 1002890 w 1290484"/>
              <a:gd name="connsiteY77" fmla="*/ 745166 h 2736198"/>
              <a:gd name="connsiteX78" fmla="*/ 951271 w 1290484"/>
              <a:gd name="connsiteY78" fmla="*/ 649301 h 2736198"/>
              <a:gd name="connsiteX79" fmla="*/ 914400 w 1290484"/>
              <a:gd name="connsiteY79" fmla="*/ 582934 h 2736198"/>
              <a:gd name="connsiteX80" fmla="*/ 848032 w 1290484"/>
              <a:gd name="connsiteY80" fmla="*/ 487069 h 2736198"/>
              <a:gd name="connsiteX81" fmla="*/ 818536 w 1290484"/>
              <a:gd name="connsiteY81" fmla="*/ 457572 h 2736198"/>
              <a:gd name="connsiteX82" fmla="*/ 803787 w 1290484"/>
              <a:gd name="connsiteY82" fmla="*/ 428076 h 2736198"/>
              <a:gd name="connsiteX83" fmla="*/ 781665 w 1290484"/>
              <a:gd name="connsiteY83" fmla="*/ 413327 h 2736198"/>
              <a:gd name="connsiteX84" fmla="*/ 759542 w 1290484"/>
              <a:gd name="connsiteY84" fmla="*/ 391205 h 2736198"/>
              <a:gd name="connsiteX85" fmla="*/ 722671 w 1290484"/>
              <a:gd name="connsiteY85" fmla="*/ 339585 h 2736198"/>
              <a:gd name="connsiteX86" fmla="*/ 671052 w 1290484"/>
              <a:gd name="connsiteY86" fmla="*/ 273218 h 2736198"/>
              <a:gd name="connsiteX87" fmla="*/ 648929 w 1290484"/>
              <a:gd name="connsiteY87" fmla="*/ 243721 h 2736198"/>
              <a:gd name="connsiteX88" fmla="*/ 582561 w 1290484"/>
              <a:gd name="connsiteY88" fmla="*/ 162605 h 2736198"/>
              <a:gd name="connsiteX89" fmla="*/ 553065 w 1290484"/>
              <a:gd name="connsiteY89" fmla="*/ 118360 h 2736198"/>
              <a:gd name="connsiteX90" fmla="*/ 508819 w 1290484"/>
              <a:gd name="connsiteY90" fmla="*/ 88863 h 2736198"/>
              <a:gd name="connsiteX91" fmla="*/ 427703 w 1290484"/>
              <a:gd name="connsiteY91" fmla="*/ 51992 h 2736198"/>
              <a:gd name="connsiteX92" fmla="*/ 331839 w 1290484"/>
              <a:gd name="connsiteY92" fmla="*/ 7747 h 2736198"/>
              <a:gd name="connsiteX93" fmla="*/ 191729 w 1290484"/>
              <a:gd name="connsiteY93" fmla="*/ 372 h 2736198"/>
              <a:gd name="connsiteX94" fmla="*/ 117987 w 1290484"/>
              <a:gd name="connsiteY94" fmla="*/ 7747 h 2736198"/>
              <a:gd name="connsiteX95" fmla="*/ 103239 w 1290484"/>
              <a:gd name="connsiteY95" fmla="*/ 74114 h 2736198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58994 w 1290484"/>
              <a:gd name="connsiteY2" fmla="*/ 162233 h 2735826"/>
              <a:gd name="connsiteX3" fmla="*/ 36871 w 1290484"/>
              <a:gd name="connsiteY3" fmla="*/ 184355 h 2735826"/>
              <a:gd name="connsiteX4" fmla="*/ 22123 w 1290484"/>
              <a:gd name="connsiteY4" fmla="*/ 221226 h 2735826"/>
              <a:gd name="connsiteX5" fmla="*/ 7374 w 1290484"/>
              <a:gd name="connsiteY5" fmla="*/ 243349 h 2735826"/>
              <a:gd name="connsiteX6" fmla="*/ 0 w 1290484"/>
              <a:gd name="connsiteY6" fmla="*/ 272846 h 2735826"/>
              <a:gd name="connsiteX7" fmla="*/ 22123 w 1290484"/>
              <a:gd name="connsiteY7" fmla="*/ 398207 h 2735826"/>
              <a:gd name="connsiteX8" fmla="*/ 29497 w 1290484"/>
              <a:gd name="connsiteY8" fmla="*/ 427704 h 2735826"/>
              <a:gd name="connsiteX9" fmla="*/ 44245 w 1290484"/>
              <a:gd name="connsiteY9" fmla="*/ 449826 h 2735826"/>
              <a:gd name="connsiteX10" fmla="*/ 103239 w 1290484"/>
              <a:gd name="connsiteY10" fmla="*/ 560439 h 2735826"/>
              <a:gd name="connsiteX11" fmla="*/ 117987 w 1290484"/>
              <a:gd name="connsiteY11" fmla="*/ 582562 h 2735826"/>
              <a:gd name="connsiteX12" fmla="*/ 125361 w 1290484"/>
              <a:gd name="connsiteY12" fmla="*/ 604684 h 2735826"/>
              <a:gd name="connsiteX13" fmla="*/ 176981 w 1290484"/>
              <a:gd name="connsiteY13" fmla="*/ 648929 h 2735826"/>
              <a:gd name="connsiteX14" fmla="*/ 199103 w 1290484"/>
              <a:gd name="connsiteY14" fmla="*/ 678426 h 2735826"/>
              <a:gd name="connsiteX15" fmla="*/ 258097 w 1290484"/>
              <a:gd name="connsiteY15" fmla="*/ 737420 h 2735826"/>
              <a:gd name="connsiteX16" fmla="*/ 346587 w 1290484"/>
              <a:gd name="connsiteY16" fmla="*/ 877529 h 2735826"/>
              <a:gd name="connsiteX17" fmla="*/ 376084 w 1290484"/>
              <a:gd name="connsiteY17" fmla="*/ 936523 h 2735826"/>
              <a:gd name="connsiteX18" fmla="*/ 412955 w 1290484"/>
              <a:gd name="connsiteY18" fmla="*/ 1010265 h 2735826"/>
              <a:gd name="connsiteX19" fmla="*/ 427703 w 1290484"/>
              <a:gd name="connsiteY19" fmla="*/ 1098755 h 2735826"/>
              <a:gd name="connsiteX20" fmla="*/ 420329 w 1290484"/>
              <a:gd name="connsiteY20" fmla="*/ 1555955 h 2735826"/>
              <a:gd name="connsiteX21" fmla="*/ 412955 w 1290484"/>
              <a:gd name="connsiteY21" fmla="*/ 1592826 h 2735826"/>
              <a:gd name="connsiteX22" fmla="*/ 390832 w 1290484"/>
              <a:gd name="connsiteY22" fmla="*/ 1673942 h 2735826"/>
              <a:gd name="connsiteX23" fmla="*/ 383458 w 1290484"/>
              <a:gd name="connsiteY23" fmla="*/ 1732936 h 2735826"/>
              <a:gd name="connsiteX24" fmla="*/ 376084 w 1290484"/>
              <a:gd name="connsiteY24" fmla="*/ 1762433 h 2735826"/>
              <a:gd name="connsiteX25" fmla="*/ 383458 w 1290484"/>
              <a:gd name="connsiteY25" fmla="*/ 1850923 h 2735826"/>
              <a:gd name="connsiteX26" fmla="*/ 390832 w 1290484"/>
              <a:gd name="connsiteY26" fmla="*/ 2027904 h 2735826"/>
              <a:gd name="connsiteX27" fmla="*/ 398207 w 1290484"/>
              <a:gd name="connsiteY27" fmla="*/ 2064775 h 2735826"/>
              <a:gd name="connsiteX28" fmla="*/ 412955 w 1290484"/>
              <a:gd name="connsiteY28" fmla="*/ 2086897 h 2735826"/>
              <a:gd name="connsiteX29" fmla="*/ 420329 w 1290484"/>
              <a:gd name="connsiteY29" fmla="*/ 2109020 h 2735826"/>
              <a:gd name="connsiteX30" fmla="*/ 464574 w 1290484"/>
              <a:gd name="connsiteY30" fmla="*/ 2190136 h 2735826"/>
              <a:gd name="connsiteX31" fmla="*/ 494071 w 1290484"/>
              <a:gd name="connsiteY31" fmla="*/ 2249129 h 2735826"/>
              <a:gd name="connsiteX32" fmla="*/ 516194 w 1290484"/>
              <a:gd name="connsiteY32" fmla="*/ 2293375 h 2735826"/>
              <a:gd name="connsiteX33" fmla="*/ 538316 w 1290484"/>
              <a:gd name="connsiteY33" fmla="*/ 2315497 h 2735826"/>
              <a:gd name="connsiteX34" fmla="*/ 604684 w 1290484"/>
              <a:gd name="connsiteY34" fmla="*/ 2433484 h 2735826"/>
              <a:gd name="connsiteX35" fmla="*/ 626807 w 1290484"/>
              <a:gd name="connsiteY35" fmla="*/ 2470355 h 2735826"/>
              <a:gd name="connsiteX36" fmla="*/ 685800 w 1290484"/>
              <a:gd name="connsiteY36" fmla="*/ 2536723 h 2735826"/>
              <a:gd name="connsiteX37" fmla="*/ 693174 w 1290484"/>
              <a:gd name="connsiteY37" fmla="*/ 2566220 h 2735826"/>
              <a:gd name="connsiteX38" fmla="*/ 722671 w 1290484"/>
              <a:gd name="connsiteY38" fmla="*/ 2588342 h 2735826"/>
              <a:gd name="connsiteX39" fmla="*/ 781665 w 1290484"/>
              <a:gd name="connsiteY39" fmla="*/ 2632588 h 2735826"/>
              <a:gd name="connsiteX40" fmla="*/ 811161 w 1290484"/>
              <a:gd name="connsiteY40" fmla="*/ 2647336 h 2735826"/>
              <a:gd name="connsiteX41" fmla="*/ 848032 w 1290484"/>
              <a:gd name="connsiteY41" fmla="*/ 2669458 h 2735826"/>
              <a:gd name="connsiteX42" fmla="*/ 877529 w 1290484"/>
              <a:gd name="connsiteY42" fmla="*/ 2676833 h 2735826"/>
              <a:gd name="connsiteX43" fmla="*/ 914400 w 1290484"/>
              <a:gd name="connsiteY43" fmla="*/ 2691581 h 2735826"/>
              <a:gd name="connsiteX44" fmla="*/ 995516 w 1290484"/>
              <a:gd name="connsiteY44" fmla="*/ 2706329 h 2735826"/>
              <a:gd name="connsiteX45" fmla="*/ 1025013 w 1290484"/>
              <a:gd name="connsiteY45" fmla="*/ 2721078 h 2735826"/>
              <a:gd name="connsiteX46" fmla="*/ 1106129 w 1290484"/>
              <a:gd name="connsiteY46" fmla="*/ 2735826 h 2735826"/>
              <a:gd name="connsiteX47" fmla="*/ 1120878 w 1290484"/>
              <a:gd name="connsiteY47" fmla="*/ 2721078 h 2735826"/>
              <a:gd name="connsiteX48" fmla="*/ 1128252 w 1290484"/>
              <a:gd name="connsiteY48" fmla="*/ 2698955 h 2735826"/>
              <a:gd name="connsiteX49" fmla="*/ 1165123 w 1290484"/>
              <a:gd name="connsiteY49" fmla="*/ 2669458 h 2735826"/>
              <a:gd name="connsiteX50" fmla="*/ 1194619 w 1290484"/>
              <a:gd name="connsiteY50" fmla="*/ 2639962 h 2735826"/>
              <a:gd name="connsiteX51" fmla="*/ 1238865 w 1290484"/>
              <a:gd name="connsiteY51" fmla="*/ 2566220 h 2735826"/>
              <a:gd name="connsiteX52" fmla="*/ 1275736 w 1290484"/>
              <a:gd name="connsiteY52" fmla="*/ 2499852 h 2735826"/>
              <a:gd name="connsiteX53" fmla="*/ 1283110 w 1290484"/>
              <a:gd name="connsiteY53" fmla="*/ 2462981 h 2735826"/>
              <a:gd name="connsiteX54" fmla="*/ 1290484 w 1290484"/>
              <a:gd name="connsiteY54" fmla="*/ 2433484 h 2735826"/>
              <a:gd name="connsiteX55" fmla="*/ 1275736 w 1290484"/>
              <a:gd name="connsiteY55" fmla="*/ 2322871 h 2735826"/>
              <a:gd name="connsiteX56" fmla="*/ 1268361 w 1290484"/>
              <a:gd name="connsiteY56" fmla="*/ 2234381 h 2735826"/>
              <a:gd name="connsiteX57" fmla="*/ 1260987 w 1290484"/>
              <a:gd name="connsiteY57" fmla="*/ 2190136 h 2735826"/>
              <a:gd name="connsiteX58" fmla="*/ 1253613 w 1290484"/>
              <a:gd name="connsiteY58" fmla="*/ 2086897 h 2735826"/>
              <a:gd name="connsiteX59" fmla="*/ 1246239 w 1290484"/>
              <a:gd name="connsiteY59" fmla="*/ 2042652 h 2735826"/>
              <a:gd name="connsiteX60" fmla="*/ 1238865 w 1290484"/>
              <a:gd name="connsiteY60" fmla="*/ 1976284 h 2735826"/>
              <a:gd name="connsiteX61" fmla="*/ 1224116 w 1290484"/>
              <a:gd name="connsiteY61" fmla="*/ 1821426 h 2735826"/>
              <a:gd name="connsiteX62" fmla="*/ 1209368 w 1290484"/>
              <a:gd name="connsiteY62" fmla="*/ 1681317 h 2735826"/>
              <a:gd name="connsiteX63" fmla="*/ 1194619 w 1290484"/>
              <a:gd name="connsiteY63" fmla="*/ 1666568 h 2735826"/>
              <a:gd name="connsiteX64" fmla="*/ 1179871 w 1290484"/>
              <a:gd name="connsiteY64" fmla="*/ 1585452 h 2735826"/>
              <a:gd name="connsiteX65" fmla="*/ 1165123 w 1290484"/>
              <a:gd name="connsiteY65" fmla="*/ 1548581 h 2735826"/>
              <a:gd name="connsiteX66" fmla="*/ 1157749 w 1290484"/>
              <a:gd name="connsiteY66" fmla="*/ 1460091 h 2735826"/>
              <a:gd name="connsiteX67" fmla="*/ 1150374 w 1290484"/>
              <a:gd name="connsiteY67" fmla="*/ 1408471 h 2735826"/>
              <a:gd name="connsiteX68" fmla="*/ 1135626 w 1290484"/>
              <a:gd name="connsiteY68" fmla="*/ 1305233 h 2735826"/>
              <a:gd name="connsiteX69" fmla="*/ 1113503 w 1290484"/>
              <a:gd name="connsiteY69" fmla="*/ 1091381 h 2735826"/>
              <a:gd name="connsiteX70" fmla="*/ 1106129 w 1290484"/>
              <a:gd name="connsiteY70" fmla="*/ 1032388 h 2735826"/>
              <a:gd name="connsiteX71" fmla="*/ 1091381 w 1290484"/>
              <a:gd name="connsiteY71" fmla="*/ 973394 h 2735826"/>
              <a:gd name="connsiteX72" fmla="*/ 1084007 w 1290484"/>
              <a:gd name="connsiteY72" fmla="*/ 929149 h 2735826"/>
              <a:gd name="connsiteX73" fmla="*/ 1061884 w 1290484"/>
              <a:gd name="connsiteY73" fmla="*/ 877529 h 2735826"/>
              <a:gd name="connsiteX74" fmla="*/ 1054510 w 1290484"/>
              <a:gd name="connsiteY74" fmla="*/ 855407 h 2735826"/>
              <a:gd name="connsiteX75" fmla="*/ 1047136 w 1290484"/>
              <a:gd name="connsiteY75" fmla="*/ 825910 h 2735826"/>
              <a:gd name="connsiteX76" fmla="*/ 1025013 w 1290484"/>
              <a:gd name="connsiteY76" fmla="*/ 796413 h 2735826"/>
              <a:gd name="connsiteX77" fmla="*/ 1002890 w 1290484"/>
              <a:gd name="connsiteY77" fmla="*/ 744794 h 2735826"/>
              <a:gd name="connsiteX78" fmla="*/ 951271 w 1290484"/>
              <a:gd name="connsiteY78" fmla="*/ 648929 h 2735826"/>
              <a:gd name="connsiteX79" fmla="*/ 914400 w 1290484"/>
              <a:gd name="connsiteY79" fmla="*/ 582562 h 2735826"/>
              <a:gd name="connsiteX80" fmla="*/ 848032 w 1290484"/>
              <a:gd name="connsiteY80" fmla="*/ 486697 h 2735826"/>
              <a:gd name="connsiteX81" fmla="*/ 818536 w 1290484"/>
              <a:gd name="connsiteY81" fmla="*/ 457200 h 2735826"/>
              <a:gd name="connsiteX82" fmla="*/ 803787 w 1290484"/>
              <a:gd name="connsiteY82" fmla="*/ 427704 h 2735826"/>
              <a:gd name="connsiteX83" fmla="*/ 781665 w 1290484"/>
              <a:gd name="connsiteY83" fmla="*/ 412955 h 2735826"/>
              <a:gd name="connsiteX84" fmla="*/ 759542 w 1290484"/>
              <a:gd name="connsiteY84" fmla="*/ 390833 h 2735826"/>
              <a:gd name="connsiteX85" fmla="*/ 722671 w 1290484"/>
              <a:gd name="connsiteY85" fmla="*/ 339213 h 2735826"/>
              <a:gd name="connsiteX86" fmla="*/ 671052 w 1290484"/>
              <a:gd name="connsiteY86" fmla="*/ 272846 h 2735826"/>
              <a:gd name="connsiteX87" fmla="*/ 648929 w 1290484"/>
              <a:gd name="connsiteY87" fmla="*/ 243349 h 2735826"/>
              <a:gd name="connsiteX88" fmla="*/ 582561 w 1290484"/>
              <a:gd name="connsiteY88" fmla="*/ 162233 h 2735826"/>
              <a:gd name="connsiteX89" fmla="*/ 553065 w 1290484"/>
              <a:gd name="connsiteY89" fmla="*/ 117988 h 2735826"/>
              <a:gd name="connsiteX90" fmla="*/ 508819 w 1290484"/>
              <a:gd name="connsiteY90" fmla="*/ 88491 h 2735826"/>
              <a:gd name="connsiteX91" fmla="*/ 427703 w 1290484"/>
              <a:gd name="connsiteY91" fmla="*/ 51620 h 2735826"/>
              <a:gd name="connsiteX92" fmla="*/ 331839 w 1290484"/>
              <a:gd name="connsiteY92" fmla="*/ 7375 h 2735826"/>
              <a:gd name="connsiteX93" fmla="*/ 191729 w 1290484"/>
              <a:gd name="connsiteY93" fmla="*/ 0 h 2735826"/>
              <a:gd name="connsiteX94" fmla="*/ 103239 w 1290484"/>
              <a:gd name="connsiteY94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7374 w 1290484"/>
              <a:gd name="connsiteY4" fmla="*/ 243349 h 2735826"/>
              <a:gd name="connsiteX5" fmla="*/ 0 w 1290484"/>
              <a:gd name="connsiteY5" fmla="*/ 272846 h 2735826"/>
              <a:gd name="connsiteX6" fmla="*/ 22123 w 1290484"/>
              <a:gd name="connsiteY6" fmla="*/ 398207 h 2735826"/>
              <a:gd name="connsiteX7" fmla="*/ 29497 w 1290484"/>
              <a:gd name="connsiteY7" fmla="*/ 427704 h 2735826"/>
              <a:gd name="connsiteX8" fmla="*/ 44245 w 1290484"/>
              <a:gd name="connsiteY8" fmla="*/ 449826 h 2735826"/>
              <a:gd name="connsiteX9" fmla="*/ 103239 w 1290484"/>
              <a:gd name="connsiteY9" fmla="*/ 560439 h 2735826"/>
              <a:gd name="connsiteX10" fmla="*/ 117987 w 1290484"/>
              <a:gd name="connsiteY10" fmla="*/ 582562 h 2735826"/>
              <a:gd name="connsiteX11" fmla="*/ 125361 w 1290484"/>
              <a:gd name="connsiteY11" fmla="*/ 604684 h 2735826"/>
              <a:gd name="connsiteX12" fmla="*/ 176981 w 1290484"/>
              <a:gd name="connsiteY12" fmla="*/ 648929 h 2735826"/>
              <a:gd name="connsiteX13" fmla="*/ 199103 w 1290484"/>
              <a:gd name="connsiteY13" fmla="*/ 678426 h 2735826"/>
              <a:gd name="connsiteX14" fmla="*/ 258097 w 1290484"/>
              <a:gd name="connsiteY14" fmla="*/ 737420 h 2735826"/>
              <a:gd name="connsiteX15" fmla="*/ 346587 w 1290484"/>
              <a:gd name="connsiteY15" fmla="*/ 877529 h 2735826"/>
              <a:gd name="connsiteX16" fmla="*/ 376084 w 1290484"/>
              <a:gd name="connsiteY16" fmla="*/ 936523 h 2735826"/>
              <a:gd name="connsiteX17" fmla="*/ 412955 w 1290484"/>
              <a:gd name="connsiteY17" fmla="*/ 1010265 h 2735826"/>
              <a:gd name="connsiteX18" fmla="*/ 427703 w 1290484"/>
              <a:gd name="connsiteY18" fmla="*/ 1098755 h 2735826"/>
              <a:gd name="connsiteX19" fmla="*/ 420329 w 1290484"/>
              <a:gd name="connsiteY19" fmla="*/ 1555955 h 2735826"/>
              <a:gd name="connsiteX20" fmla="*/ 412955 w 1290484"/>
              <a:gd name="connsiteY20" fmla="*/ 1592826 h 2735826"/>
              <a:gd name="connsiteX21" fmla="*/ 390832 w 1290484"/>
              <a:gd name="connsiteY21" fmla="*/ 1673942 h 2735826"/>
              <a:gd name="connsiteX22" fmla="*/ 383458 w 1290484"/>
              <a:gd name="connsiteY22" fmla="*/ 1732936 h 2735826"/>
              <a:gd name="connsiteX23" fmla="*/ 376084 w 1290484"/>
              <a:gd name="connsiteY23" fmla="*/ 1762433 h 2735826"/>
              <a:gd name="connsiteX24" fmla="*/ 383458 w 1290484"/>
              <a:gd name="connsiteY24" fmla="*/ 1850923 h 2735826"/>
              <a:gd name="connsiteX25" fmla="*/ 390832 w 1290484"/>
              <a:gd name="connsiteY25" fmla="*/ 2027904 h 2735826"/>
              <a:gd name="connsiteX26" fmla="*/ 398207 w 1290484"/>
              <a:gd name="connsiteY26" fmla="*/ 2064775 h 2735826"/>
              <a:gd name="connsiteX27" fmla="*/ 412955 w 1290484"/>
              <a:gd name="connsiteY27" fmla="*/ 2086897 h 2735826"/>
              <a:gd name="connsiteX28" fmla="*/ 420329 w 1290484"/>
              <a:gd name="connsiteY28" fmla="*/ 2109020 h 2735826"/>
              <a:gd name="connsiteX29" fmla="*/ 464574 w 1290484"/>
              <a:gd name="connsiteY29" fmla="*/ 2190136 h 2735826"/>
              <a:gd name="connsiteX30" fmla="*/ 494071 w 1290484"/>
              <a:gd name="connsiteY30" fmla="*/ 2249129 h 2735826"/>
              <a:gd name="connsiteX31" fmla="*/ 516194 w 1290484"/>
              <a:gd name="connsiteY31" fmla="*/ 2293375 h 2735826"/>
              <a:gd name="connsiteX32" fmla="*/ 538316 w 1290484"/>
              <a:gd name="connsiteY32" fmla="*/ 2315497 h 2735826"/>
              <a:gd name="connsiteX33" fmla="*/ 604684 w 1290484"/>
              <a:gd name="connsiteY33" fmla="*/ 2433484 h 2735826"/>
              <a:gd name="connsiteX34" fmla="*/ 626807 w 1290484"/>
              <a:gd name="connsiteY34" fmla="*/ 2470355 h 2735826"/>
              <a:gd name="connsiteX35" fmla="*/ 685800 w 1290484"/>
              <a:gd name="connsiteY35" fmla="*/ 2536723 h 2735826"/>
              <a:gd name="connsiteX36" fmla="*/ 693174 w 1290484"/>
              <a:gd name="connsiteY36" fmla="*/ 2566220 h 2735826"/>
              <a:gd name="connsiteX37" fmla="*/ 722671 w 1290484"/>
              <a:gd name="connsiteY37" fmla="*/ 2588342 h 2735826"/>
              <a:gd name="connsiteX38" fmla="*/ 781665 w 1290484"/>
              <a:gd name="connsiteY38" fmla="*/ 2632588 h 2735826"/>
              <a:gd name="connsiteX39" fmla="*/ 811161 w 1290484"/>
              <a:gd name="connsiteY39" fmla="*/ 2647336 h 2735826"/>
              <a:gd name="connsiteX40" fmla="*/ 848032 w 1290484"/>
              <a:gd name="connsiteY40" fmla="*/ 2669458 h 2735826"/>
              <a:gd name="connsiteX41" fmla="*/ 877529 w 1290484"/>
              <a:gd name="connsiteY41" fmla="*/ 2676833 h 2735826"/>
              <a:gd name="connsiteX42" fmla="*/ 914400 w 1290484"/>
              <a:gd name="connsiteY42" fmla="*/ 2691581 h 2735826"/>
              <a:gd name="connsiteX43" fmla="*/ 995516 w 1290484"/>
              <a:gd name="connsiteY43" fmla="*/ 2706329 h 2735826"/>
              <a:gd name="connsiteX44" fmla="*/ 1025013 w 1290484"/>
              <a:gd name="connsiteY44" fmla="*/ 2721078 h 2735826"/>
              <a:gd name="connsiteX45" fmla="*/ 1106129 w 1290484"/>
              <a:gd name="connsiteY45" fmla="*/ 2735826 h 2735826"/>
              <a:gd name="connsiteX46" fmla="*/ 1120878 w 1290484"/>
              <a:gd name="connsiteY46" fmla="*/ 2721078 h 2735826"/>
              <a:gd name="connsiteX47" fmla="*/ 1128252 w 1290484"/>
              <a:gd name="connsiteY47" fmla="*/ 2698955 h 2735826"/>
              <a:gd name="connsiteX48" fmla="*/ 1165123 w 1290484"/>
              <a:gd name="connsiteY48" fmla="*/ 2669458 h 2735826"/>
              <a:gd name="connsiteX49" fmla="*/ 1194619 w 1290484"/>
              <a:gd name="connsiteY49" fmla="*/ 2639962 h 2735826"/>
              <a:gd name="connsiteX50" fmla="*/ 1238865 w 1290484"/>
              <a:gd name="connsiteY50" fmla="*/ 2566220 h 2735826"/>
              <a:gd name="connsiteX51" fmla="*/ 1275736 w 1290484"/>
              <a:gd name="connsiteY51" fmla="*/ 2499852 h 2735826"/>
              <a:gd name="connsiteX52" fmla="*/ 1283110 w 1290484"/>
              <a:gd name="connsiteY52" fmla="*/ 2462981 h 2735826"/>
              <a:gd name="connsiteX53" fmla="*/ 1290484 w 1290484"/>
              <a:gd name="connsiteY53" fmla="*/ 2433484 h 2735826"/>
              <a:gd name="connsiteX54" fmla="*/ 1275736 w 1290484"/>
              <a:gd name="connsiteY54" fmla="*/ 2322871 h 2735826"/>
              <a:gd name="connsiteX55" fmla="*/ 1268361 w 1290484"/>
              <a:gd name="connsiteY55" fmla="*/ 2234381 h 2735826"/>
              <a:gd name="connsiteX56" fmla="*/ 1260987 w 1290484"/>
              <a:gd name="connsiteY56" fmla="*/ 2190136 h 2735826"/>
              <a:gd name="connsiteX57" fmla="*/ 1253613 w 1290484"/>
              <a:gd name="connsiteY57" fmla="*/ 2086897 h 2735826"/>
              <a:gd name="connsiteX58" fmla="*/ 1246239 w 1290484"/>
              <a:gd name="connsiteY58" fmla="*/ 2042652 h 2735826"/>
              <a:gd name="connsiteX59" fmla="*/ 1238865 w 1290484"/>
              <a:gd name="connsiteY59" fmla="*/ 1976284 h 2735826"/>
              <a:gd name="connsiteX60" fmla="*/ 1224116 w 1290484"/>
              <a:gd name="connsiteY60" fmla="*/ 1821426 h 2735826"/>
              <a:gd name="connsiteX61" fmla="*/ 1209368 w 1290484"/>
              <a:gd name="connsiteY61" fmla="*/ 1681317 h 2735826"/>
              <a:gd name="connsiteX62" fmla="*/ 1194619 w 1290484"/>
              <a:gd name="connsiteY62" fmla="*/ 1666568 h 2735826"/>
              <a:gd name="connsiteX63" fmla="*/ 1179871 w 1290484"/>
              <a:gd name="connsiteY63" fmla="*/ 1585452 h 2735826"/>
              <a:gd name="connsiteX64" fmla="*/ 1165123 w 1290484"/>
              <a:gd name="connsiteY64" fmla="*/ 1548581 h 2735826"/>
              <a:gd name="connsiteX65" fmla="*/ 1157749 w 1290484"/>
              <a:gd name="connsiteY65" fmla="*/ 1460091 h 2735826"/>
              <a:gd name="connsiteX66" fmla="*/ 1150374 w 1290484"/>
              <a:gd name="connsiteY66" fmla="*/ 1408471 h 2735826"/>
              <a:gd name="connsiteX67" fmla="*/ 1135626 w 1290484"/>
              <a:gd name="connsiteY67" fmla="*/ 1305233 h 2735826"/>
              <a:gd name="connsiteX68" fmla="*/ 1113503 w 1290484"/>
              <a:gd name="connsiteY68" fmla="*/ 1091381 h 2735826"/>
              <a:gd name="connsiteX69" fmla="*/ 1106129 w 1290484"/>
              <a:gd name="connsiteY69" fmla="*/ 1032388 h 2735826"/>
              <a:gd name="connsiteX70" fmla="*/ 1091381 w 1290484"/>
              <a:gd name="connsiteY70" fmla="*/ 973394 h 2735826"/>
              <a:gd name="connsiteX71" fmla="*/ 1084007 w 1290484"/>
              <a:gd name="connsiteY71" fmla="*/ 929149 h 2735826"/>
              <a:gd name="connsiteX72" fmla="*/ 1061884 w 1290484"/>
              <a:gd name="connsiteY72" fmla="*/ 877529 h 2735826"/>
              <a:gd name="connsiteX73" fmla="*/ 1054510 w 1290484"/>
              <a:gd name="connsiteY73" fmla="*/ 855407 h 2735826"/>
              <a:gd name="connsiteX74" fmla="*/ 1047136 w 1290484"/>
              <a:gd name="connsiteY74" fmla="*/ 825910 h 2735826"/>
              <a:gd name="connsiteX75" fmla="*/ 1025013 w 1290484"/>
              <a:gd name="connsiteY75" fmla="*/ 796413 h 2735826"/>
              <a:gd name="connsiteX76" fmla="*/ 1002890 w 1290484"/>
              <a:gd name="connsiteY76" fmla="*/ 744794 h 2735826"/>
              <a:gd name="connsiteX77" fmla="*/ 951271 w 1290484"/>
              <a:gd name="connsiteY77" fmla="*/ 648929 h 2735826"/>
              <a:gd name="connsiteX78" fmla="*/ 914400 w 1290484"/>
              <a:gd name="connsiteY78" fmla="*/ 582562 h 2735826"/>
              <a:gd name="connsiteX79" fmla="*/ 848032 w 1290484"/>
              <a:gd name="connsiteY79" fmla="*/ 486697 h 2735826"/>
              <a:gd name="connsiteX80" fmla="*/ 818536 w 1290484"/>
              <a:gd name="connsiteY80" fmla="*/ 457200 h 2735826"/>
              <a:gd name="connsiteX81" fmla="*/ 803787 w 1290484"/>
              <a:gd name="connsiteY81" fmla="*/ 427704 h 2735826"/>
              <a:gd name="connsiteX82" fmla="*/ 781665 w 1290484"/>
              <a:gd name="connsiteY82" fmla="*/ 412955 h 2735826"/>
              <a:gd name="connsiteX83" fmla="*/ 759542 w 1290484"/>
              <a:gd name="connsiteY83" fmla="*/ 390833 h 2735826"/>
              <a:gd name="connsiteX84" fmla="*/ 722671 w 1290484"/>
              <a:gd name="connsiteY84" fmla="*/ 339213 h 2735826"/>
              <a:gd name="connsiteX85" fmla="*/ 671052 w 1290484"/>
              <a:gd name="connsiteY85" fmla="*/ 272846 h 2735826"/>
              <a:gd name="connsiteX86" fmla="*/ 648929 w 1290484"/>
              <a:gd name="connsiteY86" fmla="*/ 243349 h 2735826"/>
              <a:gd name="connsiteX87" fmla="*/ 582561 w 1290484"/>
              <a:gd name="connsiteY87" fmla="*/ 162233 h 2735826"/>
              <a:gd name="connsiteX88" fmla="*/ 553065 w 1290484"/>
              <a:gd name="connsiteY88" fmla="*/ 117988 h 2735826"/>
              <a:gd name="connsiteX89" fmla="*/ 508819 w 1290484"/>
              <a:gd name="connsiteY89" fmla="*/ 88491 h 2735826"/>
              <a:gd name="connsiteX90" fmla="*/ 427703 w 1290484"/>
              <a:gd name="connsiteY90" fmla="*/ 51620 h 2735826"/>
              <a:gd name="connsiteX91" fmla="*/ 331839 w 1290484"/>
              <a:gd name="connsiteY91" fmla="*/ 7375 h 2735826"/>
              <a:gd name="connsiteX92" fmla="*/ 191729 w 1290484"/>
              <a:gd name="connsiteY92" fmla="*/ 0 h 2735826"/>
              <a:gd name="connsiteX93" fmla="*/ 103239 w 1290484"/>
              <a:gd name="connsiteY93" fmla="*/ 73742 h 2735826"/>
              <a:gd name="connsiteX0" fmla="*/ 103239 w 1290484"/>
              <a:gd name="connsiteY0" fmla="*/ 73742 h 2735826"/>
              <a:gd name="connsiteX1" fmla="*/ 66368 w 1290484"/>
              <a:gd name="connsiteY1" fmla="*/ 140110 h 2735826"/>
              <a:gd name="connsiteX2" fmla="*/ 36871 w 1290484"/>
              <a:gd name="connsiteY2" fmla="*/ 184355 h 2735826"/>
              <a:gd name="connsiteX3" fmla="*/ 22123 w 1290484"/>
              <a:gd name="connsiteY3" fmla="*/ 221226 h 2735826"/>
              <a:gd name="connsiteX4" fmla="*/ 0 w 1290484"/>
              <a:gd name="connsiteY4" fmla="*/ 272846 h 2735826"/>
              <a:gd name="connsiteX5" fmla="*/ 22123 w 1290484"/>
              <a:gd name="connsiteY5" fmla="*/ 398207 h 2735826"/>
              <a:gd name="connsiteX6" fmla="*/ 29497 w 1290484"/>
              <a:gd name="connsiteY6" fmla="*/ 427704 h 2735826"/>
              <a:gd name="connsiteX7" fmla="*/ 44245 w 1290484"/>
              <a:gd name="connsiteY7" fmla="*/ 449826 h 2735826"/>
              <a:gd name="connsiteX8" fmla="*/ 103239 w 1290484"/>
              <a:gd name="connsiteY8" fmla="*/ 560439 h 2735826"/>
              <a:gd name="connsiteX9" fmla="*/ 117987 w 1290484"/>
              <a:gd name="connsiteY9" fmla="*/ 582562 h 2735826"/>
              <a:gd name="connsiteX10" fmla="*/ 125361 w 1290484"/>
              <a:gd name="connsiteY10" fmla="*/ 604684 h 2735826"/>
              <a:gd name="connsiteX11" fmla="*/ 176981 w 1290484"/>
              <a:gd name="connsiteY11" fmla="*/ 648929 h 2735826"/>
              <a:gd name="connsiteX12" fmla="*/ 199103 w 1290484"/>
              <a:gd name="connsiteY12" fmla="*/ 678426 h 2735826"/>
              <a:gd name="connsiteX13" fmla="*/ 258097 w 1290484"/>
              <a:gd name="connsiteY13" fmla="*/ 737420 h 2735826"/>
              <a:gd name="connsiteX14" fmla="*/ 346587 w 1290484"/>
              <a:gd name="connsiteY14" fmla="*/ 877529 h 2735826"/>
              <a:gd name="connsiteX15" fmla="*/ 376084 w 1290484"/>
              <a:gd name="connsiteY15" fmla="*/ 936523 h 2735826"/>
              <a:gd name="connsiteX16" fmla="*/ 412955 w 1290484"/>
              <a:gd name="connsiteY16" fmla="*/ 1010265 h 2735826"/>
              <a:gd name="connsiteX17" fmla="*/ 427703 w 1290484"/>
              <a:gd name="connsiteY17" fmla="*/ 1098755 h 2735826"/>
              <a:gd name="connsiteX18" fmla="*/ 420329 w 1290484"/>
              <a:gd name="connsiteY18" fmla="*/ 1555955 h 2735826"/>
              <a:gd name="connsiteX19" fmla="*/ 412955 w 1290484"/>
              <a:gd name="connsiteY19" fmla="*/ 1592826 h 2735826"/>
              <a:gd name="connsiteX20" fmla="*/ 390832 w 1290484"/>
              <a:gd name="connsiteY20" fmla="*/ 1673942 h 2735826"/>
              <a:gd name="connsiteX21" fmla="*/ 383458 w 1290484"/>
              <a:gd name="connsiteY21" fmla="*/ 1732936 h 2735826"/>
              <a:gd name="connsiteX22" fmla="*/ 376084 w 1290484"/>
              <a:gd name="connsiteY22" fmla="*/ 1762433 h 2735826"/>
              <a:gd name="connsiteX23" fmla="*/ 383458 w 1290484"/>
              <a:gd name="connsiteY23" fmla="*/ 1850923 h 2735826"/>
              <a:gd name="connsiteX24" fmla="*/ 390832 w 1290484"/>
              <a:gd name="connsiteY24" fmla="*/ 2027904 h 2735826"/>
              <a:gd name="connsiteX25" fmla="*/ 398207 w 1290484"/>
              <a:gd name="connsiteY25" fmla="*/ 2064775 h 2735826"/>
              <a:gd name="connsiteX26" fmla="*/ 412955 w 1290484"/>
              <a:gd name="connsiteY26" fmla="*/ 2086897 h 2735826"/>
              <a:gd name="connsiteX27" fmla="*/ 420329 w 1290484"/>
              <a:gd name="connsiteY27" fmla="*/ 2109020 h 2735826"/>
              <a:gd name="connsiteX28" fmla="*/ 464574 w 1290484"/>
              <a:gd name="connsiteY28" fmla="*/ 2190136 h 2735826"/>
              <a:gd name="connsiteX29" fmla="*/ 494071 w 1290484"/>
              <a:gd name="connsiteY29" fmla="*/ 2249129 h 2735826"/>
              <a:gd name="connsiteX30" fmla="*/ 516194 w 1290484"/>
              <a:gd name="connsiteY30" fmla="*/ 2293375 h 2735826"/>
              <a:gd name="connsiteX31" fmla="*/ 538316 w 1290484"/>
              <a:gd name="connsiteY31" fmla="*/ 2315497 h 2735826"/>
              <a:gd name="connsiteX32" fmla="*/ 604684 w 1290484"/>
              <a:gd name="connsiteY32" fmla="*/ 2433484 h 2735826"/>
              <a:gd name="connsiteX33" fmla="*/ 626807 w 1290484"/>
              <a:gd name="connsiteY33" fmla="*/ 2470355 h 2735826"/>
              <a:gd name="connsiteX34" fmla="*/ 685800 w 1290484"/>
              <a:gd name="connsiteY34" fmla="*/ 2536723 h 2735826"/>
              <a:gd name="connsiteX35" fmla="*/ 693174 w 1290484"/>
              <a:gd name="connsiteY35" fmla="*/ 2566220 h 2735826"/>
              <a:gd name="connsiteX36" fmla="*/ 722671 w 1290484"/>
              <a:gd name="connsiteY36" fmla="*/ 2588342 h 2735826"/>
              <a:gd name="connsiteX37" fmla="*/ 781665 w 1290484"/>
              <a:gd name="connsiteY37" fmla="*/ 2632588 h 2735826"/>
              <a:gd name="connsiteX38" fmla="*/ 811161 w 1290484"/>
              <a:gd name="connsiteY38" fmla="*/ 2647336 h 2735826"/>
              <a:gd name="connsiteX39" fmla="*/ 848032 w 1290484"/>
              <a:gd name="connsiteY39" fmla="*/ 2669458 h 2735826"/>
              <a:gd name="connsiteX40" fmla="*/ 877529 w 1290484"/>
              <a:gd name="connsiteY40" fmla="*/ 2676833 h 2735826"/>
              <a:gd name="connsiteX41" fmla="*/ 914400 w 1290484"/>
              <a:gd name="connsiteY41" fmla="*/ 2691581 h 2735826"/>
              <a:gd name="connsiteX42" fmla="*/ 995516 w 1290484"/>
              <a:gd name="connsiteY42" fmla="*/ 2706329 h 2735826"/>
              <a:gd name="connsiteX43" fmla="*/ 1025013 w 1290484"/>
              <a:gd name="connsiteY43" fmla="*/ 2721078 h 2735826"/>
              <a:gd name="connsiteX44" fmla="*/ 1106129 w 1290484"/>
              <a:gd name="connsiteY44" fmla="*/ 2735826 h 2735826"/>
              <a:gd name="connsiteX45" fmla="*/ 1120878 w 1290484"/>
              <a:gd name="connsiteY45" fmla="*/ 2721078 h 2735826"/>
              <a:gd name="connsiteX46" fmla="*/ 1128252 w 1290484"/>
              <a:gd name="connsiteY46" fmla="*/ 2698955 h 2735826"/>
              <a:gd name="connsiteX47" fmla="*/ 1165123 w 1290484"/>
              <a:gd name="connsiteY47" fmla="*/ 2669458 h 2735826"/>
              <a:gd name="connsiteX48" fmla="*/ 1194619 w 1290484"/>
              <a:gd name="connsiteY48" fmla="*/ 2639962 h 2735826"/>
              <a:gd name="connsiteX49" fmla="*/ 1238865 w 1290484"/>
              <a:gd name="connsiteY49" fmla="*/ 2566220 h 2735826"/>
              <a:gd name="connsiteX50" fmla="*/ 1275736 w 1290484"/>
              <a:gd name="connsiteY50" fmla="*/ 2499852 h 2735826"/>
              <a:gd name="connsiteX51" fmla="*/ 1283110 w 1290484"/>
              <a:gd name="connsiteY51" fmla="*/ 2462981 h 2735826"/>
              <a:gd name="connsiteX52" fmla="*/ 1290484 w 1290484"/>
              <a:gd name="connsiteY52" fmla="*/ 2433484 h 2735826"/>
              <a:gd name="connsiteX53" fmla="*/ 1275736 w 1290484"/>
              <a:gd name="connsiteY53" fmla="*/ 2322871 h 2735826"/>
              <a:gd name="connsiteX54" fmla="*/ 1268361 w 1290484"/>
              <a:gd name="connsiteY54" fmla="*/ 2234381 h 2735826"/>
              <a:gd name="connsiteX55" fmla="*/ 1260987 w 1290484"/>
              <a:gd name="connsiteY55" fmla="*/ 2190136 h 2735826"/>
              <a:gd name="connsiteX56" fmla="*/ 1253613 w 1290484"/>
              <a:gd name="connsiteY56" fmla="*/ 2086897 h 2735826"/>
              <a:gd name="connsiteX57" fmla="*/ 1246239 w 1290484"/>
              <a:gd name="connsiteY57" fmla="*/ 2042652 h 2735826"/>
              <a:gd name="connsiteX58" fmla="*/ 1238865 w 1290484"/>
              <a:gd name="connsiteY58" fmla="*/ 1976284 h 2735826"/>
              <a:gd name="connsiteX59" fmla="*/ 1224116 w 1290484"/>
              <a:gd name="connsiteY59" fmla="*/ 1821426 h 2735826"/>
              <a:gd name="connsiteX60" fmla="*/ 1209368 w 1290484"/>
              <a:gd name="connsiteY60" fmla="*/ 1681317 h 2735826"/>
              <a:gd name="connsiteX61" fmla="*/ 1194619 w 1290484"/>
              <a:gd name="connsiteY61" fmla="*/ 1666568 h 2735826"/>
              <a:gd name="connsiteX62" fmla="*/ 1179871 w 1290484"/>
              <a:gd name="connsiteY62" fmla="*/ 1585452 h 2735826"/>
              <a:gd name="connsiteX63" fmla="*/ 1165123 w 1290484"/>
              <a:gd name="connsiteY63" fmla="*/ 1548581 h 2735826"/>
              <a:gd name="connsiteX64" fmla="*/ 1157749 w 1290484"/>
              <a:gd name="connsiteY64" fmla="*/ 1460091 h 2735826"/>
              <a:gd name="connsiteX65" fmla="*/ 1150374 w 1290484"/>
              <a:gd name="connsiteY65" fmla="*/ 1408471 h 2735826"/>
              <a:gd name="connsiteX66" fmla="*/ 1135626 w 1290484"/>
              <a:gd name="connsiteY66" fmla="*/ 1305233 h 2735826"/>
              <a:gd name="connsiteX67" fmla="*/ 1113503 w 1290484"/>
              <a:gd name="connsiteY67" fmla="*/ 1091381 h 2735826"/>
              <a:gd name="connsiteX68" fmla="*/ 1106129 w 1290484"/>
              <a:gd name="connsiteY68" fmla="*/ 1032388 h 2735826"/>
              <a:gd name="connsiteX69" fmla="*/ 1091381 w 1290484"/>
              <a:gd name="connsiteY69" fmla="*/ 973394 h 2735826"/>
              <a:gd name="connsiteX70" fmla="*/ 1084007 w 1290484"/>
              <a:gd name="connsiteY70" fmla="*/ 929149 h 2735826"/>
              <a:gd name="connsiteX71" fmla="*/ 1061884 w 1290484"/>
              <a:gd name="connsiteY71" fmla="*/ 877529 h 2735826"/>
              <a:gd name="connsiteX72" fmla="*/ 1054510 w 1290484"/>
              <a:gd name="connsiteY72" fmla="*/ 855407 h 2735826"/>
              <a:gd name="connsiteX73" fmla="*/ 1047136 w 1290484"/>
              <a:gd name="connsiteY73" fmla="*/ 825910 h 2735826"/>
              <a:gd name="connsiteX74" fmla="*/ 1025013 w 1290484"/>
              <a:gd name="connsiteY74" fmla="*/ 796413 h 2735826"/>
              <a:gd name="connsiteX75" fmla="*/ 1002890 w 1290484"/>
              <a:gd name="connsiteY75" fmla="*/ 744794 h 2735826"/>
              <a:gd name="connsiteX76" fmla="*/ 951271 w 1290484"/>
              <a:gd name="connsiteY76" fmla="*/ 648929 h 2735826"/>
              <a:gd name="connsiteX77" fmla="*/ 914400 w 1290484"/>
              <a:gd name="connsiteY77" fmla="*/ 582562 h 2735826"/>
              <a:gd name="connsiteX78" fmla="*/ 848032 w 1290484"/>
              <a:gd name="connsiteY78" fmla="*/ 486697 h 2735826"/>
              <a:gd name="connsiteX79" fmla="*/ 818536 w 1290484"/>
              <a:gd name="connsiteY79" fmla="*/ 457200 h 2735826"/>
              <a:gd name="connsiteX80" fmla="*/ 803787 w 1290484"/>
              <a:gd name="connsiteY80" fmla="*/ 427704 h 2735826"/>
              <a:gd name="connsiteX81" fmla="*/ 781665 w 1290484"/>
              <a:gd name="connsiteY81" fmla="*/ 412955 h 2735826"/>
              <a:gd name="connsiteX82" fmla="*/ 759542 w 1290484"/>
              <a:gd name="connsiteY82" fmla="*/ 390833 h 2735826"/>
              <a:gd name="connsiteX83" fmla="*/ 722671 w 1290484"/>
              <a:gd name="connsiteY83" fmla="*/ 339213 h 2735826"/>
              <a:gd name="connsiteX84" fmla="*/ 671052 w 1290484"/>
              <a:gd name="connsiteY84" fmla="*/ 272846 h 2735826"/>
              <a:gd name="connsiteX85" fmla="*/ 648929 w 1290484"/>
              <a:gd name="connsiteY85" fmla="*/ 243349 h 2735826"/>
              <a:gd name="connsiteX86" fmla="*/ 582561 w 1290484"/>
              <a:gd name="connsiteY86" fmla="*/ 162233 h 2735826"/>
              <a:gd name="connsiteX87" fmla="*/ 553065 w 1290484"/>
              <a:gd name="connsiteY87" fmla="*/ 117988 h 2735826"/>
              <a:gd name="connsiteX88" fmla="*/ 508819 w 1290484"/>
              <a:gd name="connsiteY88" fmla="*/ 88491 h 2735826"/>
              <a:gd name="connsiteX89" fmla="*/ 427703 w 1290484"/>
              <a:gd name="connsiteY89" fmla="*/ 51620 h 2735826"/>
              <a:gd name="connsiteX90" fmla="*/ 331839 w 1290484"/>
              <a:gd name="connsiteY90" fmla="*/ 7375 h 2735826"/>
              <a:gd name="connsiteX91" fmla="*/ 191729 w 1290484"/>
              <a:gd name="connsiteY91" fmla="*/ 0 h 2735826"/>
              <a:gd name="connsiteX92" fmla="*/ 103239 w 1290484"/>
              <a:gd name="connsiteY92" fmla="*/ 73742 h 2735826"/>
              <a:gd name="connsiteX0" fmla="*/ 82536 w 1269781"/>
              <a:gd name="connsiteY0" fmla="*/ 73742 h 2735826"/>
              <a:gd name="connsiteX1" fmla="*/ 45665 w 1269781"/>
              <a:gd name="connsiteY1" fmla="*/ 140110 h 2735826"/>
              <a:gd name="connsiteX2" fmla="*/ 16168 w 1269781"/>
              <a:gd name="connsiteY2" fmla="*/ 184355 h 2735826"/>
              <a:gd name="connsiteX3" fmla="*/ 1420 w 1269781"/>
              <a:gd name="connsiteY3" fmla="*/ 221226 h 2735826"/>
              <a:gd name="connsiteX4" fmla="*/ 1420 w 1269781"/>
              <a:gd name="connsiteY4" fmla="*/ 398207 h 2735826"/>
              <a:gd name="connsiteX5" fmla="*/ 8794 w 1269781"/>
              <a:gd name="connsiteY5" fmla="*/ 427704 h 2735826"/>
              <a:gd name="connsiteX6" fmla="*/ 23542 w 1269781"/>
              <a:gd name="connsiteY6" fmla="*/ 449826 h 2735826"/>
              <a:gd name="connsiteX7" fmla="*/ 82536 w 1269781"/>
              <a:gd name="connsiteY7" fmla="*/ 560439 h 2735826"/>
              <a:gd name="connsiteX8" fmla="*/ 97284 w 1269781"/>
              <a:gd name="connsiteY8" fmla="*/ 582562 h 2735826"/>
              <a:gd name="connsiteX9" fmla="*/ 104658 w 1269781"/>
              <a:gd name="connsiteY9" fmla="*/ 604684 h 2735826"/>
              <a:gd name="connsiteX10" fmla="*/ 156278 w 1269781"/>
              <a:gd name="connsiteY10" fmla="*/ 648929 h 2735826"/>
              <a:gd name="connsiteX11" fmla="*/ 178400 w 1269781"/>
              <a:gd name="connsiteY11" fmla="*/ 678426 h 2735826"/>
              <a:gd name="connsiteX12" fmla="*/ 237394 w 1269781"/>
              <a:gd name="connsiteY12" fmla="*/ 737420 h 2735826"/>
              <a:gd name="connsiteX13" fmla="*/ 325884 w 1269781"/>
              <a:gd name="connsiteY13" fmla="*/ 877529 h 2735826"/>
              <a:gd name="connsiteX14" fmla="*/ 355381 w 1269781"/>
              <a:gd name="connsiteY14" fmla="*/ 936523 h 2735826"/>
              <a:gd name="connsiteX15" fmla="*/ 392252 w 1269781"/>
              <a:gd name="connsiteY15" fmla="*/ 1010265 h 2735826"/>
              <a:gd name="connsiteX16" fmla="*/ 407000 w 1269781"/>
              <a:gd name="connsiteY16" fmla="*/ 1098755 h 2735826"/>
              <a:gd name="connsiteX17" fmla="*/ 399626 w 1269781"/>
              <a:gd name="connsiteY17" fmla="*/ 1555955 h 2735826"/>
              <a:gd name="connsiteX18" fmla="*/ 392252 w 1269781"/>
              <a:gd name="connsiteY18" fmla="*/ 1592826 h 2735826"/>
              <a:gd name="connsiteX19" fmla="*/ 370129 w 1269781"/>
              <a:gd name="connsiteY19" fmla="*/ 1673942 h 2735826"/>
              <a:gd name="connsiteX20" fmla="*/ 362755 w 1269781"/>
              <a:gd name="connsiteY20" fmla="*/ 1732936 h 2735826"/>
              <a:gd name="connsiteX21" fmla="*/ 355381 w 1269781"/>
              <a:gd name="connsiteY21" fmla="*/ 1762433 h 2735826"/>
              <a:gd name="connsiteX22" fmla="*/ 362755 w 1269781"/>
              <a:gd name="connsiteY22" fmla="*/ 1850923 h 2735826"/>
              <a:gd name="connsiteX23" fmla="*/ 370129 w 1269781"/>
              <a:gd name="connsiteY23" fmla="*/ 2027904 h 2735826"/>
              <a:gd name="connsiteX24" fmla="*/ 377504 w 1269781"/>
              <a:gd name="connsiteY24" fmla="*/ 2064775 h 2735826"/>
              <a:gd name="connsiteX25" fmla="*/ 392252 w 1269781"/>
              <a:gd name="connsiteY25" fmla="*/ 2086897 h 2735826"/>
              <a:gd name="connsiteX26" fmla="*/ 399626 w 1269781"/>
              <a:gd name="connsiteY26" fmla="*/ 2109020 h 2735826"/>
              <a:gd name="connsiteX27" fmla="*/ 443871 w 1269781"/>
              <a:gd name="connsiteY27" fmla="*/ 2190136 h 2735826"/>
              <a:gd name="connsiteX28" fmla="*/ 473368 w 1269781"/>
              <a:gd name="connsiteY28" fmla="*/ 2249129 h 2735826"/>
              <a:gd name="connsiteX29" fmla="*/ 495491 w 1269781"/>
              <a:gd name="connsiteY29" fmla="*/ 2293375 h 2735826"/>
              <a:gd name="connsiteX30" fmla="*/ 517613 w 1269781"/>
              <a:gd name="connsiteY30" fmla="*/ 2315497 h 2735826"/>
              <a:gd name="connsiteX31" fmla="*/ 583981 w 1269781"/>
              <a:gd name="connsiteY31" fmla="*/ 2433484 h 2735826"/>
              <a:gd name="connsiteX32" fmla="*/ 606104 w 1269781"/>
              <a:gd name="connsiteY32" fmla="*/ 2470355 h 2735826"/>
              <a:gd name="connsiteX33" fmla="*/ 665097 w 1269781"/>
              <a:gd name="connsiteY33" fmla="*/ 2536723 h 2735826"/>
              <a:gd name="connsiteX34" fmla="*/ 672471 w 1269781"/>
              <a:gd name="connsiteY34" fmla="*/ 2566220 h 2735826"/>
              <a:gd name="connsiteX35" fmla="*/ 701968 w 1269781"/>
              <a:gd name="connsiteY35" fmla="*/ 2588342 h 2735826"/>
              <a:gd name="connsiteX36" fmla="*/ 760962 w 1269781"/>
              <a:gd name="connsiteY36" fmla="*/ 2632588 h 2735826"/>
              <a:gd name="connsiteX37" fmla="*/ 790458 w 1269781"/>
              <a:gd name="connsiteY37" fmla="*/ 2647336 h 2735826"/>
              <a:gd name="connsiteX38" fmla="*/ 827329 w 1269781"/>
              <a:gd name="connsiteY38" fmla="*/ 2669458 h 2735826"/>
              <a:gd name="connsiteX39" fmla="*/ 856826 w 1269781"/>
              <a:gd name="connsiteY39" fmla="*/ 2676833 h 2735826"/>
              <a:gd name="connsiteX40" fmla="*/ 893697 w 1269781"/>
              <a:gd name="connsiteY40" fmla="*/ 2691581 h 2735826"/>
              <a:gd name="connsiteX41" fmla="*/ 974813 w 1269781"/>
              <a:gd name="connsiteY41" fmla="*/ 2706329 h 2735826"/>
              <a:gd name="connsiteX42" fmla="*/ 1004310 w 1269781"/>
              <a:gd name="connsiteY42" fmla="*/ 2721078 h 2735826"/>
              <a:gd name="connsiteX43" fmla="*/ 1085426 w 1269781"/>
              <a:gd name="connsiteY43" fmla="*/ 2735826 h 2735826"/>
              <a:gd name="connsiteX44" fmla="*/ 1100175 w 1269781"/>
              <a:gd name="connsiteY44" fmla="*/ 2721078 h 2735826"/>
              <a:gd name="connsiteX45" fmla="*/ 1107549 w 1269781"/>
              <a:gd name="connsiteY45" fmla="*/ 2698955 h 2735826"/>
              <a:gd name="connsiteX46" fmla="*/ 1144420 w 1269781"/>
              <a:gd name="connsiteY46" fmla="*/ 2669458 h 2735826"/>
              <a:gd name="connsiteX47" fmla="*/ 1173916 w 1269781"/>
              <a:gd name="connsiteY47" fmla="*/ 2639962 h 2735826"/>
              <a:gd name="connsiteX48" fmla="*/ 1218162 w 1269781"/>
              <a:gd name="connsiteY48" fmla="*/ 2566220 h 2735826"/>
              <a:gd name="connsiteX49" fmla="*/ 1255033 w 1269781"/>
              <a:gd name="connsiteY49" fmla="*/ 2499852 h 2735826"/>
              <a:gd name="connsiteX50" fmla="*/ 1262407 w 1269781"/>
              <a:gd name="connsiteY50" fmla="*/ 2462981 h 2735826"/>
              <a:gd name="connsiteX51" fmla="*/ 1269781 w 1269781"/>
              <a:gd name="connsiteY51" fmla="*/ 2433484 h 2735826"/>
              <a:gd name="connsiteX52" fmla="*/ 1255033 w 1269781"/>
              <a:gd name="connsiteY52" fmla="*/ 2322871 h 2735826"/>
              <a:gd name="connsiteX53" fmla="*/ 1247658 w 1269781"/>
              <a:gd name="connsiteY53" fmla="*/ 2234381 h 2735826"/>
              <a:gd name="connsiteX54" fmla="*/ 1240284 w 1269781"/>
              <a:gd name="connsiteY54" fmla="*/ 2190136 h 2735826"/>
              <a:gd name="connsiteX55" fmla="*/ 1232910 w 1269781"/>
              <a:gd name="connsiteY55" fmla="*/ 2086897 h 2735826"/>
              <a:gd name="connsiteX56" fmla="*/ 1225536 w 1269781"/>
              <a:gd name="connsiteY56" fmla="*/ 2042652 h 2735826"/>
              <a:gd name="connsiteX57" fmla="*/ 1218162 w 1269781"/>
              <a:gd name="connsiteY57" fmla="*/ 1976284 h 2735826"/>
              <a:gd name="connsiteX58" fmla="*/ 1203413 w 1269781"/>
              <a:gd name="connsiteY58" fmla="*/ 1821426 h 2735826"/>
              <a:gd name="connsiteX59" fmla="*/ 1188665 w 1269781"/>
              <a:gd name="connsiteY59" fmla="*/ 1681317 h 2735826"/>
              <a:gd name="connsiteX60" fmla="*/ 1173916 w 1269781"/>
              <a:gd name="connsiteY60" fmla="*/ 1666568 h 2735826"/>
              <a:gd name="connsiteX61" fmla="*/ 1159168 w 1269781"/>
              <a:gd name="connsiteY61" fmla="*/ 1585452 h 2735826"/>
              <a:gd name="connsiteX62" fmla="*/ 1144420 w 1269781"/>
              <a:gd name="connsiteY62" fmla="*/ 1548581 h 2735826"/>
              <a:gd name="connsiteX63" fmla="*/ 1137046 w 1269781"/>
              <a:gd name="connsiteY63" fmla="*/ 1460091 h 2735826"/>
              <a:gd name="connsiteX64" fmla="*/ 1129671 w 1269781"/>
              <a:gd name="connsiteY64" fmla="*/ 1408471 h 2735826"/>
              <a:gd name="connsiteX65" fmla="*/ 1114923 w 1269781"/>
              <a:gd name="connsiteY65" fmla="*/ 1305233 h 2735826"/>
              <a:gd name="connsiteX66" fmla="*/ 1092800 w 1269781"/>
              <a:gd name="connsiteY66" fmla="*/ 1091381 h 2735826"/>
              <a:gd name="connsiteX67" fmla="*/ 1085426 w 1269781"/>
              <a:gd name="connsiteY67" fmla="*/ 1032388 h 2735826"/>
              <a:gd name="connsiteX68" fmla="*/ 1070678 w 1269781"/>
              <a:gd name="connsiteY68" fmla="*/ 973394 h 2735826"/>
              <a:gd name="connsiteX69" fmla="*/ 1063304 w 1269781"/>
              <a:gd name="connsiteY69" fmla="*/ 929149 h 2735826"/>
              <a:gd name="connsiteX70" fmla="*/ 1041181 w 1269781"/>
              <a:gd name="connsiteY70" fmla="*/ 877529 h 2735826"/>
              <a:gd name="connsiteX71" fmla="*/ 1033807 w 1269781"/>
              <a:gd name="connsiteY71" fmla="*/ 855407 h 2735826"/>
              <a:gd name="connsiteX72" fmla="*/ 1026433 w 1269781"/>
              <a:gd name="connsiteY72" fmla="*/ 825910 h 2735826"/>
              <a:gd name="connsiteX73" fmla="*/ 1004310 w 1269781"/>
              <a:gd name="connsiteY73" fmla="*/ 796413 h 2735826"/>
              <a:gd name="connsiteX74" fmla="*/ 982187 w 1269781"/>
              <a:gd name="connsiteY74" fmla="*/ 744794 h 2735826"/>
              <a:gd name="connsiteX75" fmla="*/ 930568 w 1269781"/>
              <a:gd name="connsiteY75" fmla="*/ 648929 h 2735826"/>
              <a:gd name="connsiteX76" fmla="*/ 893697 w 1269781"/>
              <a:gd name="connsiteY76" fmla="*/ 582562 h 2735826"/>
              <a:gd name="connsiteX77" fmla="*/ 827329 w 1269781"/>
              <a:gd name="connsiteY77" fmla="*/ 486697 h 2735826"/>
              <a:gd name="connsiteX78" fmla="*/ 797833 w 1269781"/>
              <a:gd name="connsiteY78" fmla="*/ 457200 h 2735826"/>
              <a:gd name="connsiteX79" fmla="*/ 783084 w 1269781"/>
              <a:gd name="connsiteY79" fmla="*/ 427704 h 2735826"/>
              <a:gd name="connsiteX80" fmla="*/ 760962 w 1269781"/>
              <a:gd name="connsiteY80" fmla="*/ 412955 h 2735826"/>
              <a:gd name="connsiteX81" fmla="*/ 738839 w 1269781"/>
              <a:gd name="connsiteY81" fmla="*/ 390833 h 2735826"/>
              <a:gd name="connsiteX82" fmla="*/ 701968 w 1269781"/>
              <a:gd name="connsiteY82" fmla="*/ 339213 h 2735826"/>
              <a:gd name="connsiteX83" fmla="*/ 650349 w 1269781"/>
              <a:gd name="connsiteY83" fmla="*/ 272846 h 2735826"/>
              <a:gd name="connsiteX84" fmla="*/ 628226 w 1269781"/>
              <a:gd name="connsiteY84" fmla="*/ 243349 h 2735826"/>
              <a:gd name="connsiteX85" fmla="*/ 561858 w 1269781"/>
              <a:gd name="connsiteY85" fmla="*/ 162233 h 2735826"/>
              <a:gd name="connsiteX86" fmla="*/ 532362 w 1269781"/>
              <a:gd name="connsiteY86" fmla="*/ 117988 h 2735826"/>
              <a:gd name="connsiteX87" fmla="*/ 488116 w 1269781"/>
              <a:gd name="connsiteY87" fmla="*/ 88491 h 2735826"/>
              <a:gd name="connsiteX88" fmla="*/ 407000 w 1269781"/>
              <a:gd name="connsiteY88" fmla="*/ 51620 h 2735826"/>
              <a:gd name="connsiteX89" fmla="*/ 311136 w 1269781"/>
              <a:gd name="connsiteY89" fmla="*/ 7375 h 2735826"/>
              <a:gd name="connsiteX90" fmla="*/ 171026 w 1269781"/>
              <a:gd name="connsiteY90" fmla="*/ 0 h 2735826"/>
              <a:gd name="connsiteX91" fmla="*/ 82536 w 1269781"/>
              <a:gd name="connsiteY91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05564 w 1270687"/>
              <a:gd name="connsiteY8" fmla="*/ 604684 h 2735826"/>
              <a:gd name="connsiteX9" fmla="*/ 157184 w 1270687"/>
              <a:gd name="connsiteY9" fmla="*/ 648929 h 2735826"/>
              <a:gd name="connsiteX10" fmla="*/ 179306 w 1270687"/>
              <a:gd name="connsiteY10" fmla="*/ 678426 h 2735826"/>
              <a:gd name="connsiteX11" fmla="*/ 238300 w 1270687"/>
              <a:gd name="connsiteY11" fmla="*/ 737420 h 2735826"/>
              <a:gd name="connsiteX12" fmla="*/ 326790 w 1270687"/>
              <a:gd name="connsiteY12" fmla="*/ 877529 h 2735826"/>
              <a:gd name="connsiteX13" fmla="*/ 356287 w 1270687"/>
              <a:gd name="connsiteY13" fmla="*/ 936523 h 2735826"/>
              <a:gd name="connsiteX14" fmla="*/ 393158 w 1270687"/>
              <a:gd name="connsiteY14" fmla="*/ 1010265 h 2735826"/>
              <a:gd name="connsiteX15" fmla="*/ 407906 w 1270687"/>
              <a:gd name="connsiteY15" fmla="*/ 1098755 h 2735826"/>
              <a:gd name="connsiteX16" fmla="*/ 400532 w 1270687"/>
              <a:gd name="connsiteY16" fmla="*/ 1555955 h 2735826"/>
              <a:gd name="connsiteX17" fmla="*/ 393158 w 1270687"/>
              <a:gd name="connsiteY17" fmla="*/ 1592826 h 2735826"/>
              <a:gd name="connsiteX18" fmla="*/ 371035 w 1270687"/>
              <a:gd name="connsiteY18" fmla="*/ 1673942 h 2735826"/>
              <a:gd name="connsiteX19" fmla="*/ 363661 w 1270687"/>
              <a:gd name="connsiteY19" fmla="*/ 1732936 h 2735826"/>
              <a:gd name="connsiteX20" fmla="*/ 356287 w 1270687"/>
              <a:gd name="connsiteY20" fmla="*/ 1762433 h 2735826"/>
              <a:gd name="connsiteX21" fmla="*/ 363661 w 1270687"/>
              <a:gd name="connsiteY21" fmla="*/ 1850923 h 2735826"/>
              <a:gd name="connsiteX22" fmla="*/ 371035 w 1270687"/>
              <a:gd name="connsiteY22" fmla="*/ 2027904 h 2735826"/>
              <a:gd name="connsiteX23" fmla="*/ 378410 w 1270687"/>
              <a:gd name="connsiteY23" fmla="*/ 2064775 h 2735826"/>
              <a:gd name="connsiteX24" fmla="*/ 393158 w 1270687"/>
              <a:gd name="connsiteY24" fmla="*/ 2086897 h 2735826"/>
              <a:gd name="connsiteX25" fmla="*/ 400532 w 1270687"/>
              <a:gd name="connsiteY25" fmla="*/ 2109020 h 2735826"/>
              <a:gd name="connsiteX26" fmla="*/ 444777 w 1270687"/>
              <a:gd name="connsiteY26" fmla="*/ 2190136 h 2735826"/>
              <a:gd name="connsiteX27" fmla="*/ 474274 w 1270687"/>
              <a:gd name="connsiteY27" fmla="*/ 2249129 h 2735826"/>
              <a:gd name="connsiteX28" fmla="*/ 496397 w 1270687"/>
              <a:gd name="connsiteY28" fmla="*/ 2293375 h 2735826"/>
              <a:gd name="connsiteX29" fmla="*/ 518519 w 1270687"/>
              <a:gd name="connsiteY29" fmla="*/ 2315497 h 2735826"/>
              <a:gd name="connsiteX30" fmla="*/ 584887 w 1270687"/>
              <a:gd name="connsiteY30" fmla="*/ 2433484 h 2735826"/>
              <a:gd name="connsiteX31" fmla="*/ 607010 w 1270687"/>
              <a:gd name="connsiteY31" fmla="*/ 2470355 h 2735826"/>
              <a:gd name="connsiteX32" fmla="*/ 666003 w 1270687"/>
              <a:gd name="connsiteY32" fmla="*/ 2536723 h 2735826"/>
              <a:gd name="connsiteX33" fmla="*/ 673377 w 1270687"/>
              <a:gd name="connsiteY33" fmla="*/ 2566220 h 2735826"/>
              <a:gd name="connsiteX34" fmla="*/ 702874 w 1270687"/>
              <a:gd name="connsiteY34" fmla="*/ 2588342 h 2735826"/>
              <a:gd name="connsiteX35" fmla="*/ 761868 w 1270687"/>
              <a:gd name="connsiteY35" fmla="*/ 2632588 h 2735826"/>
              <a:gd name="connsiteX36" fmla="*/ 791364 w 1270687"/>
              <a:gd name="connsiteY36" fmla="*/ 2647336 h 2735826"/>
              <a:gd name="connsiteX37" fmla="*/ 828235 w 1270687"/>
              <a:gd name="connsiteY37" fmla="*/ 2669458 h 2735826"/>
              <a:gd name="connsiteX38" fmla="*/ 857732 w 1270687"/>
              <a:gd name="connsiteY38" fmla="*/ 2676833 h 2735826"/>
              <a:gd name="connsiteX39" fmla="*/ 894603 w 1270687"/>
              <a:gd name="connsiteY39" fmla="*/ 2691581 h 2735826"/>
              <a:gd name="connsiteX40" fmla="*/ 975719 w 1270687"/>
              <a:gd name="connsiteY40" fmla="*/ 2706329 h 2735826"/>
              <a:gd name="connsiteX41" fmla="*/ 1005216 w 1270687"/>
              <a:gd name="connsiteY41" fmla="*/ 2721078 h 2735826"/>
              <a:gd name="connsiteX42" fmla="*/ 1086332 w 1270687"/>
              <a:gd name="connsiteY42" fmla="*/ 2735826 h 2735826"/>
              <a:gd name="connsiteX43" fmla="*/ 1101081 w 1270687"/>
              <a:gd name="connsiteY43" fmla="*/ 2721078 h 2735826"/>
              <a:gd name="connsiteX44" fmla="*/ 1108455 w 1270687"/>
              <a:gd name="connsiteY44" fmla="*/ 2698955 h 2735826"/>
              <a:gd name="connsiteX45" fmla="*/ 1145326 w 1270687"/>
              <a:gd name="connsiteY45" fmla="*/ 2669458 h 2735826"/>
              <a:gd name="connsiteX46" fmla="*/ 1174822 w 1270687"/>
              <a:gd name="connsiteY46" fmla="*/ 2639962 h 2735826"/>
              <a:gd name="connsiteX47" fmla="*/ 1219068 w 1270687"/>
              <a:gd name="connsiteY47" fmla="*/ 2566220 h 2735826"/>
              <a:gd name="connsiteX48" fmla="*/ 1255939 w 1270687"/>
              <a:gd name="connsiteY48" fmla="*/ 2499852 h 2735826"/>
              <a:gd name="connsiteX49" fmla="*/ 1263313 w 1270687"/>
              <a:gd name="connsiteY49" fmla="*/ 2462981 h 2735826"/>
              <a:gd name="connsiteX50" fmla="*/ 1270687 w 1270687"/>
              <a:gd name="connsiteY50" fmla="*/ 2433484 h 2735826"/>
              <a:gd name="connsiteX51" fmla="*/ 1255939 w 1270687"/>
              <a:gd name="connsiteY51" fmla="*/ 2322871 h 2735826"/>
              <a:gd name="connsiteX52" fmla="*/ 1248564 w 1270687"/>
              <a:gd name="connsiteY52" fmla="*/ 2234381 h 2735826"/>
              <a:gd name="connsiteX53" fmla="*/ 1241190 w 1270687"/>
              <a:gd name="connsiteY53" fmla="*/ 2190136 h 2735826"/>
              <a:gd name="connsiteX54" fmla="*/ 1233816 w 1270687"/>
              <a:gd name="connsiteY54" fmla="*/ 2086897 h 2735826"/>
              <a:gd name="connsiteX55" fmla="*/ 1226442 w 1270687"/>
              <a:gd name="connsiteY55" fmla="*/ 2042652 h 2735826"/>
              <a:gd name="connsiteX56" fmla="*/ 1219068 w 1270687"/>
              <a:gd name="connsiteY56" fmla="*/ 1976284 h 2735826"/>
              <a:gd name="connsiteX57" fmla="*/ 1204319 w 1270687"/>
              <a:gd name="connsiteY57" fmla="*/ 1821426 h 2735826"/>
              <a:gd name="connsiteX58" fmla="*/ 1189571 w 1270687"/>
              <a:gd name="connsiteY58" fmla="*/ 1681317 h 2735826"/>
              <a:gd name="connsiteX59" fmla="*/ 1174822 w 1270687"/>
              <a:gd name="connsiteY59" fmla="*/ 1666568 h 2735826"/>
              <a:gd name="connsiteX60" fmla="*/ 1160074 w 1270687"/>
              <a:gd name="connsiteY60" fmla="*/ 1585452 h 2735826"/>
              <a:gd name="connsiteX61" fmla="*/ 1145326 w 1270687"/>
              <a:gd name="connsiteY61" fmla="*/ 1548581 h 2735826"/>
              <a:gd name="connsiteX62" fmla="*/ 1137952 w 1270687"/>
              <a:gd name="connsiteY62" fmla="*/ 1460091 h 2735826"/>
              <a:gd name="connsiteX63" fmla="*/ 1130577 w 1270687"/>
              <a:gd name="connsiteY63" fmla="*/ 1408471 h 2735826"/>
              <a:gd name="connsiteX64" fmla="*/ 1115829 w 1270687"/>
              <a:gd name="connsiteY64" fmla="*/ 1305233 h 2735826"/>
              <a:gd name="connsiteX65" fmla="*/ 1093706 w 1270687"/>
              <a:gd name="connsiteY65" fmla="*/ 1091381 h 2735826"/>
              <a:gd name="connsiteX66" fmla="*/ 1086332 w 1270687"/>
              <a:gd name="connsiteY66" fmla="*/ 1032388 h 2735826"/>
              <a:gd name="connsiteX67" fmla="*/ 1071584 w 1270687"/>
              <a:gd name="connsiteY67" fmla="*/ 973394 h 2735826"/>
              <a:gd name="connsiteX68" fmla="*/ 1064210 w 1270687"/>
              <a:gd name="connsiteY68" fmla="*/ 929149 h 2735826"/>
              <a:gd name="connsiteX69" fmla="*/ 1042087 w 1270687"/>
              <a:gd name="connsiteY69" fmla="*/ 877529 h 2735826"/>
              <a:gd name="connsiteX70" fmla="*/ 1034713 w 1270687"/>
              <a:gd name="connsiteY70" fmla="*/ 855407 h 2735826"/>
              <a:gd name="connsiteX71" fmla="*/ 1027339 w 1270687"/>
              <a:gd name="connsiteY71" fmla="*/ 825910 h 2735826"/>
              <a:gd name="connsiteX72" fmla="*/ 1005216 w 1270687"/>
              <a:gd name="connsiteY72" fmla="*/ 796413 h 2735826"/>
              <a:gd name="connsiteX73" fmla="*/ 983093 w 1270687"/>
              <a:gd name="connsiteY73" fmla="*/ 744794 h 2735826"/>
              <a:gd name="connsiteX74" fmla="*/ 931474 w 1270687"/>
              <a:gd name="connsiteY74" fmla="*/ 648929 h 2735826"/>
              <a:gd name="connsiteX75" fmla="*/ 894603 w 1270687"/>
              <a:gd name="connsiteY75" fmla="*/ 582562 h 2735826"/>
              <a:gd name="connsiteX76" fmla="*/ 828235 w 1270687"/>
              <a:gd name="connsiteY76" fmla="*/ 486697 h 2735826"/>
              <a:gd name="connsiteX77" fmla="*/ 798739 w 1270687"/>
              <a:gd name="connsiteY77" fmla="*/ 457200 h 2735826"/>
              <a:gd name="connsiteX78" fmla="*/ 783990 w 1270687"/>
              <a:gd name="connsiteY78" fmla="*/ 427704 h 2735826"/>
              <a:gd name="connsiteX79" fmla="*/ 761868 w 1270687"/>
              <a:gd name="connsiteY79" fmla="*/ 412955 h 2735826"/>
              <a:gd name="connsiteX80" fmla="*/ 739745 w 1270687"/>
              <a:gd name="connsiteY80" fmla="*/ 390833 h 2735826"/>
              <a:gd name="connsiteX81" fmla="*/ 702874 w 1270687"/>
              <a:gd name="connsiteY81" fmla="*/ 339213 h 2735826"/>
              <a:gd name="connsiteX82" fmla="*/ 651255 w 1270687"/>
              <a:gd name="connsiteY82" fmla="*/ 272846 h 2735826"/>
              <a:gd name="connsiteX83" fmla="*/ 629132 w 1270687"/>
              <a:gd name="connsiteY83" fmla="*/ 243349 h 2735826"/>
              <a:gd name="connsiteX84" fmla="*/ 562764 w 1270687"/>
              <a:gd name="connsiteY84" fmla="*/ 162233 h 2735826"/>
              <a:gd name="connsiteX85" fmla="*/ 533268 w 1270687"/>
              <a:gd name="connsiteY85" fmla="*/ 117988 h 2735826"/>
              <a:gd name="connsiteX86" fmla="*/ 489022 w 1270687"/>
              <a:gd name="connsiteY86" fmla="*/ 88491 h 2735826"/>
              <a:gd name="connsiteX87" fmla="*/ 407906 w 1270687"/>
              <a:gd name="connsiteY87" fmla="*/ 51620 h 2735826"/>
              <a:gd name="connsiteX88" fmla="*/ 312042 w 1270687"/>
              <a:gd name="connsiteY88" fmla="*/ 7375 h 2735826"/>
              <a:gd name="connsiteX89" fmla="*/ 171932 w 1270687"/>
              <a:gd name="connsiteY89" fmla="*/ 0 h 2735826"/>
              <a:gd name="connsiteX90" fmla="*/ 83442 w 1270687"/>
              <a:gd name="connsiteY90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61868 w 1270687"/>
              <a:gd name="connsiteY78" fmla="*/ 412955 h 2735826"/>
              <a:gd name="connsiteX79" fmla="*/ 739745 w 1270687"/>
              <a:gd name="connsiteY79" fmla="*/ 390833 h 2735826"/>
              <a:gd name="connsiteX80" fmla="*/ 702874 w 1270687"/>
              <a:gd name="connsiteY80" fmla="*/ 339213 h 2735826"/>
              <a:gd name="connsiteX81" fmla="*/ 651255 w 1270687"/>
              <a:gd name="connsiteY81" fmla="*/ 272846 h 2735826"/>
              <a:gd name="connsiteX82" fmla="*/ 629132 w 1270687"/>
              <a:gd name="connsiteY82" fmla="*/ 243349 h 2735826"/>
              <a:gd name="connsiteX83" fmla="*/ 562764 w 1270687"/>
              <a:gd name="connsiteY83" fmla="*/ 162233 h 2735826"/>
              <a:gd name="connsiteX84" fmla="*/ 533268 w 1270687"/>
              <a:gd name="connsiteY84" fmla="*/ 117988 h 2735826"/>
              <a:gd name="connsiteX85" fmla="*/ 489022 w 1270687"/>
              <a:gd name="connsiteY85" fmla="*/ 88491 h 2735826"/>
              <a:gd name="connsiteX86" fmla="*/ 407906 w 1270687"/>
              <a:gd name="connsiteY86" fmla="*/ 51620 h 2735826"/>
              <a:gd name="connsiteX87" fmla="*/ 312042 w 1270687"/>
              <a:gd name="connsiteY87" fmla="*/ 7375 h 2735826"/>
              <a:gd name="connsiteX88" fmla="*/ 171932 w 1270687"/>
              <a:gd name="connsiteY88" fmla="*/ 0 h 2735826"/>
              <a:gd name="connsiteX89" fmla="*/ 83442 w 1270687"/>
              <a:gd name="connsiteY89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98739 w 1270687"/>
              <a:gd name="connsiteY76" fmla="*/ 457200 h 2735826"/>
              <a:gd name="connsiteX77" fmla="*/ 783990 w 1270687"/>
              <a:gd name="connsiteY77" fmla="*/ 427704 h 2735826"/>
              <a:gd name="connsiteX78" fmla="*/ 739745 w 1270687"/>
              <a:gd name="connsiteY78" fmla="*/ 390833 h 2735826"/>
              <a:gd name="connsiteX79" fmla="*/ 702874 w 1270687"/>
              <a:gd name="connsiteY79" fmla="*/ 339213 h 2735826"/>
              <a:gd name="connsiteX80" fmla="*/ 651255 w 1270687"/>
              <a:gd name="connsiteY80" fmla="*/ 272846 h 2735826"/>
              <a:gd name="connsiteX81" fmla="*/ 629132 w 1270687"/>
              <a:gd name="connsiteY81" fmla="*/ 243349 h 2735826"/>
              <a:gd name="connsiteX82" fmla="*/ 562764 w 1270687"/>
              <a:gd name="connsiteY82" fmla="*/ 162233 h 2735826"/>
              <a:gd name="connsiteX83" fmla="*/ 533268 w 1270687"/>
              <a:gd name="connsiteY83" fmla="*/ 117988 h 2735826"/>
              <a:gd name="connsiteX84" fmla="*/ 489022 w 1270687"/>
              <a:gd name="connsiteY84" fmla="*/ 88491 h 2735826"/>
              <a:gd name="connsiteX85" fmla="*/ 407906 w 1270687"/>
              <a:gd name="connsiteY85" fmla="*/ 51620 h 2735826"/>
              <a:gd name="connsiteX86" fmla="*/ 312042 w 1270687"/>
              <a:gd name="connsiteY86" fmla="*/ 7375 h 2735826"/>
              <a:gd name="connsiteX87" fmla="*/ 171932 w 1270687"/>
              <a:gd name="connsiteY87" fmla="*/ 0 h 2735826"/>
              <a:gd name="connsiteX88" fmla="*/ 83442 w 1270687"/>
              <a:gd name="connsiteY88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27339 w 1270687"/>
              <a:gd name="connsiteY70" fmla="*/ 825910 h 2735826"/>
              <a:gd name="connsiteX71" fmla="*/ 1005216 w 1270687"/>
              <a:gd name="connsiteY71" fmla="*/ 796413 h 2735826"/>
              <a:gd name="connsiteX72" fmla="*/ 983093 w 1270687"/>
              <a:gd name="connsiteY72" fmla="*/ 744794 h 2735826"/>
              <a:gd name="connsiteX73" fmla="*/ 931474 w 1270687"/>
              <a:gd name="connsiteY73" fmla="*/ 648929 h 2735826"/>
              <a:gd name="connsiteX74" fmla="*/ 894603 w 1270687"/>
              <a:gd name="connsiteY74" fmla="*/ 582562 h 2735826"/>
              <a:gd name="connsiteX75" fmla="*/ 828235 w 1270687"/>
              <a:gd name="connsiteY75" fmla="*/ 486697 h 2735826"/>
              <a:gd name="connsiteX76" fmla="*/ 783990 w 1270687"/>
              <a:gd name="connsiteY76" fmla="*/ 427704 h 2735826"/>
              <a:gd name="connsiteX77" fmla="*/ 739745 w 1270687"/>
              <a:gd name="connsiteY77" fmla="*/ 390833 h 2735826"/>
              <a:gd name="connsiteX78" fmla="*/ 702874 w 1270687"/>
              <a:gd name="connsiteY78" fmla="*/ 339213 h 2735826"/>
              <a:gd name="connsiteX79" fmla="*/ 651255 w 1270687"/>
              <a:gd name="connsiteY79" fmla="*/ 272846 h 2735826"/>
              <a:gd name="connsiteX80" fmla="*/ 629132 w 1270687"/>
              <a:gd name="connsiteY80" fmla="*/ 243349 h 2735826"/>
              <a:gd name="connsiteX81" fmla="*/ 562764 w 1270687"/>
              <a:gd name="connsiteY81" fmla="*/ 162233 h 2735826"/>
              <a:gd name="connsiteX82" fmla="*/ 533268 w 1270687"/>
              <a:gd name="connsiteY82" fmla="*/ 117988 h 2735826"/>
              <a:gd name="connsiteX83" fmla="*/ 489022 w 1270687"/>
              <a:gd name="connsiteY83" fmla="*/ 88491 h 2735826"/>
              <a:gd name="connsiteX84" fmla="*/ 407906 w 1270687"/>
              <a:gd name="connsiteY84" fmla="*/ 51620 h 2735826"/>
              <a:gd name="connsiteX85" fmla="*/ 312042 w 1270687"/>
              <a:gd name="connsiteY85" fmla="*/ 7375 h 2735826"/>
              <a:gd name="connsiteX86" fmla="*/ 171932 w 1270687"/>
              <a:gd name="connsiteY86" fmla="*/ 0 h 2735826"/>
              <a:gd name="connsiteX87" fmla="*/ 83442 w 1270687"/>
              <a:gd name="connsiteY87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34713 w 1270687"/>
              <a:gd name="connsiteY69" fmla="*/ 855407 h 2735826"/>
              <a:gd name="connsiteX70" fmla="*/ 1005216 w 1270687"/>
              <a:gd name="connsiteY70" fmla="*/ 796413 h 2735826"/>
              <a:gd name="connsiteX71" fmla="*/ 983093 w 1270687"/>
              <a:gd name="connsiteY71" fmla="*/ 744794 h 2735826"/>
              <a:gd name="connsiteX72" fmla="*/ 931474 w 1270687"/>
              <a:gd name="connsiteY72" fmla="*/ 648929 h 2735826"/>
              <a:gd name="connsiteX73" fmla="*/ 894603 w 1270687"/>
              <a:gd name="connsiteY73" fmla="*/ 582562 h 2735826"/>
              <a:gd name="connsiteX74" fmla="*/ 828235 w 1270687"/>
              <a:gd name="connsiteY74" fmla="*/ 486697 h 2735826"/>
              <a:gd name="connsiteX75" fmla="*/ 783990 w 1270687"/>
              <a:gd name="connsiteY75" fmla="*/ 427704 h 2735826"/>
              <a:gd name="connsiteX76" fmla="*/ 739745 w 1270687"/>
              <a:gd name="connsiteY76" fmla="*/ 390833 h 2735826"/>
              <a:gd name="connsiteX77" fmla="*/ 702874 w 1270687"/>
              <a:gd name="connsiteY77" fmla="*/ 339213 h 2735826"/>
              <a:gd name="connsiteX78" fmla="*/ 651255 w 1270687"/>
              <a:gd name="connsiteY78" fmla="*/ 272846 h 2735826"/>
              <a:gd name="connsiteX79" fmla="*/ 629132 w 1270687"/>
              <a:gd name="connsiteY79" fmla="*/ 243349 h 2735826"/>
              <a:gd name="connsiteX80" fmla="*/ 562764 w 1270687"/>
              <a:gd name="connsiteY80" fmla="*/ 162233 h 2735826"/>
              <a:gd name="connsiteX81" fmla="*/ 533268 w 1270687"/>
              <a:gd name="connsiteY81" fmla="*/ 117988 h 2735826"/>
              <a:gd name="connsiteX82" fmla="*/ 489022 w 1270687"/>
              <a:gd name="connsiteY82" fmla="*/ 88491 h 2735826"/>
              <a:gd name="connsiteX83" fmla="*/ 407906 w 1270687"/>
              <a:gd name="connsiteY83" fmla="*/ 51620 h 2735826"/>
              <a:gd name="connsiteX84" fmla="*/ 312042 w 1270687"/>
              <a:gd name="connsiteY84" fmla="*/ 7375 h 2735826"/>
              <a:gd name="connsiteX85" fmla="*/ 171932 w 1270687"/>
              <a:gd name="connsiteY85" fmla="*/ 0 h 2735826"/>
              <a:gd name="connsiteX86" fmla="*/ 83442 w 1270687"/>
              <a:gd name="connsiteY86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71584 w 1270687"/>
              <a:gd name="connsiteY66" fmla="*/ 973394 h 2735826"/>
              <a:gd name="connsiteX67" fmla="*/ 1064210 w 1270687"/>
              <a:gd name="connsiteY67" fmla="*/ 929149 h 2735826"/>
              <a:gd name="connsiteX68" fmla="*/ 1042087 w 1270687"/>
              <a:gd name="connsiteY68" fmla="*/ 877529 h 2735826"/>
              <a:gd name="connsiteX69" fmla="*/ 1005216 w 1270687"/>
              <a:gd name="connsiteY69" fmla="*/ 796413 h 2735826"/>
              <a:gd name="connsiteX70" fmla="*/ 983093 w 1270687"/>
              <a:gd name="connsiteY70" fmla="*/ 744794 h 2735826"/>
              <a:gd name="connsiteX71" fmla="*/ 931474 w 1270687"/>
              <a:gd name="connsiteY71" fmla="*/ 648929 h 2735826"/>
              <a:gd name="connsiteX72" fmla="*/ 894603 w 1270687"/>
              <a:gd name="connsiteY72" fmla="*/ 582562 h 2735826"/>
              <a:gd name="connsiteX73" fmla="*/ 828235 w 1270687"/>
              <a:gd name="connsiteY73" fmla="*/ 486697 h 2735826"/>
              <a:gd name="connsiteX74" fmla="*/ 783990 w 1270687"/>
              <a:gd name="connsiteY74" fmla="*/ 427704 h 2735826"/>
              <a:gd name="connsiteX75" fmla="*/ 739745 w 1270687"/>
              <a:gd name="connsiteY75" fmla="*/ 390833 h 2735826"/>
              <a:gd name="connsiteX76" fmla="*/ 702874 w 1270687"/>
              <a:gd name="connsiteY76" fmla="*/ 339213 h 2735826"/>
              <a:gd name="connsiteX77" fmla="*/ 651255 w 1270687"/>
              <a:gd name="connsiteY77" fmla="*/ 272846 h 2735826"/>
              <a:gd name="connsiteX78" fmla="*/ 629132 w 1270687"/>
              <a:gd name="connsiteY78" fmla="*/ 243349 h 2735826"/>
              <a:gd name="connsiteX79" fmla="*/ 562764 w 1270687"/>
              <a:gd name="connsiteY79" fmla="*/ 162233 h 2735826"/>
              <a:gd name="connsiteX80" fmla="*/ 533268 w 1270687"/>
              <a:gd name="connsiteY80" fmla="*/ 117988 h 2735826"/>
              <a:gd name="connsiteX81" fmla="*/ 489022 w 1270687"/>
              <a:gd name="connsiteY81" fmla="*/ 88491 h 2735826"/>
              <a:gd name="connsiteX82" fmla="*/ 407906 w 1270687"/>
              <a:gd name="connsiteY82" fmla="*/ 51620 h 2735826"/>
              <a:gd name="connsiteX83" fmla="*/ 312042 w 1270687"/>
              <a:gd name="connsiteY83" fmla="*/ 7375 h 2735826"/>
              <a:gd name="connsiteX84" fmla="*/ 171932 w 1270687"/>
              <a:gd name="connsiteY84" fmla="*/ 0 h 2735826"/>
              <a:gd name="connsiteX85" fmla="*/ 83442 w 1270687"/>
              <a:gd name="connsiteY85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74822 w 1270687"/>
              <a:gd name="connsiteY58" fmla="*/ 1666568 h 2735826"/>
              <a:gd name="connsiteX59" fmla="*/ 1160074 w 1270687"/>
              <a:gd name="connsiteY59" fmla="*/ 1585452 h 2735826"/>
              <a:gd name="connsiteX60" fmla="*/ 1145326 w 1270687"/>
              <a:gd name="connsiteY60" fmla="*/ 1548581 h 2735826"/>
              <a:gd name="connsiteX61" fmla="*/ 1137952 w 1270687"/>
              <a:gd name="connsiteY61" fmla="*/ 1460091 h 2735826"/>
              <a:gd name="connsiteX62" fmla="*/ 1130577 w 1270687"/>
              <a:gd name="connsiteY62" fmla="*/ 1408471 h 2735826"/>
              <a:gd name="connsiteX63" fmla="*/ 1115829 w 1270687"/>
              <a:gd name="connsiteY63" fmla="*/ 1305233 h 2735826"/>
              <a:gd name="connsiteX64" fmla="*/ 1093706 w 1270687"/>
              <a:gd name="connsiteY64" fmla="*/ 1091381 h 2735826"/>
              <a:gd name="connsiteX65" fmla="*/ 1086332 w 1270687"/>
              <a:gd name="connsiteY65" fmla="*/ 1032388 h 2735826"/>
              <a:gd name="connsiteX66" fmla="*/ 1064210 w 1270687"/>
              <a:gd name="connsiteY66" fmla="*/ 929149 h 2735826"/>
              <a:gd name="connsiteX67" fmla="*/ 1042087 w 1270687"/>
              <a:gd name="connsiteY67" fmla="*/ 877529 h 2735826"/>
              <a:gd name="connsiteX68" fmla="*/ 1005216 w 1270687"/>
              <a:gd name="connsiteY68" fmla="*/ 796413 h 2735826"/>
              <a:gd name="connsiteX69" fmla="*/ 983093 w 1270687"/>
              <a:gd name="connsiteY69" fmla="*/ 744794 h 2735826"/>
              <a:gd name="connsiteX70" fmla="*/ 931474 w 1270687"/>
              <a:gd name="connsiteY70" fmla="*/ 648929 h 2735826"/>
              <a:gd name="connsiteX71" fmla="*/ 894603 w 1270687"/>
              <a:gd name="connsiteY71" fmla="*/ 582562 h 2735826"/>
              <a:gd name="connsiteX72" fmla="*/ 828235 w 1270687"/>
              <a:gd name="connsiteY72" fmla="*/ 486697 h 2735826"/>
              <a:gd name="connsiteX73" fmla="*/ 783990 w 1270687"/>
              <a:gd name="connsiteY73" fmla="*/ 427704 h 2735826"/>
              <a:gd name="connsiteX74" fmla="*/ 739745 w 1270687"/>
              <a:gd name="connsiteY74" fmla="*/ 390833 h 2735826"/>
              <a:gd name="connsiteX75" fmla="*/ 702874 w 1270687"/>
              <a:gd name="connsiteY75" fmla="*/ 339213 h 2735826"/>
              <a:gd name="connsiteX76" fmla="*/ 651255 w 1270687"/>
              <a:gd name="connsiteY76" fmla="*/ 272846 h 2735826"/>
              <a:gd name="connsiteX77" fmla="*/ 629132 w 1270687"/>
              <a:gd name="connsiteY77" fmla="*/ 243349 h 2735826"/>
              <a:gd name="connsiteX78" fmla="*/ 562764 w 1270687"/>
              <a:gd name="connsiteY78" fmla="*/ 162233 h 2735826"/>
              <a:gd name="connsiteX79" fmla="*/ 533268 w 1270687"/>
              <a:gd name="connsiteY79" fmla="*/ 117988 h 2735826"/>
              <a:gd name="connsiteX80" fmla="*/ 489022 w 1270687"/>
              <a:gd name="connsiteY80" fmla="*/ 88491 h 2735826"/>
              <a:gd name="connsiteX81" fmla="*/ 407906 w 1270687"/>
              <a:gd name="connsiteY81" fmla="*/ 51620 h 2735826"/>
              <a:gd name="connsiteX82" fmla="*/ 312042 w 1270687"/>
              <a:gd name="connsiteY82" fmla="*/ 7375 h 2735826"/>
              <a:gd name="connsiteX83" fmla="*/ 171932 w 1270687"/>
              <a:gd name="connsiteY83" fmla="*/ 0 h 2735826"/>
              <a:gd name="connsiteX84" fmla="*/ 83442 w 1270687"/>
              <a:gd name="connsiteY84" fmla="*/ 73742 h 2735826"/>
              <a:gd name="connsiteX0" fmla="*/ 83442 w 1270687"/>
              <a:gd name="connsiteY0" fmla="*/ 73742 h 2735826"/>
              <a:gd name="connsiteX1" fmla="*/ 46571 w 1270687"/>
              <a:gd name="connsiteY1" fmla="*/ 140110 h 2735826"/>
              <a:gd name="connsiteX2" fmla="*/ 17074 w 1270687"/>
              <a:gd name="connsiteY2" fmla="*/ 184355 h 2735826"/>
              <a:gd name="connsiteX3" fmla="*/ 2326 w 1270687"/>
              <a:gd name="connsiteY3" fmla="*/ 221226 h 2735826"/>
              <a:gd name="connsiteX4" fmla="*/ 2326 w 1270687"/>
              <a:gd name="connsiteY4" fmla="*/ 398207 h 2735826"/>
              <a:gd name="connsiteX5" fmla="*/ 24448 w 1270687"/>
              <a:gd name="connsiteY5" fmla="*/ 449826 h 2735826"/>
              <a:gd name="connsiteX6" fmla="*/ 83442 w 1270687"/>
              <a:gd name="connsiteY6" fmla="*/ 560439 h 2735826"/>
              <a:gd name="connsiteX7" fmla="*/ 98190 w 1270687"/>
              <a:gd name="connsiteY7" fmla="*/ 582562 h 2735826"/>
              <a:gd name="connsiteX8" fmla="*/ 157184 w 1270687"/>
              <a:gd name="connsiteY8" fmla="*/ 648929 h 2735826"/>
              <a:gd name="connsiteX9" fmla="*/ 179306 w 1270687"/>
              <a:gd name="connsiteY9" fmla="*/ 678426 h 2735826"/>
              <a:gd name="connsiteX10" fmla="*/ 238300 w 1270687"/>
              <a:gd name="connsiteY10" fmla="*/ 737420 h 2735826"/>
              <a:gd name="connsiteX11" fmla="*/ 326790 w 1270687"/>
              <a:gd name="connsiteY11" fmla="*/ 877529 h 2735826"/>
              <a:gd name="connsiteX12" fmla="*/ 356287 w 1270687"/>
              <a:gd name="connsiteY12" fmla="*/ 936523 h 2735826"/>
              <a:gd name="connsiteX13" fmla="*/ 393158 w 1270687"/>
              <a:gd name="connsiteY13" fmla="*/ 1010265 h 2735826"/>
              <a:gd name="connsiteX14" fmla="*/ 407906 w 1270687"/>
              <a:gd name="connsiteY14" fmla="*/ 1098755 h 2735826"/>
              <a:gd name="connsiteX15" fmla="*/ 400532 w 1270687"/>
              <a:gd name="connsiteY15" fmla="*/ 1555955 h 2735826"/>
              <a:gd name="connsiteX16" fmla="*/ 393158 w 1270687"/>
              <a:gd name="connsiteY16" fmla="*/ 1592826 h 2735826"/>
              <a:gd name="connsiteX17" fmla="*/ 371035 w 1270687"/>
              <a:gd name="connsiteY17" fmla="*/ 1673942 h 2735826"/>
              <a:gd name="connsiteX18" fmla="*/ 363661 w 1270687"/>
              <a:gd name="connsiteY18" fmla="*/ 1732936 h 2735826"/>
              <a:gd name="connsiteX19" fmla="*/ 356287 w 1270687"/>
              <a:gd name="connsiteY19" fmla="*/ 1762433 h 2735826"/>
              <a:gd name="connsiteX20" fmla="*/ 363661 w 1270687"/>
              <a:gd name="connsiteY20" fmla="*/ 1850923 h 2735826"/>
              <a:gd name="connsiteX21" fmla="*/ 371035 w 1270687"/>
              <a:gd name="connsiteY21" fmla="*/ 2027904 h 2735826"/>
              <a:gd name="connsiteX22" fmla="*/ 378410 w 1270687"/>
              <a:gd name="connsiteY22" fmla="*/ 2064775 h 2735826"/>
              <a:gd name="connsiteX23" fmla="*/ 393158 w 1270687"/>
              <a:gd name="connsiteY23" fmla="*/ 2086897 h 2735826"/>
              <a:gd name="connsiteX24" fmla="*/ 400532 w 1270687"/>
              <a:gd name="connsiteY24" fmla="*/ 2109020 h 2735826"/>
              <a:gd name="connsiteX25" fmla="*/ 444777 w 1270687"/>
              <a:gd name="connsiteY25" fmla="*/ 2190136 h 2735826"/>
              <a:gd name="connsiteX26" fmla="*/ 474274 w 1270687"/>
              <a:gd name="connsiteY26" fmla="*/ 2249129 h 2735826"/>
              <a:gd name="connsiteX27" fmla="*/ 496397 w 1270687"/>
              <a:gd name="connsiteY27" fmla="*/ 2293375 h 2735826"/>
              <a:gd name="connsiteX28" fmla="*/ 518519 w 1270687"/>
              <a:gd name="connsiteY28" fmla="*/ 2315497 h 2735826"/>
              <a:gd name="connsiteX29" fmla="*/ 584887 w 1270687"/>
              <a:gd name="connsiteY29" fmla="*/ 2433484 h 2735826"/>
              <a:gd name="connsiteX30" fmla="*/ 607010 w 1270687"/>
              <a:gd name="connsiteY30" fmla="*/ 2470355 h 2735826"/>
              <a:gd name="connsiteX31" fmla="*/ 666003 w 1270687"/>
              <a:gd name="connsiteY31" fmla="*/ 2536723 h 2735826"/>
              <a:gd name="connsiteX32" fmla="*/ 673377 w 1270687"/>
              <a:gd name="connsiteY32" fmla="*/ 2566220 h 2735826"/>
              <a:gd name="connsiteX33" fmla="*/ 702874 w 1270687"/>
              <a:gd name="connsiteY33" fmla="*/ 2588342 h 2735826"/>
              <a:gd name="connsiteX34" fmla="*/ 761868 w 1270687"/>
              <a:gd name="connsiteY34" fmla="*/ 2632588 h 2735826"/>
              <a:gd name="connsiteX35" fmla="*/ 791364 w 1270687"/>
              <a:gd name="connsiteY35" fmla="*/ 2647336 h 2735826"/>
              <a:gd name="connsiteX36" fmla="*/ 828235 w 1270687"/>
              <a:gd name="connsiteY36" fmla="*/ 2669458 h 2735826"/>
              <a:gd name="connsiteX37" fmla="*/ 857732 w 1270687"/>
              <a:gd name="connsiteY37" fmla="*/ 2676833 h 2735826"/>
              <a:gd name="connsiteX38" fmla="*/ 894603 w 1270687"/>
              <a:gd name="connsiteY38" fmla="*/ 2691581 h 2735826"/>
              <a:gd name="connsiteX39" fmla="*/ 975719 w 1270687"/>
              <a:gd name="connsiteY39" fmla="*/ 2706329 h 2735826"/>
              <a:gd name="connsiteX40" fmla="*/ 1005216 w 1270687"/>
              <a:gd name="connsiteY40" fmla="*/ 2721078 h 2735826"/>
              <a:gd name="connsiteX41" fmla="*/ 1086332 w 1270687"/>
              <a:gd name="connsiteY41" fmla="*/ 2735826 h 2735826"/>
              <a:gd name="connsiteX42" fmla="*/ 1101081 w 1270687"/>
              <a:gd name="connsiteY42" fmla="*/ 2721078 h 2735826"/>
              <a:gd name="connsiteX43" fmla="*/ 1108455 w 1270687"/>
              <a:gd name="connsiteY43" fmla="*/ 2698955 h 2735826"/>
              <a:gd name="connsiteX44" fmla="*/ 1145326 w 1270687"/>
              <a:gd name="connsiteY44" fmla="*/ 2669458 h 2735826"/>
              <a:gd name="connsiteX45" fmla="*/ 1174822 w 1270687"/>
              <a:gd name="connsiteY45" fmla="*/ 2639962 h 2735826"/>
              <a:gd name="connsiteX46" fmla="*/ 1219068 w 1270687"/>
              <a:gd name="connsiteY46" fmla="*/ 2566220 h 2735826"/>
              <a:gd name="connsiteX47" fmla="*/ 1255939 w 1270687"/>
              <a:gd name="connsiteY47" fmla="*/ 2499852 h 2735826"/>
              <a:gd name="connsiteX48" fmla="*/ 1263313 w 1270687"/>
              <a:gd name="connsiteY48" fmla="*/ 2462981 h 2735826"/>
              <a:gd name="connsiteX49" fmla="*/ 1270687 w 1270687"/>
              <a:gd name="connsiteY49" fmla="*/ 2433484 h 2735826"/>
              <a:gd name="connsiteX50" fmla="*/ 1255939 w 1270687"/>
              <a:gd name="connsiteY50" fmla="*/ 2322871 h 2735826"/>
              <a:gd name="connsiteX51" fmla="*/ 1248564 w 1270687"/>
              <a:gd name="connsiteY51" fmla="*/ 2234381 h 2735826"/>
              <a:gd name="connsiteX52" fmla="*/ 1241190 w 1270687"/>
              <a:gd name="connsiteY52" fmla="*/ 2190136 h 2735826"/>
              <a:gd name="connsiteX53" fmla="*/ 1233816 w 1270687"/>
              <a:gd name="connsiteY53" fmla="*/ 2086897 h 2735826"/>
              <a:gd name="connsiteX54" fmla="*/ 1226442 w 1270687"/>
              <a:gd name="connsiteY54" fmla="*/ 2042652 h 2735826"/>
              <a:gd name="connsiteX55" fmla="*/ 1219068 w 1270687"/>
              <a:gd name="connsiteY55" fmla="*/ 1976284 h 2735826"/>
              <a:gd name="connsiteX56" fmla="*/ 1204319 w 1270687"/>
              <a:gd name="connsiteY56" fmla="*/ 1821426 h 2735826"/>
              <a:gd name="connsiteX57" fmla="*/ 1189571 w 1270687"/>
              <a:gd name="connsiteY57" fmla="*/ 1681317 h 2735826"/>
              <a:gd name="connsiteX58" fmla="*/ 1160074 w 1270687"/>
              <a:gd name="connsiteY58" fmla="*/ 1585452 h 2735826"/>
              <a:gd name="connsiteX59" fmla="*/ 1145326 w 1270687"/>
              <a:gd name="connsiteY59" fmla="*/ 1548581 h 2735826"/>
              <a:gd name="connsiteX60" fmla="*/ 1137952 w 1270687"/>
              <a:gd name="connsiteY60" fmla="*/ 1460091 h 2735826"/>
              <a:gd name="connsiteX61" fmla="*/ 1130577 w 1270687"/>
              <a:gd name="connsiteY61" fmla="*/ 1408471 h 2735826"/>
              <a:gd name="connsiteX62" fmla="*/ 1115829 w 1270687"/>
              <a:gd name="connsiteY62" fmla="*/ 1305233 h 2735826"/>
              <a:gd name="connsiteX63" fmla="*/ 1093706 w 1270687"/>
              <a:gd name="connsiteY63" fmla="*/ 1091381 h 2735826"/>
              <a:gd name="connsiteX64" fmla="*/ 1086332 w 1270687"/>
              <a:gd name="connsiteY64" fmla="*/ 1032388 h 2735826"/>
              <a:gd name="connsiteX65" fmla="*/ 1064210 w 1270687"/>
              <a:gd name="connsiteY65" fmla="*/ 929149 h 2735826"/>
              <a:gd name="connsiteX66" fmla="*/ 1042087 w 1270687"/>
              <a:gd name="connsiteY66" fmla="*/ 877529 h 2735826"/>
              <a:gd name="connsiteX67" fmla="*/ 1005216 w 1270687"/>
              <a:gd name="connsiteY67" fmla="*/ 796413 h 2735826"/>
              <a:gd name="connsiteX68" fmla="*/ 983093 w 1270687"/>
              <a:gd name="connsiteY68" fmla="*/ 744794 h 2735826"/>
              <a:gd name="connsiteX69" fmla="*/ 931474 w 1270687"/>
              <a:gd name="connsiteY69" fmla="*/ 648929 h 2735826"/>
              <a:gd name="connsiteX70" fmla="*/ 894603 w 1270687"/>
              <a:gd name="connsiteY70" fmla="*/ 582562 h 2735826"/>
              <a:gd name="connsiteX71" fmla="*/ 828235 w 1270687"/>
              <a:gd name="connsiteY71" fmla="*/ 486697 h 2735826"/>
              <a:gd name="connsiteX72" fmla="*/ 783990 w 1270687"/>
              <a:gd name="connsiteY72" fmla="*/ 427704 h 2735826"/>
              <a:gd name="connsiteX73" fmla="*/ 739745 w 1270687"/>
              <a:gd name="connsiteY73" fmla="*/ 390833 h 2735826"/>
              <a:gd name="connsiteX74" fmla="*/ 702874 w 1270687"/>
              <a:gd name="connsiteY74" fmla="*/ 339213 h 2735826"/>
              <a:gd name="connsiteX75" fmla="*/ 651255 w 1270687"/>
              <a:gd name="connsiteY75" fmla="*/ 272846 h 2735826"/>
              <a:gd name="connsiteX76" fmla="*/ 629132 w 1270687"/>
              <a:gd name="connsiteY76" fmla="*/ 243349 h 2735826"/>
              <a:gd name="connsiteX77" fmla="*/ 562764 w 1270687"/>
              <a:gd name="connsiteY77" fmla="*/ 162233 h 2735826"/>
              <a:gd name="connsiteX78" fmla="*/ 533268 w 1270687"/>
              <a:gd name="connsiteY78" fmla="*/ 117988 h 2735826"/>
              <a:gd name="connsiteX79" fmla="*/ 489022 w 1270687"/>
              <a:gd name="connsiteY79" fmla="*/ 88491 h 2735826"/>
              <a:gd name="connsiteX80" fmla="*/ 407906 w 1270687"/>
              <a:gd name="connsiteY80" fmla="*/ 51620 h 2735826"/>
              <a:gd name="connsiteX81" fmla="*/ 312042 w 1270687"/>
              <a:gd name="connsiteY81" fmla="*/ 7375 h 2735826"/>
              <a:gd name="connsiteX82" fmla="*/ 171932 w 1270687"/>
              <a:gd name="connsiteY82" fmla="*/ 0 h 2735826"/>
              <a:gd name="connsiteX83" fmla="*/ 83442 w 1270687"/>
              <a:gd name="connsiteY83" fmla="*/ 73742 h 2735826"/>
              <a:gd name="connsiteX0" fmla="*/ 83442 w 1653199"/>
              <a:gd name="connsiteY0" fmla="*/ 73742 h 3173333"/>
              <a:gd name="connsiteX1" fmla="*/ 46571 w 1653199"/>
              <a:gd name="connsiteY1" fmla="*/ 140110 h 3173333"/>
              <a:gd name="connsiteX2" fmla="*/ 17074 w 1653199"/>
              <a:gd name="connsiteY2" fmla="*/ 184355 h 3173333"/>
              <a:gd name="connsiteX3" fmla="*/ 2326 w 1653199"/>
              <a:gd name="connsiteY3" fmla="*/ 221226 h 3173333"/>
              <a:gd name="connsiteX4" fmla="*/ 2326 w 1653199"/>
              <a:gd name="connsiteY4" fmla="*/ 398207 h 3173333"/>
              <a:gd name="connsiteX5" fmla="*/ 24448 w 1653199"/>
              <a:gd name="connsiteY5" fmla="*/ 449826 h 3173333"/>
              <a:gd name="connsiteX6" fmla="*/ 83442 w 1653199"/>
              <a:gd name="connsiteY6" fmla="*/ 560439 h 3173333"/>
              <a:gd name="connsiteX7" fmla="*/ 98190 w 1653199"/>
              <a:gd name="connsiteY7" fmla="*/ 582562 h 3173333"/>
              <a:gd name="connsiteX8" fmla="*/ 157184 w 1653199"/>
              <a:gd name="connsiteY8" fmla="*/ 648929 h 3173333"/>
              <a:gd name="connsiteX9" fmla="*/ 179306 w 1653199"/>
              <a:gd name="connsiteY9" fmla="*/ 678426 h 3173333"/>
              <a:gd name="connsiteX10" fmla="*/ 238300 w 1653199"/>
              <a:gd name="connsiteY10" fmla="*/ 737420 h 3173333"/>
              <a:gd name="connsiteX11" fmla="*/ 326790 w 1653199"/>
              <a:gd name="connsiteY11" fmla="*/ 877529 h 3173333"/>
              <a:gd name="connsiteX12" fmla="*/ 356287 w 1653199"/>
              <a:gd name="connsiteY12" fmla="*/ 936523 h 3173333"/>
              <a:gd name="connsiteX13" fmla="*/ 393158 w 1653199"/>
              <a:gd name="connsiteY13" fmla="*/ 1010265 h 3173333"/>
              <a:gd name="connsiteX14" fmla="*/ 407906 w 1653199"/>
              <a:gd name="connsiteY14" fmla="*/ 1098755 h 3173333"/>
              <a:gd name="connsiteX15" fmla="*/ 400532 w 1653199"/>
              <a:gd name="connsiteY15" fmla="*/ 1555955 h 3173333"/>
              <a:gd name="connsiteX16" fmla="*/ 393158 w 1653199"/>
              <a:gd name="connsiteY16" fmla="*/ 1592826 h 3173333"/>
              <a:gd name="connsiteX17" fmla="*/ 371035 w 1653199"/>
              <a:gd name="connsiteY17" fmla="*/ 1673942 h 3173333"/>
              <a:gd name="connsiteX18" fmla="*/ 363661 w 1653199"/>
              <a:gd name="connsiteY18" fmla="*/ 1732936 h 3173333"/>
              <a:gd name="connsiteX19" fmla="*/ 356287 w 1653199"/>
              <a:gd name="connsiteY19" fmla="*/ 1762433 h 3173333"/>
              <a:gd name="connsiteX20" fmla="*/ 363661 w 1653199"/>
              <a:gd name="connsiteY20" fmla="*/ 1850923 h 3173333"/>
              <a:gd name="connsiteX21" fmla="*/ 371035 w 1653199"/>
              <a:gd name="connsiteY21" fmla="*/ 2027904 h 3173333"/>
              <a:gd name="connsiteX22" fmla="*/ 378410 w 1653199"/>
              <a:gd name="connsiteY22" fmla="*/ 2064775 h 3173333"/>
              <a:gd name="connsiteX23" fmla="*/ 393158 w 1653199"/>
              <a:gd name="connsiteY23" fmla="*/ 2086897 h 3173333"/>
              <a:gd name="connsiteX24" fmla="*/ 400532 w 1653199"/>
              <a:gd name="connsiteY24" fmla="*/ 2109020 h 3173333"/>
              <a:gd name="connsiteX25" fmla="*/ 444777 w 1653199"/>
              <a:gd name="connsiteY25" fmla="*/ 2190136 h 3173333"/>
              <a:gd name="connsiteX26" fmla="*/ 474274 w 1653199"/>
              <a:gd name="connsiteY26" fmla="*/ 2249129 h 3173333"/>
              <a:gd name="connsiteX27" fmla="*/ 496397 w 1653199"/>
              <a:gd name="connsiteY27" fmla="*/ 2293375 h 3173333"/>
              <a:gd name="connsiteX28" fmla="*/ 518519 w 1653199"/>
              <a:gd name="connsiteY28" fmla="*/ 2315497 h 3173333"/>
              <a:gd name="connsiteX29" fmla="*/ 584887 w 1653199"/>
              <a:gd name="connsiteY29" fmla="*/ 2433484 h 3173333"/>
              <a:gd name="connsiteX30" fmla="*/ 607010 w 1653199"/>
              <a:gd name="connsiteY30" fmla="*/ 2470355 h 3173333"/>
              <a:gd name="connsiteX31" fmla="*/ 666003 w 1653199"/>
              <a:gd name="connsiteY31" fmla="*/ 2536723 h 3173333"/>
              <a:gd name="connsiteX32" fmla="*/ 673377 w 1653199"/>
              <a:gd name="connsiteY32" fmla="*/ 2566220 h 3173333"/>
              <a:gd name="connsiteX33" fmla="*/ 702874 w 1653199"/>
              <a:gd name="connsiteY33" fmla="*/ 2588342 h 3173333"/>
              <a:gd name="connsiteX34" fmla="*/ 761868 w 1653199"/>
              <a:gd name="connsiteY34" fmla="*/ 2632588 h 3173333"/>
              <a:gd name="connsiteX35" fmla="*/ 791364 w 1653199"/>
              <a:gd name="connsiteY35" fmla="*/ 2647336 h 3173333"/>
              <a:gd name="connsiteX36" fmla="*/ 828235 w 1653199"/>
              <a:gd name="connsiteY36" fmla="*/ 2669458 h 3173333"/>
              <a:gd name="connsiteX37" fmla="*/ 857732 w 1653199"/>
              <a:gd name="connsiteY37" fmla="*/ 2676833 h 3173333"/>
              <a:gd name="connsiteX38" fmla="*/ 894603 w 1653199"/>
              <a:gd name="connsiteY38" fmla="*/ 2691581 h 3173333"/>
              <a:gd name="connsiteX39" fmla="*/ 975719 w 1653199"/>
              <a:gd name="connsiteY39" fmla="*/ 2706329 h 3173333"/>
              <a:gd name="connsiteX40" fmla="*/ 1005216 w 1653199"/>
              <a:gd name="connsiteY40" fmla="*/ 2721078 h 3173333"/>
              <a:gd name="connsiteX41" fmla="*/ 1086332 w 1653199"/>
              <a:gd name="connsiteY41" fmla="*/ 2735826 h 3173333"/>
              <a:gd name="connsiteX42" fmla="*/ 1101081 w 1653199"/>
              <a:gd name="connsiteY42" fmla="*/ 2721078 h 3173333"/>
              <a:gd name="connsiteX43" fmla="*/ 1108455 w 1653199"/>
              <a:gd name="connsiteY43" fmla="*/ 2698955 h 3173333"/>
              <a:gd name="connsiteX44" fmla="*/ 1145326 w 1653199"/>
              <a:gd name="connsiteY44" fmla="*/ 2669458 h 3173333"/>
              <a:gd name="connsiteX45" fmla="*/ 1174822 w 1653199"/>
              <a:gd name="connsiteY45" fmla="*/ 2639962 h 3173333"/>
              <a:gd name="connsiteX46" fmla="*/ 1650868 w 1653199"/>
              <a:gd name="connsiteY46" fmla="*/ 3169470 h 3173333"/>
              <a:gd name="connsiteX47" fmla="*/ 1255939 w 1653199"/>
              <a:gd name="connsiteY47" fmla="*/ 2499852 h 3173333"/>
              <a:gd name="connsiteX48" fmla="*/ 1263313 w 1653199"/>
              <a:gd name="connsiteY48" fmla="*/ 2462981 h 3173333"/>
              <a:gd name="connsiteX49" fmla="*/ 1270687 w 1653199"/>
              <a:gd name="connsiteY49" fmla="*/ 2433484 h 3173333"/>
              <a:gd name="connsiteX50" fmla="*/ 1255939 w 1653199"/>
              <a:gd name="connsiteY50" fmla="*/ 2322871 h 3173333"/>
              <a:gd name="connsiteX51" fmla="*/ 1248564 w 1653199"/>
              <a:gd name="connsiteY51" fmla="*/ 2234381 h 3173333"/>
              <a:gd name="connsiteX52" fmla="*/ 1241190 w 1653199"/>
              <a:gd name="connsiteY52" fmla="*/ 2190136 h 3173333"/>
              <a:gd name="connsiteX53" fmla="*/ 1233816 w 1653199"/>
              <a:gd name="connsiteY53" fmla="*/ 2086897 h 3173333"/>
              <a:gd name="connsiteX54" fmla="*/ 1226442 w 1653199"/>
              <a:gd name="connsiteY54" fmla="*/ 2042652 h 3173333"/>
              <a:gd name="connsiteX55" fmla="*/ 1219068 w 1653199"/>
              <a:gd name="connsiteY55" fmla="*/ 1976284 h 3173333"/>
              <a:gd name="connsiteX56" fmla="*/ 1204319 w 1653199"/>
              <a:gd name="connsiteY56" fmla="*/ 1821426 h 3173333"/>
              <a:gd name="connsiteX57" fmla="*/ 1189571 w 1653199"/>
              <a:gd name="connsiteY57" fmla="*/ 1681317 h 3173333"/>
              <a:gd name="connsiteX58" fmla="*/ 1160074 w 1653199"/>
              <a:gd name="connsiteY58" fmla="*/ 1585452 h 3173333"/>
              <a:gd name="connsiteX59" fmla="*/ 1145326 w 1653199"/>
              <a:gd name="connsiteY59" fmla="*/ 1548581 h 3173333"/>
              <a:gd name="connsiteX60" fmla="*/ 1137952 w 1653199"/>
              <a:gd name="connsiteY60" fmla="*/ 1460091 h 3173333"/>
              <a:gd name="connsiteX61" fmla="*/ 1130577 w 1653199"/>
              <a:gd name="connsiteY61" fmla="*/ 1408471 h 3173333"/>
              <a:gd name="connsiteX62" fmla="*/ 1115829 w 1653199"/>
              <a:gd name="connsiteY62" fmla="*/ 1305233 h 3173333"/>
              <a:gd name="connsiteX63" fmla="*/ 1093706 w 1653199"/>
              <a:gd name="connsiteY63" fmla="*/ 1091381 h 3173333"/>
              <a:gd name="connsiteX64" fmla="*/ 1086332 w 1653199"/>
              <a:gd name="connsiteY64" fmla="*/ 1032388 h 3173333"/>
              <a:gd name="connsiteX65" fmla="*/ 1064210 w 1653199"/>
              <a:gd name="connsiteY65" fmla="*/ 929149 h 3173333"/>
              <a:gd name="connsiteX66" fmla="*/ 1042087 w 1653199"/>
              <a:gd name="connsiteY66" fmla="*/ 877529 h 3173333"/>
              <a:gd name="connsiteX67" fmla="*/ 1005216 w 1653199"/>
              <a:gd name="connsiteY67" fmla="*/ 796413 h 3173333"/>
              <a:gd name="connsiteX68" fmla="*/ 983093 w 1653199"/>
              <a:gd name="connsiteY68" fmla="*/ 744794 h 3173333"/>
              <a:gd name="connsiteX69" fmla="*/ 931474 w 1653199"/>
              <a:gd name="connsiteY69" fmla="*/ 648929 h 3173333"/>
              <a:gd name="connsiteX70" fmla="*/ 894603 w 1653199"/>
              <a:gd name="connsiteY70" fmla="*/ 582562 h 3173333"/>
              <a:gd name="connsiteX71" fmla="*/ 828235 w 1653199"/>
              <a:gd name="connsiteY71" fmla="*/ 486697 h 3173333"/>
              <a:gd name="connsiteX72" fmla="*/ 783990 w 1653199"/>
              <a:gd name="connsiteY72" fmla="*/ 427704 h 3173333"/>
              <a:gd name="connsiteX73" fmla="*/ 739745 w 1653199"/>
              <a:gd name="connsiteY73" fmla="*/ 390833 h 3173333"/>
              <a:gd name="connsiteX74" fmla="*/ 702874 w 1653199"/>
              <a:gd name="connsiteY74" fmla="*/ 339213 h 3173333"/>
              <a:gd name="connsiteX75" fmla="*/ 651255 w 1653199"/>
              <a:gd name="connsiteY75" fmla="*/ 272846 h 3173333"/>
              <a:gd name="connsiteX76" fmla="*/ 629132 w 1653199"/>
              <a:gd name="connsiteY76" fmla="*/ 243349 h 3173333"/>
              <a:gd name="connsiteX77" fmla="*/ 562764 w 1653199"/>
              <a:gd name="connsiteY77" fmla="*/ 162233 h 3173333"/>
              <a:gd name="connsiteX78" fmla="*/ 533268 w 1653199"/>
              <a:gd name="connsiteY78" fmla="*/ 117988 h 3173333"/>
              <a:gd name="connsiteX79" fmla="*/ 489022 w 1653199"/>
              <a:gd name="connsiteY79" fmla="*/ 88491 h 3173333"/>
              <a:gd name="connsiteX80" fmla="*/ 407906 w 1653199"/>
              <a:gd name="connsiteY80" fmla="*/ 51620 h 3173333"/>
              <a:gd name="connsiteX81" fmla="*/ 312042 w 1653199"/>
              <a:gd name="connsiteY81" fmla="*/ 7375 h 3173333"/>
              <a:gd name="connsiteX82" fmla="*/ 171932 w 1653199"/>
              <a:gd name="connsiteY82" fmla="*/ 0 h 3173333"/>
              <a:gd name="connsiteX83" fmla="*/ 83442 w 1653199"/>
              <a:gd name="connsiteY83" fmla="*/ 73742 h 3173333"/>
              <a:gd name="connsiteX0" fmla="*/ 83442 w 1823056"/>
              <a:gd name="connsiteY0" fmla="*/ 73742 h 3575118"/>
              <a:gd name="connsiteX1" fmla="*/ 46571 w 1823056"/>
              <a:gd name="connsiteY1" fmla="*/ 140110 h 3575118"/>
              <a:gd name="connsiteX2" fmla="*/ 17074 w 1823056"/>
              <a:gd name="connsiteY2" fmla="*/ 184355 h 3575118"/>
              <a:gd name="connsiteX3" fmla="*/ 2326 w 1823056"/>
              <a:gd name="connsiteY3" fmla="*/ 221226 h 3575118"/>
              <a:gd name="connsiteX4" fmla="*/ 2326 w 1823056"/>
              <a:gd name="connsiteY4" fmla="*/ 398207 h 3575118"/>
              <a:gd name="connsiteX5" fmla="*/ 24448 w 1823056"/>
              <a:gd name="connsiteY5" fmla="*/ 449826 h 3575118"/>
              <a:gd name="connsiteX6" fmla="*/ 83442 w 1823056"/>
              <a:gd name="connsiteY6" fmla="*/ 560439 h 3575118"/>
              <a:gd name="connsiteX7" fmla="*/ 98190 w 1823056"/>
              <a:gd name="connsiteY7" fmla="*/ 582562 h 3575118"/>
              <a:gd name="connsiteX8" fmla="*/ 157184 w 1823056"/>
              <a:gd name="connsiteY8" fmla="*/ 648929 h 3575118"/>
              <a:gd name="connsiteX9" fmla="*/ 179306 w 1823056"/>
              <a:gd name="connsiteY9" fmla="*/ 678426 h 3575118"/>
              <a:gd name="connsiteX10" fmla="*/ 238300 w 1823056"/>
              <a:gd name="connsiteY10" fmla="*/ 737420 h 3575118"/>
              <a:gd name="connsiteX11" fmla="*/ 326790 w 1823056"/>
              <a:gd name="connsiteY11" fmla="*/ 877529 h 3575118"/>
              <a:gd name="connsiteX12" fmla="*/ 356287 w 1823056"/>
              <a:gd name="connsiteY12" fmla="*/ 936523 h 3575118"/>
              <a:gd name="connsiteX13" fmla="*/ 393158 w 1823056"/>
              <a:gd name="connsiteY13" fmla="*/ 1010265 h 3575118"/>
              <a:gd name="connsiteX14" fmla="*/ 407906 w 1823056"/>
              <a:gd name="connsiteY14" fmla="*/ 1098755 h 3575118"/>
              <a:gd name="connsiteX15" fmla="*/ 400532 w 1823056"/>
              <a:gd name="connsiteY15" fmla="*/ 1555955 h 3575118"/>
              <a:gd name="connsiteX16" fmla="*/ 393158 w 1823056"/>
              <a:gd name="connsiteY16" fmla="*/ 1592826 h 3575118"/>
              <a:gd name="connsiteX17" fmla="*/ 371035 w 1823056"/>
              <a:gd name="connsiteY17" fmla="*/ 1673942 h 3575118"/>
              <a:gd name="connsiteX18" fmla="*/ 363661 w 1823056"/>
              <a:gd name="connsiteY18" fmla="*/ 1732936 h 3575118"/>
              <a:gd name="connsiteX19" fmla="*/ 356287 w 1823056"/>
              <a:gd name="connsiteY19" fmla="*/ 1762433 h 3575118"/>
              <a:gd name="connsiteX20" fmla="*/ 363661 w 1823056"/>
              <a:gd name="connsiteY20" fmla="*/ 1850923 h 3575118"/>
              <a:gd name="connsiteX21" fmla="*/ 371035 w 1823056"/>
              <a:gd name="connsiteY21" fmla="*/ 2027904 h 3575118"/>
              <a:gd name="connsiteX22" fmla="*/ 378410 w 1823056"/>
              <a:gd name="connsiteY22" fmla="*/ 2064775 h 3575118"/>
              <a:gd name="connsiteX23" fmla="*/ 393158 w 1823056"/>
              <a:gd name="connsiteY23" fmla="*/ 2086897 h 3575118"/>
              <a:gd name="connsiteX24" fmla="*/ 400532 w 1823056"/>
              <a:gd name="connsiteY24" fmla="*/ 2109020 h 3575118"/>
              <a:gd name="connsiteX25" fmla="*/ 444777 w 1823056"/>
              <a:gd name="connsiteY25" fmla="*/ 2190136 h 3575118"/>
              <a:gd name="connsiteX26" fmla="*/ 474274 w 1823056"/>
              <a:gd name="connsiteY26" fmla="*/ 2249129 h 3575118"/>
              <a:gd name="connsiteX27" fmla="*/ 496397 w 1823056"/>
              <a:gd name="connsiteY27" fmla="*/ 2293375 h 3575118"/>
              <a:gd name="connsiteX28" fmla="*/ 518519 w 1823056"/>
              <a:gd name="connsiteY28" fmla="*/ 2315497 h 3575118"/>
              <a:gd name="connsiteX29" fmla="*/ 584887 w 1823056"/>
              <a:gd name="connsiteY29" fmla="*/ 2433484 h 3575118"/>
              <a:gd name="connsiteX30" fmla="*/ 607010 w 1823056"/>
              <a:gd name="connsiteY30" fmla="*/ 2470355 h 3575118"/>
              <a:gd name="connsiteX31" fmla="*/ 666003 w 1823056"/>
              <a:gd name="connsiteY31" fmla="*/ 2536723 h 3575118"/>
              <a:gd name="connsiteX32" fmla="*/ 673377 w 1823056"/>
              <a:gd name="connsiteY32" fmla="*/ 2566220 h 3575118"/>
              <a:gd name="connsiteX33" fmla="*/ 702874 w 1823056"/>
              <a:gd name="connsiteY33" fmla="*/ 2588342 h 3575118"/>
              <a:gd name="connsiteX34" fmla="*/ 761868 w 1823056"/>
              <a:gd name="connsiteY34" fmla="*/ 2632588 h 3575118"/>
              <a:gd name="connsiteX35" fmla="*/ 791364 w 1823056"/>
              <a:gd name="connsiteY35" fmla="*/ 2647336 h 3575118"/>
              <a:gd name="connsiteX36" fmla="*/ 828235 w 1823056"/>
              <a:gd name="connsiteY36" fmla="*/ 2669458 h 3575118"/>
              <a:gd name="connsiteX37" fmla="*/ 857732 w 1823056"/>
              <a:gd name="connsiteY37" fmla="*/ 2676833 h 3575118"/>
              <a:gd name="connsiteX38" fmla="*/ 894603 w 1823056"/>
              <a:gd name="connsiteY38" fmla="*/ 2691581 h 3575118"/>
              <a:gd name="connsiteX39" fmla="*/ 975719 w 1823056"/>
              <a:gd name="connsiteY39" fmla="*/ 2706329 h 3575118"/>
              <a:gd name="connsiteX40" fmla="*/ 1005216 w 1823056"/>
              <a:gd name="connsiteY40" fmla="*/ 2721078 h 3575118"/>
              <a:gd name="connsiteX41" fmla="*/ 1086332 w 1823056"/>
              <a:gd name="connsiteY41" fmla="*/ 2735826 h 3575118"/>
              <a:gd name="connsiteX42" fmla="*/ 1101081 w 1823056"/>
              <a:gd name="connsiteY42" fmla="*/ 2721078 h 3575118"/>
              <a:gd name="connsiteX43" fmla="*/ 1108455 w 1823056"/>
              <a:gd name="connsiteY43" fmla="*/ 2698955 h 3575118"/>
              <a:gd name="connsiteX44" fmla="*/ 1145326 w 1823056"/>
              <a:gd name="connsiteY44" fmla="*/ 2669458 h 3575118"/>
              <a:gd name="connsiteX45" fmla="*/ 1797122 w 1823056"/>
              <a:gd name="connsiteY45" fmla="*/ 3560712 h 3575118"/>
              <a:gd name="connsiteX46" fmla="*/ 1650868 w 1823056"/>
              <a:gd name="connsiteY46" fmla="*/ 3169470 h 3575118"/>
              <a:gd name="connsiteX47" fmla="*/ 1255939 w 1823056"/>
              <a:gd name="connsiteY47" fmla="*/ 2499852 h 3575118"/>
              <a:gd name="connsiteX48" fmla="*/ 1263313 w 1823056"/>
              <a:gd name="connsiteY48" fmla="*/ 2462981 h 3575118"/>
              <a:gd name="connsiteX49" fmla="*/ 1270687 w 1823056"/>
              <a:gd name="connsiteY49" fmla="*/ 2433484 h 3575118"/>
              <a:gd name="connsiteX50" fmla="*/ 1255939 w 1823056"/>
              <a:gd name="connsiteY50" fmla="*/ 2322871 h 3575118"/>
              <a:gd name="connsiteX51" fmla="*/ 1248564 w 1823056"/>
              <a:gd name="connsiteY51" fmla="*/ 2234381 h 3575118"/>
              <a:gd name="connsiteX52" fmla="*/ 1241190 w 1823056"/>
              <a:gd name="connsiteY52" fmla="*/ 2190136 h 3575118"/>
              <a:gd name="connsiteX53" fmla="*/ 1233816 w 1823056"/>
              <a:gd name="connsiteY53" fmla="*/ 2086897 h 3575118"/>
              <a:gd name="connsiteX54" fmla="*/ 1226442 w 1823056"/>
              <a:gd name="connsiteY54" fmla="*/ 2042652 h 3575118"/>
              <a:gd name="connsiteX55" fmla="*/ 1219068 w 1823056"/>
              <a:gd name="connsiteY55" fmla="*/ 1976284 h 3575118"/>
              <a:gd name="connsiteX56" fmla="*/ 1204319 w 1823056"/>
              <a:gd name="connsiteY56" fmla="*/ 1821426 h 3575118"/>
              <a:gd name="connsiteX57" fmla="*/ 1189571 w 1823056"/>
              <a:gd name="connsiteY57" fmla="*/ 1681317 h 3575118"/>
              <a:gd name="connsiteX58" fmla="*/ 1160074 w 1823056"/>
              <a:gd name="connsiteY58" fmla="*/ 1585452 h 3575118"/>
              <a:gd name="connsiteX59" fmla="*/ 1145326 w 1823056"/>
              <a:gd name="connsiteY59" fmla="*/ 1548581 h 3575118"/>
              <a:gd name="connsiteX60" fmla="*/ 1137952 w 1823056"/>
              <a:gd name="connsiteY60" fmla="*/ 1460091 h 3575118"/>
              <a:gd name="connsiteX61" fmla="*/ 1130577 w 1823056"/>
              <a:gd name="connsiteY61" fmla="*/ 1408471 h 3575118"/>
              <a:gd name="connsiteX62" fmla="*/ 1115829 w 1823056"/>
              <a:gd name="connsiteY62" fmla="*/ 1305233 h 3575118"/>
              <a:gd name="connsiteX63" fmla="*/ 1093706 w 1823056"/>
              <a:gd name="connsiteY63" fmla="*/ 1091381 h 3575118"/>
              <a:gd name="connsiteX64" fmla="*/ 1086332 w 1823056"/>
              <a:gd name="connsiteY64" fmla="*/ 1032388 h 3575118"/>
              <a:gd name="connsiteX65" fmla="*/ 1064210 w 1823056"/>
              <a:gd name="connsiteY65" fmla="*/ 929149 h 3575118"/>
              <a:gd name="connsiteX66" fmla="*/ 1042087 w 1823056"/>
              <a:gd name="connsiteY66" fmla="*/ 877529 h 3575118"/>
              <a:gd name="connsiteX67" fmla="*/ 1005216 w 1823056"/>
              <a:gd name="connsiteY67" fmla="*/ 796413 h 3575118"/>
              <a:gd name="connsiteX68" fmla="*/ 983093 w 1823056"/>
              <a:gd name="connsiteY68" fmla="*/ 744794 h 3575118"/>
              <a:gd name="connsiteX69" fmla="*/ 931474 w 1823056"/>
              <a:gd name="connsiteY69" fmla="*/ 648929 h 3575118"/>
              <a:gd name="connsiteX70" fmla="*/ 894603 w 1823056"/>
              <a:gd name="connsiteY70" fmla="*/ 582562 h 3575118"/>
              <a:gd name="connsiteX71" fmla="*/ 828235 w 1823056"/>
              <a:gd name="connsiteY71" fmla="*/ 486697 h 3575118"/>
              <a:gd name="connsiteX72" fmla="*/ 783990 w 1823056"/>
              <a:gd name="connsiteY72" fmla="*/ 427704 h 3575118"/>
              <a:gd name="connsiteX73" fmla="*/ 739745 w 1823056"/>
              <a:gd name="connsiteY73" fmla="*/ 390833 h 3575118"/>
              <a:gd name="connsiteX74" fmla="*/ 702874 w 1823056"/>
              <a:gd name="connsiteY74" fmla="*/ 339213 h 3575118"/>
              <a:gd name="connsiteX75" fmla="*/ 651255 w 1823056"/>
              <a:gd name="connsiteY75" fmla="*/ 272846 h 3575118"/>
              <a:gd name="connsiteX76" fmla="*/ 629132 w 1823056"/>
              <a:gd name="connsiteY76" fmla="*/ 243349 h 3575118"/>
              <a:gd name="connsiteX77" fmla="*/ 562764 w 1823056"/>
              <a:gd name="connsiteY77" fmla="*/ 162233 h 3575118"/>
              <a:gd name="connsiteX78" fmla="*/ 533268 w 1823056"/>
              <a:gd name="connsiteY78" fmla="*/ 117988 h 3575118"/>
              <a:gd name="connsiteX79" fmla="*/ 489022 w 1823056"/>
              <a:gd name="connsiteY79" fmla="*/ 88491 h 3575118"/>
              <a:gd name="connsiteX80" fmla="*/ 407906 w 1823056"/>
              <a:gd name="connsiteY80" fmla="*/ 51620 h 3575118"/>
              <a:gd name="connsiteX81" fmla="*/ 312042 w 1823056"/>
              <a:gd name="connsiteY81" fmla="*/ 7375 h 3575118"/>
              <a:gd name="connsiteX82" fmla="*/ 171932 w 1823056"/>
              <a:gd name="connsiteY82" fmla="*/ 0 h 3575118"/>
              <a:gd name="connsiteX83" fmla="*/ 83442 w 1823056"/>
              <a:gd name="connsiteY83" fmla="*/ 73742 h 3575118"/>
              <a:gd name="connsiteX0" fmla="*/ 83442 w 2133348"/>
              <a:gd name="connsiteY0" fmla="*/ 73742 h 3828565"/>
              <a:gd name="connsiteX1" fmla="*/ 46571 w 2133348"/>
              <a:gd name="connsiteY1" fmla="*/ 140110 h 3828565"/>
              <a:gd name="connsiteX2" fmla="*/ 17074 w 2133348"/>
              <a:gd name="connsiteY2" fmla="*/ 184355 h 3828565"/>
              <a:gd name="connsiteX3" fmla="*/ 2326 w 2133348"/>
              <a:gd name="connsiteY3" fmla="*/ 221226 h 3828565"/>
              <a:gd name="connsiteX4" fmla="*/ 2326 w 2133348"/>
              <a:gd name="connsiteY4" fmla="*/ 398207 h 3828565"/>
              <a:gd name="connsiteX5" fmla="*/ 24448 w 2133348"/>
              <a:gd name="connsiteY5" fmla="*/ 449826 h 3828565"/>
              <a:gd name="connsiteX6" fmla="*/ 83442 w 2133348"/>
              <a:gd name="connsiteY6" fmla="*/ 560439 h 3828565"/>
              <a:gd name="connsiteX7" fmla="*/ 98190 w 2133348"/>
              <a:gd name="connsiteY7" fmla="*/ 582562 h 3828565"/>
              <a:gd name="connsiteX8" fmla="*/ 157184 w 2133348"/>
              <a:gd name="connsiteY8" fmla="*/ 648929 h 3828565"/>
              <a:gd name="connsiteX9" fmla="*/ 179306 w 2133348"/>
              <a:gd name="connsiteY9" fmla="*/ 678426 h 3828565"/>
              <a:gd name="connsiteX10" fmla="*/ 238300 w 2133348"/>
              <a:gd name="connsiteY10" fmla="*/ 737420 h 3828565"/>
              <a:gd name="connsiteX11" fmla="*/ 326790 w 2133348"/>
              <a:gd name="connsiteY11" fmla="*/ 877529 h 3828565"/>
              <a:gd name="connsiteX12" fmla="*/ 356287 w 2133348"/>
              <a:gd name="connsiteY12" fmla="*/ 936523 h 3828565"/>
              <a:gd name="connsiteX13" fmla="*/ 393158 w 2133348"/>
              <a:gd name="connsiteY13" fmla="*/ 1010265 h 3828565"/>
              <a:gd name="connsiteX14" fmla="*/ 407906 w 2133348"/>
              <a:gd name="connsiteY14" fmla="*/ 1098755 h 3828565"/>
              <a:gd name="connsiteX15" fmla="*/ 400532 w 2133348"/>
              <a:gd name="connsiteY15" fmla="*/ 1555955 h 3828565"/>
              <a:gd name="connsiteX16" fmla="*/ 393158 w 2133348"/>
              <a:gd name="connsiteY16" fmla="*/ 1592826 h 3828565"/>
              <a:gd name="connsiteX17" fmla="*/ 371035 w 2133348"/>
              <a:gd name="connsiteY17" fmla="*/ 1673942 h 3828565"/>
              <a:gd name="connsiteX18" fmla="*/ 363661 w 2133348"/>
              <a:gd name="connsiteY18" fmla="*/ 1732936 h 3828565"/>
              <a:gd name="connsiteX19" fmla="*/ 356287 w 2133348"/>
              <a:gd name="connsiteY19" fmla="*/ 1762433 h 3828565"/>
              <a:gd name="connsiteX20" fmla="*/ 363661 w 2133348"/>
              <a:gd name="connsiteY20" fmla="*/ 1850923 h 3828565"/>
              <a:gd name="connsiteX21" fmla="*/ 371035 w 2133348"/>
              <a:gd name="connsiteY21" fmla="*/ 2027904 h 3828565"/>
              <a:gd name="connsiteX22" fmla="*/ 378410 w 2133348"/>
              <a:gd name="connsiteY22" fmla="*/ 2064775 h 3828565"/>
              <a:gd name="connsiteX23" fmla="*/ 393158 w 2133348"/>
              <a:gd name="connsiteY23" fmla="*/ 2086897 h 3828565"/>
              <a:gd name="connsiteX24" fmla="*/ 400532 w 2133348"/>
              <a:gd name="connsiteY24" fmla="*/ 2109020 h 3828565"/>
              <a:gd name="connsiteX25" fmla="*/ 444777 w 2133348"/>
              <a:gd name="connsiteY25" fmla="*/ 2190136 h 3828565"/>
              <a:gd name="connsiteX26" fmla="*/ 474274 w 2133348"/>
              <a:gd name="connsiteY26" fmla="*/ 2249129 h 3828565"/>
              <a:gd name="connsiteX27" fmla="*/ 496397 w 2133348"/>
              <a:gd name="connsiteY27" fmla="*/ 2293375 h 3828565"/>
              <a:gd name="connsiteX28" fmla="*/ 518519 w 2133348"/>
              <a:gd name="connsiteY28" fmla="*/ 2315497 h 3828565"/>
              <a:gd name="connsiteX29" fmla="*/ 584887 w 2133348"/>
              <a:gd name="connsiteY29" fmla="*/ 2433484 h 3828565"/>
              <a:gd name="connsiteX30" fmla="*/ 607010 w 2133348"/>
              <a:gd name="connsiteY30" fmla="*/ 2470355 h 3828565"/>
              <a:gd name="connsiteX31" fmla="*/ 666003 w 2133348"/>
              <a:gd name="connsiteY31" fmla="*/ 2536723 h 3828565"/>
              <a:gd name="connsiteX32" fmla="*/ 673377 w 2133348"/>
              <a:gd name="connsiteY32" fmla="*/ 2566220 h 3828565"/>
              <a:gd name="connsiteX33" fmla="*/ 702874 w 2133348"/>
              <a:gd name="connsiteY33" fmla="*/ 2588342 h 3828565"/>
              <a:gd name="connsiteX34" fmla="*/ 761868 w 2133348"/>
              <a:gd name="connsiteY34" fmla="*/ 2632588 h 3828565"/>
              <a:gd name="connsiteX35" fmla="*/ 791364 w 2133348"/>
              <a:gd name="connsiteY35" fmla="*/ 2647336 h 3828565"/>
              <a:gd name="connsiteX36" fmla="*/ 828235 w 2133348"/>
              <a:gd name="connsiteY36" fmla="*/ 2669458 h 3828565"/>
              <a:gd name="connsiteX37" fmla="*/ 857732 w 2133348"/>
              <a:gd name="connsiteY37" fmla="*/ 2676833 h 3828565"/>
              <a:gd name="connsiteX38" fmla="*/ 894603 w 2133348"/>
              <a:gd name="connsiteY38" fmla="*/ 2691581 h 3828565"/>
              <a:gd name="connsiteX39" fmla="*/ 975719 w 2133348"/>
              <a:gd name="connsiteY39" fmla="*/ 2706329 h 3828565"/>
              <a:gd name="connsiteX40" fmla="*/ 1005216 w 2133348"/>
              <a:gd name="connsiteY40" fmla="*/ 2721078 h 3828565"/>
              <a:gd name="connsiteX41" fmla="*/ 1086332 w 2133348"/>
              <a:gd name="connsiteY41" fmla="*/ 2735826 h 3828565"/>
              <a:gd name="connsiteX42" fmla="*/ 1101081 w 2133348"/>
              <a:gd name="connsiteY42" fmla="*/ 2721078 h 3828565"/>
              <a:gd name="connsiteX43" fmla="*/ 1108455 w 2133348"/>
              <a:gd name="connsiteY43" fmla="*/ 2698955 h 3828565"/>
              <a:gd name="connsiteX44" fmla="*/ 2110526 w 2133348"/>
              <a:gd name="connsiteY44" fmla="*/ 3787058 h 3828565"/>
              <a:gd name="connsiteX45" fmla="*/ 1797122 w 2133348"/>
              <a:gd name="connsiteY45" fmla="*/ 3560712 h 3828565"/>
              <a:gd name="connsiteX46" fmla="*/ 1650868 w 2133348"/>
              <a:gd name="connsiteY46" fmla="*/ 3169470 h 3828565"/>
              <a:gd name="connsiteX47" fmla="*/ 1255939 w 2133348"/>
              <a:gd name="connsiteY47" fmla="*/ 2499852 h 3828565"/>
              <a:gd name="connsiteX48" fmla="*/ 1263313 w 2133348"/>
              <a:gd name="connsiteY48" fmla="*/ 2462981 h 3828565"/>
              <a:gd name="connsiteX49" fmla="*/ 1270687 w 2133348"/>
              <a:gd name="connsiteY49" fmla="*/ 2433484 h 3828565"/>
              <a:gd name="connsiteX50" fmla="*/ 1255939 w 2133348"/>
              <a:gd name="connsiteY50" fmla="*/ 2322871 h 3828565"/>
              <a:gd name="connsiteX51" fmla="*/ 1248564 w 2133348"/>
              <a:gd name="connsiteY51" fmla="*/ 2234381 h 3828565"/>
              <a:gd name="connsiteX52" fmla="*/ 1241190 w 2133348"/>
              <a:gd name="connsiteY52" fmla="*/ 2190136 h 3828565"/>
              <a:gd name="connsiteX53" fmla="*/ 1233816 w 2133348"/>
              <a:gd name="connsiteY53" fmla="*/ 2086897 h 3828565"/>
              <a:gd name="connsiteX54" fmla="*/ 1226442 w 2133348"/>
              <a:gd name="connsiteY54" fmla="*/ 2042652 h 3828565"/>
              <a:gd name="connsiteX55" fmla="*/ 1219068 w 2133348"/>
              <a:gd name="connsiteY55" fmla="*/ 1976284 h 3828565"/>
              <a:gd name="connsiteX56" fmla="*/ 1204319 w 2133348"/>
              <a:gd name="connsiteY56" fmla="*/ 1821426 h 3828565"/>
              <a:gd name="connsiteX57" fmla="*/ 1189571 w 2133348"/>
              <a:gd name="connsiteY57" fmla="*/ 1681317 h 3828565"/>
              <a:gd name="connsiteX58" fmla="*/ 1160074 w 2133348"/>
              <a:gd name="connsiteY58" fmla="*/ 1585452 h 3828565"/>
              <a:gd name="connsiteX59" fmla="*/ 1145326 w 2133348"/>
              <a:gd name="connsiteY59" fmla="*/ 1548581 h 3828565"/>
              <a:gd name="connsiteX60" fmla="*/ 1137952 w 2133348"/>
              <a:gd name="connsiteY60" fmla="*/ 1460091 h 3828565"/>
              <a:gd name="connsiteX61" fmla="*/ 1130577 w 2133348"/>
              <a:gd name="connsiteY61" fmla="*/ 1408471 h 3828565"/>
              <a:gd name="connsiteX62" fmla="*/ 1115829 w 2133348"/>
              <a:gd name="connsiteY62" fmla="*/ 1305233 h 3828565"/>
              <a:gd name="connsiteX63" fmla="*/ 1093706 w 2133348"/>
              <a:gd name="connsiteY63" fmla="*/ 1091381 h 3828565"/>
              <a:gd name="connsiteX64" fmla="*/ 1086332 w 2133348"/>
              <a:gd name="connsiteY64" fmla="*/ 1032388 h 3828565"/>
              <a:gd name="connsiteX65" fmla="*/ 1064210 w 2133348"/>
              <a:gd name="connsiteY65" fmla="*/ 929149 h 3828565"/>
              <a:gd name="connsiteX66" fmla="*/ 1042087 w 2133348"/>
              <a:gd name="connsiteY66" fmla="*/ 877529 h 3828565"/>
              <a:gd name="connsiteX67" fmla="*/ 1005216 w 2133348"/>
              <a:gd name="connsiteY67" fmla="*/ 796413 h 3828565"/>
              <a:gd name="connsiteX68" fmla="*/ 983093 w 2133348"/>
              <a:gd name="connsiteY68" fmla="*/ 744794 h 3828565"/>
              <a:gd name="connsiteX69" fmla="*/ 931474 w 2133348"/>
              <a:gd name="connsiteY69" fmla="*/ 648929 h 3828565"/>
              <a:gd name="connsiteX70" fmla="*/ 894603 w 2133348"/>
              <a:gd name="connsiteY70" fmla="*/ 582562 h 3828565"/>
              <a:gd name="connsiteX71" fmla="*/ 828235 w 2133348"/>
              <a:gd name="connsiteY71" fmla="*/ 486697 h 3828565"/>
              <a:gd name="connsiteX72" fmla="*/ 783990 w 2133348"/>
              <a:gd name="connsiteY72" fmla="*/ 427704 h 3828565"/>
              <a:gd name="connsiteX73" fmla="*/ 739745 w 2133348"/>
              <a:gd name="connsiteY73" fmla="*/ 390833 h 3828565"/>
              <a:gd name="connsiteX74" fmla="*/ 702874 w 2133348"/>
              <a:gd name="connsiteY74" fmla="*/ 339213 h 3828565"/>
              <a:gd name="connsiteX75" fmla="*/ 651255 w 2133348"/>
              <a:gd name="connsiteY75" fmla="*/ 272846 h 3828565"/>
              <a:gd name="connsiteX76" fmla="*/ 629132 w 2133348"/>
              <a:gd name="connsiteY76" fmla="*/ 243349 h 3828565"/>
              <a:gd name="connsiteX77" fmla="*/ 562764 w 2133348"/>
              <a:gd name="connsiteY77" fmla="*/ 162233 h 3828565"/>
              <a:gd name="connsiteX78" fmla="*/ 533268 w 2133348"/>
              <a:gd name="connsiteY78" fmla="*/ 117988 h 3828565"/>
              <a:gd name="connsiteX79" fmla="*/ 489022 w 2133348"/>
              <a:gd name="connsiteY79" fmla="*/ 88491 h 3828565"/>
              <a:gd name="connsiteX80" fmla="*/ 407906 w 2133348"/>
              <a:gd name="connsiteY80" fmla="*/ 51620 h 3828565"/>
              <a:gd name="connsiteX81" fmla="*/ 312042 w 2133348"/>
              <a:gd name="connsiteY81" fmla="*/ 7375 h 3828565"/>
              <a:gd name="connsiteX82" fmla="*/ 171932 w 2133348"/>
              <a:gd name="connsiteY82" fmla="*/ 0 h 3828565"/>
              <a:gd name="connsiteX83" fmla="*/ 83442 w 2133348"/>
              <a:gd name="connsiteY83" fmla="*/ 73742 h 3828565"/>
              <a:gd name="connsiteX0" fmla="*/ 83442 w 2217832"/>
              <a:gd name="connsiteY0" fmla="*/ 73742 h 3851155"/>
              <a:gd name="connsiteX1" fmla="*/ 46571 w 2217832"/>
              <a:gd name="connsiteY1" fmla="*/ 140110 h 3851155"/>
              <a:gd name="connsiteX2" fmla="*/ 17074 w 2217832"/>
              <a:gd name="connsiteY2" fmla="*/ 184355 h 3851155"/>
              <a:gd name="connsiteX3" fmla="*/ 2326 w 2217832"/>
              <a:gd name="connsiteY3" fmla="*/ 221226 h 3851155"/>
              <a:gd name="connsiteX4" fmla="*/ 2326 w 2217832"/>
              <a:gd name="connsiteY4" fmla="*/ 398207 h 3851155"/>
              <a:gd name="connsiteX5" fmla="*/ 24448 w 2217832"/>
              <a:gd name="connsiteY5" fmla="*/ 449826 h 3851155"/>
              <a:gd name="connsiteX6" fmla="*/ 83442 w 2217832"/>
              <a:gd name="connsiteY6" fmla="*/ 560439 h 3851155"/>
              <a:gd name="connsiteX7" fmla="*/ 98190 w 2217832"/>
              <a:gd name="connsiteY7" fmla="*/ 582562 h 3851155"/>
              <a:gd name="connsiteX8" fmla="*/ 157184 w 2217832"/>
              <a:gd name="connsiteY8" fmla="*/ 648929 h 3851155"/>
              <a:gd name="connsiteX9" fmla="*/ 179306 w 2217832"/>
              <a:gd name="connsiteY9" fmla="*/ 678426 h 3851155"/>
              <a:gd name="connsiteX10" fmla="*/ 238300 w 2217832"/>
              <a:gd name="connsiteY10" fmla="*/ 737420 h 3851155"/>
              <a:gd name="connsiteX11" fmla="*/ 326790 w 2217832"/>
              <a:gd name="connsiteY11" fmla="*/ 877529 h 3851155"/>
              <a:gd name="connsiteX12" fmla="*/ 356287 w 2217832"/>
              <a:gd name="connsiteY12" fmla="*/ 936523 h 3851155"/>
              <a:gd name="connsiteX13" fmla="*/ 393158 w 2217832"/>
              <a:gd name="connsiteY13" fmla="*/ 1010265 h 3851155"/>
              <a:gd name="connsiteX14" fmla="*/ 407906 w 2217832"/>
              <a:gd name="connsiteY14" fmla="*/ 1098755 h 3851155"/>
              <a:gd name="connsiteX15" fmla="*/ 400532 w 2217832"/>
              <a:gd name="connsiteY15" fmla="*/ 1555955 h 3851155"/>
              <a:gd name="connsiteX16" fmla="*/ 393158 w 2217832"/>
              <a:gd name="connsiteY16" fmla="*/ 1592826 h 3851155"/>
              <a:gd name="connsiteX17" fmla="*/ 371035 w 2217832"/>
              <a:gd name="connsiteY17" fmla="*/ 1673942 h 3851155"/>
              <a:gd name="connsiteX18" fmla="*/ 363661 w 2217832"/>
              <a:gd name="connsiteY18" fmla="*/ 1732936 h 3851155"/>
              <a:gd name="connsiteX19" fmla="*/ 356287 w 2217832"/>
              <a:gd name="connsiteY19" fmla="*/ 1762433 h 3851155"/>
              <a:gd name="connsiteX20" fmla="*/ 363661 w 2217832"/>
              <a:gd name="connsiteY20" fmla="*/ 1850923 h 3851155"/>
              <a:gd name="connsiteX21" fmla="*/ 371035 w 2217832"/>
              <a:gd name="connsiteY21" fmla="*/ 2027904 h 3851155"/>
              <a:gd name="connsiteX22" fmla="*/ 378410 w 2217832"/>
              <a:gd name="connsiteY22" fmla="*/ 2064775 h 3851155"/>
              <a:gd name="connsiteX23" fmla="*/ 393158 w 2217832"/>
              <a:gd name="connsiteY23" fmla="*/ 2086897 h 3851155"/>
              <a:gd name="connsiteX24" fmla="*/ 400532 w 2217832"/>
              <a:gd name="connsiteY24" fmla="*/ 2109020 h 3851155"/>
              <a:gd name="connsiteX25" fmla="*/ 444777 w 2217832"/>
              <a:gd name="connsiteY25" fmla="*/ 2190136 h 3851155"/>
              <a:gd name="connsiteX26" fmla="*/ 474274 w 2217832"/>
              <a:gd name="connsiteY26" fmla="*/ 2249129 h 3851155"/>
              <a:gd name="connsiteX27" fmla="*/ 496397 w 2217832"/>
              <a:gd name="connsiteY27" fmla="*/ 2293375 h 3851155"/>
              <a:gd name="connsiteX28" fmla="*/ 518519 w 2217832"/>
              <a:gd name="connsiteY28" fmla="*/ 2315497 h 3851155"/>
              <a:gd name="connsiteX29" fmla="*/ 584887 w 2217832"/>
              <a:gd name="connsiteY29" fmla="*/ 2433484 h 3851155"/>
              <a:gd name="connsiteX30" fmla="*/ 607010 w 2217832"/>
              <a:gd name="connsiteY30" fmla="*/ 2470355 h 3851155"/>
              <a:gd name="connsiteX31" fmla="*/ 666003 w 2217832"/>
              <a:gd name="connsiteY31" fmla="*/ 2536723 h 3851155"/>
              <a:gd name="connsiteX32" fmla="*/ 673377 w 2217832"/>
              <a:gd name="connsiteY32" fmla="*/ 2566220 h 3851155"/>
              <a:gd name="connsiteX33" fmla="*/ 702874 w 2217832"/>
              <a:gd name="connsiteY33" fmla="*/ 2588342 h 3851155"/>
              <a:gd name="connsiteX34" fmla="*/ 761868 w 2217832"/>
              <a:gd name="connsiteY34" fmla="*/ 2632588 h 3851155"/>
              <a:gd name="connsiteX35" fmla="*/ 791364 w 2217832"/>
              <a:gd name="connsiteY35" fmla="*/ 2647336 h 3851155"/>
              <a:gd name="connsiteX36" fmla="*/ 828235 w 2217832"/>
              <a:gd name="connsiteY36" fmla="*/ 2669458 h 3851155"/>
              <a:gd name="connsiteX37" fmla="*/ 857732 w 2217832"/>
              <a:gd name="connsiteY37" fmla="*/ 2676833 h 3851155"/>
              <a:gd name="connsiteX38" fmla="*/ 894603 w 2217832"/>
              <a:gd name="connsiteY38" fmla="*/ 2691581 h 3851155"/>
              <a:gd name="connsiteX39" fmla="*/ 975719 w 2217832"/>
              <a:gd name="connsiteY39" fmla="*/ 2706329 h 3851155"/>
              <a:gd name="connsiteX40" fmla="*/ 1005216 w 2217832"/>
              <a:gd name="connsiteY40" fmla="*/ 2721078 h 3851155"/>
              <a:gd name="connsiteX41" fmla="*/ 1086332 w 2217832"/>
              <a:gd name="connsiteY41" fmla="*/ 2735826 h 3851155"/>
              <a:gd name="connsiteX42" fmla="*/ 1101081 w 2217832"/>
              <a:gd name="connsiteY42" fmla="*/ 2721078 h 3851155"/>
              <a:gd name="connsiteX43" fmla="*/ 2137155 w 2217832"/>
              <a:gd name="connsiteY43" fmla="*/ 3753055 h 3851155"/>
              <a:gd name="connsiteX44" fmla="*/ 2110526 w 2217832"/>
              <a:gd name="connsiteY44" fmla="*/ 3787058 h 3851155"/>
              <a:gd name="connsiteX45" fmla="*/ 1797122 w 2217832"/>
              <a:gd name="connsiteY45" fmla="*/ 3560712 h 3851155"/>
              <a:gd name="connsiteX46" fmla="*/ 1650868 w 2217832"/>
              <a:gd name="connsiteY46" fmla="*/ 3169470 h 3851155"/>
              <a:gd name="connsiteX47" fmla="*/ 1255939 w 2217832"/>
              <a:gd name="connsiteY47" fmla="*/ 2499852 h 3851155"/>
              <a:gd name="connsiteX48" fmla="*/ 1263313 w 2217832"/>
              <a:gd name="connsiteY48" fmla="*/ 2462981 h 3851155"/>
              <a:gd name="connsiteX49" fmla="*/ 1270687 w 2217832"/>
              <a:gd name="connsiteY49" fmla="*/ 2433484 h 3851155"/>
              <a:gd name="connsiteX50" fmla="*/ 1255939 w 2217832"/>
              <a:gd name="connsiteY50" fmla="*/ 2322871 h 3851155"/>
              <a:gd name="connsiteX51" fmla="*/ 1248564 w 2217832"/>
              <a:gd name="connsiteY51" fmla="*/ 2234381 h 3851155"/>
              <a:gd name="connsiteX52" fmla="*/ 1241190 w 2217832"/>
              <a:gd name="connsiteY52" fmla="*/ 2190136 h 3851155"/>
              <a:gd name="connsiteX53" fmla="*/ 1233816 w 2217832"/>
              <a:gd name="connsiteY53" fmla="*/ 2086897 h 3851155"/>
              <a:gd name="connsiteX54" fmla="*/ 1226442 w 2217832"/>
              <a:gd name="connsiteY54" fmla="*/ 2042652 h 3851155"/>
              <a:gd name="connsiteX55" fmla="*/ 1219068 w 2217832"/>
              <a:gd name="connsiteY55" fmla="*/ 1976284 h 3851155"/>
              <a:gd name="connsiteX56" fmla="*/ 1204319 w 2217832"/>
              <a:gd name="connsiteY56" fmla="*/ 1821426 h 3851155"/>
              <a:gd name="connsiteX57" fmla="*/ 1189571 w 2217832"/>
              <a:gd name="connsiteY57" fmla="*/ 1681317 h 3851155"/>
              <a:gd name="connsiteX58" fmla="*/ 1160074 w 2217832"/>
              <a:gd name="connsiteY58" fmla="*/ 1585452 h 3851155"/>
              <a:gd name="connsiteX59" fmla="*/ 1145326 w 2217832"/>
              <a:gd name="connsiteY59" fmla="*/ 1548581 h 3851155"/>
              <a:gd name="connsiteX60" fmla="*/ 1137952 w 2217832"/>
              <a:gd name="connsiteY60" fmla="*/ 1460091 h 3851155"/>
              <a:gd name="connsiteX61" fmla="*/ 1130577 w 2217832"/>
              <a:gd name="connsiteY61" fmla="*/ 1408471 h 3851155"/>
              <a:gd name="connsiteX62" fmla="*/ 1115829 w 2217832"/>
              <a:gd name="connsiteY62" fmla="*/ 1305233 h 3851155"/>
              <a:gd name="connsiteX63" fmla="*/ 1093706 w 2217832"/>
              <a:gd name="connsiteY63" fmla="*/ 1091381 h 3851155"/>
              <a:gd name="connsiteX64" fmla="*/ 1086332 w 2217832"/>
              <a:gd name="connsiteY64" fmla="*/ 1032388 h 3851155"/>
              <a:gd name="connsiteX65" fmla="*/ 1064210 w 2217832"/>
              <a:gd name="connsiteY65" fmla="*/ 929149 h 3851155"/>
              <a:gd name="connsiteX66" fmla="*/ 1042087 w 2217832"/>
              <a:gd name="connsiteY66" fmla="*/ 877529 h 3851155"/>
              <a:gd name="connsiteX67" fmla="*/ 1005216 w 2217832"/>
              <a:gd name="connsiteY67" fmla="*/ 796413 h 3851155"/>
              <a:gd name="connsiteX68" fmla="*/ 983093 w 2217832"/>
              <a:gd name="connsiteY68" fmla="*/ 744794 h 3851155"/>
              <a:gd name="connsiteX69" fmla="*/ 931474 w 2217832"/>
              <a:gd name="connsiteY69" fmla="*/ 648929 h 3851155"/>
              <a:gd name="connsiteX70" fmla="*/ 894603 w 2217832"/>
              <a:gd name="connsiteY70" fmla="*/ 582562 h 3851155"/>
              <a:gd name="connsiteX71" fmla="*/ 828235 w 2217832"/>
              <a:gd name="connsiteY71" fmla="*/ 486697 h 3851155"/>
              <a:gd name="connsiteX72" fmla="*/ 783990 w 2217832"/>
              <a:gd name="connsiteY72" fmla="*/ 427704 h 3851155"/>
              <a:gd name="connsiteX73" fmla="*/ 739745 w 2217832"/>
              <a:gd name="connsiteY73" fmla="*/ 390833 h 3851155"/>
              <a:gd name="connsiteX74" fmla="*/ 702874 w 2217832"/>
              <a:gd name="connsiteY74" fmla="*/ 339213 h 3851155"/>
              <a:gd name="connsiteX75" fmla="*/ 651255 w 2217832"/>
              <a:gd name="connsiteY75" fmla="*/ 272846 h 3851155"/>
              <a:gd name="connsiteX76" fmla="*/ 629132 w 2217832"/>
              <a:gd name="connsiteY76" fmla="*/ 243349 h 3851155"/>
              <a:gd name="connsiteX77" fmla="*/ 562764 w 2217832"/>
              <a:gd name="connsiteY77" fmla="*/ 162233 h 3851155"/>
              <a:gd name="connsiteX78" fmla="*/ 533268 w 2217832"/>
              <a:gd name="connsiteY78" fmla="*/ 117988 h 3851155"/>
              <a:gd name="connsiteX79" fmla="*/ 489022 w 2217832"/>
              <a:gd name="connsiteY79" fmla="*/ 88491 h 3851155"/>
              <a:gd name="connsiteX80" fmla="*/ 407906 w 2217832"/>
              <a:gd name="connsiteY80" fmla="*/ 51620 h 3851155"/>
              <a:gd name="connsiteX81" fmla="*/ 312042 w 2217832"/>
              <a:gd name="connsiteY81" fmla="*/ 7375 h 3851155"/>
              <a:gd name="connsiteX82" fmla="*/ 171932 w 2217832"/>
              <a:gd name="connsiteY82" fmla="*/ 0 h 3851155"/>
              <a:gd name="connsiteX83" fmla="*/ 83442 w 2217832"/>
              <a:gd name="connsiteY83" fmla="*/ 73742 h 3851155"/>
              <a:gd name="connsiteX0" fmla="*/ 83442 w 2321022"/>
              <a:gd name="connsiteY0" fmla="*/ 73742 h 3914593"/>
              <a:gd name="connsiteX1" fmla="*/ 46571 w 2321022"/>
              <a:gd name="connsiteY1" fmla="*/ 140110 h 3914593"/>
              <a:gd name="connsiteX2" fmla="*/ 17074 w 2321022"/>
              <a:gd name="connsiteY2" fmla="*/ 184355 h 3914593"/>
              <a:gd name="connsiteX3" fmla="*/ 2326 w 2321022"/>
              <a:gd name="connsiteY3" fmla="*/ 221226 h 3914593"/>
              <a:gd name="connsiteX4" fmla="*/ 2326 w 2321022"/>
              <a:gd name="connsiteY4" fmla="*/ 398207 h 3914593"/>
              <a:gd name="connsiteX5" fmla="*/ 24448 w 2321022"/>
              <a:gd name="connsiteY5" fmla="*/ 449826 h 3914593"/>
              <a:gd name="connsiteX6" fmla="*/ 83442 w 2321022"/>
              <a:gd name="connsiteY6" fmla="*/ 560439 h 3914593"/>
              <a:gd name="connsiteX7" fmla="*/ 98190 w 2321022"/>
              <a:gd name="connsiteY7" fmla="*/ 582562 h 3914593"/>
              <a:gd name="connsiteX8" fmla="*/ 157184 w 2321022"/>
              <a:gd name="connsiteY8" fmla="*/ 648929 h 3914593"/>
              <a:gd name="connsiteX9" fmla="*/ 179306 w 2321022"/>
              <a:gd name="connsiteY9" fmla="*/ 678426 h 3914593"/>
              <a:gd name="connsiteX10" fmla="*/ 238300 w 2321022"/>
              <a:gd name="connsiteY10" fmla="*/ 737420 h 3914593"/>
              <a:gd name="connsiteX11" fmla="*/ 326790 w 2321022"/>
              <a:gd name="connsiteY11" fmla="*/ 877529 h 3914593"/>
              <a:gd name="connsiteX12" fmla="*/ 356287 w 2321022"/>
              <a:gd name="connsiteY12" fmla="*/ 936523 h 3914593"/>
              <a:gd name="connsiteX13" fmla="*/ 393158 w 2321022"/>
              <a:gd name="connsiteY13" fmla="*/ 1010265 h 3914593"/>
              <a:gd name="connsiteX14" fmla="*/ 407906 w 2321022"/>
              <a:gd name="connsiteY14" fmla="*/ 1098755 h 3914593"/>
              <a:gd name="connsiteX15" fmla="*/ 400532 w 2321022"/>
              <a:gd name="connsiteY15" fmla="*/ 1555955 h 3914593"/>
              <a:gd name="connsiteX16" fmla="*/ 393158 w 2321022"/>
              <a:gd name="connsiteY16" fmla="*/ 1592826 h 3914593"/>
              <a:gd name="connsiteX17" fmla="*/ 371035 w 2321022"/>
              <a:gd name="connsiteY17" fmla="*/ 1673942 h 3914593"/>
              <a:gd name="connsiteX18" fmla="*/ 363661 w 2321022"/>
              <a:gd name="connsiteY18" fmla="*/ 1732936 h 3914593"/>
              <a:gd name="connsiteX19" fmla="*/ 356287 w 2321022"/>
              <a:gd name="connsiteY19" fmla="*/ 1762433 h 3914593"/>
              <a:gd name="connsiteX20" fmla="*/ 363661 w 2321022"/>
              <a:gd name="connsiteY20" fmla="*/ 1850923 h 3914593"/>
              <a:gd name="connsiteX21" fmla="*/ 371035 w 2321022"/>
              <a:gd name="connsiteY21" fmla="*/ 2027904 h 3914593"/>
              <a:gd name="connsiteX22" fmla="*/ 378410 w 2321022"/>
              <a:gd name="connsiteY22" fmla="*/ 2064775 h 3914593"/>
              <a:gd name="connsiteX23" fmla="*/ 393158 w 2321022"/>
              <a:gd name="connsiteY23" fmla="*/ 2086897 h 3914593"/>
              <a:gd name="connsiteX24" fmla="*/ 400532 w 2321022"/>
              <a:gd name="connsiteY24" fmla="*/ 2109020 h 3914593"/>
              <a:gd name="connsiteX25" fmla="*/ 444777 w 2321022"/>
              <a:gd name="connsiteY25" fmla="*/ 2190136 h 3914593"/>
              <a:gd name="connsiteX26" fmla="*/ 474274 w 2321022"/>
              <a:gd name="connsiteY26" fmla="*/ 2249129 h 3914593"/>
              <a:gd name="connsiteX27" fmla="*/ 496397 w 2321022"/>
              <a:gd name="connsiteY27" fmla="*/ 2293375 h 3914593"/>
              <a:gd name="connsiteX28" fmla="*/ 518519 w 2321022"/>
              <a:gd name="connsiteY28" fmla="*/ 2315497 h 3914593"/>
              <a:gd name="connsiteX29" fmla="*/ 584887 w 2321022"/>
              <a:gd name="connsiteY29" fmla="*/ 2433484 h 3914593"/>
              <a:gd name="connsiteX30" fmla="*/ 607010 w 2321022"/>
              <a:gd name="connsiteY30" fmla="*/ 2470355 h 3914593"/>
              <a:gd name="connsiteX31" fmla="*/ 666003 w 2321022"/>
              <a:gd name="connsiteY31" fmla="*/ 2536723 h 3914593"/>
              <a:gd name="connsiteX32" fmla="*/ 673377 w 2321022"/>
              <a:gd name="connsiteY32" fmla="*/ 2566220 h 3914593"/>
              <a:gd name="connsiteX33" fmla="*/ 702874 w 2321022"/>
              <a:gd name="connsiteY33" fmla="*/ 2588342 h 3914593"/>
              <a:gd name="connsiteX34" fmla="*/ 761868 w 2321022"/>
              <a:gd name="connsiteY34" fmla="*/ 2632588 h 3914593"/>
              <a:gd name="connsiteX35" fmla="*/ 791364 w 2321022"/>
              <a:gd name="connsiteY35" fmla="*/ 2647336 h 3914593"/>
              <a:gd name="connsiteX36" fmla="*/ 828235 w 2321022"/>
              <a:gd name="connsiteY36" fmla="*/ 2669458 h 3914593"/>
              <a:gd name="connsiteX37" fmla="*/ 857732 w 2321022"/>
              <a:gd name="connsiteY37" fmla="*/ 2676833 h 3914593"/>
              <a:gd name="connsiteX38" fmla="*/ 894603 w 2321022"/>
              <a:gd name="connsiteY38" fmla="*/ 2691581 h 3914593"/>
              <a:gd name="connsiteX39" fmla="*/ 975719 w 2321022"/>
              <a:gd name="connsiteY39" fmla="*/ 2706329 h 3914593"/>
              <a:gd name="connsiteX40" fmla="*/ 1005216 w 2321022"/>
              <a:gd name="connsiteY40" fmla="*/ 2721078 h 3914593"/>
              <a:gd name="connsiteX41" fmla="*/ 1086332 w 2321022"/>
              <a:gd name="connsiteY41" fmla="*/ 2735826 h 3914593"/>
              <a:gd name="connsiteX42" fmla="*/ 2263131 w 2321022"/>
              <a:gd name="connsiteY42" fmla="*/ 3857728 h 3914593"/>
              <a:gd name="connsiteX43" fmla="*/ 2137155 w 2321022"/>
              <a:gd name="connsiteY43" fmla="*/ 3753055 h 3914593"/>
              <a:gd name="connsiteX44" fmla="*/ 2110526 w 2321022"/>
              <a:gd name="connsiteY44" fmla="*/ 3787058 h 3914593"/>
              <a:gd name="connsiteX45" fmla="*/ 1797122 w 2321022"/>
              <a:gd name="connsiteY45" fmla="*/ 3560712 h 3914593"/>
              <a:gd name="connsiteX46" fmla="*/ 1650868 w 2321022"/>
              <a:gd name="connsiteY46" fmla="*/ 3169470 h 3914593"/>
              <a:gd name="connsiteX47" fmla="*/ 1255939 w 2321022"/>
              <a:gd name="connsiteY47" fmla="*/ 2499852 h 3914593"/>
              <a:gd name="connsiteX48" fmla="*/ 1263313 w 2321022"/>
              <a:gd name="connsiteY48" fmla="*/ 2462981 h 3914593"/>
              <a:gd name="connsiteX49" fmla="*/ 1270687 w 2321022"/>
              <a:gd name="connsiteY49" fmla="*/ 2433484 h 3914593"/>
              <a:gd name="connsiteX50" fmla="*/ 1255939 w 2321022"/>
              <a:gd name="connsiteY50" fmla="*/ 2322871 h 3914593"/>
              <a:gd name="connsiteX51" fmla="*/ 1248564 w 2321022"/>
              <a:gd name="connsiteY51" fmla="*/ 2234381 h 3914593"/>
              <a:gd name="connsiteX52" fmla="*/ 1241190 w 2321022"/>
              <a:gd name="connsiteY52" fmla="*/ 2190136 h 3914593"/>
              <a:gd name="connsiteX53" fmla="*/ 1233816 w 2321022"/>
              <a:gd name="connsiteY53" fmla="*/ 2086897 h 3914593"/>
              <a:gd name="connsiteX54" fmla="*/ 1226442 w 2321022"/>
              <a:gd name="connsiteY54" fmla="*/ 2042652 h 3914593"/>
              <a:gd name="connsiteX55" fmla="*/ 1219068 w 2321022"/>
              <a:gd name="connsiteY55" fmla="*/ 1976284 h 3914593"/>
              <a:gd name="connsiteX56" fmla="*/ 1204319 w 2321022"/>
              <a:gd name="connsiteY56" fmla="*/ 1821426 h 3914593"/>
              <a:gd name="connsiteX57" fmla="*/ 1189571 w 2321022"/>
              <a:gd name="connsiteY57" fmla="*/ 1681317 h 3914593"/>
              <a:gd name="connsiteX58" fmla="*/ 1160074 w 2321022"/>
              <a:gd name="connsiteY58" fmla="*/ 1585452 h 3914593"/>
              <a:gd name="connsiteX59" fmla="*/ 1145326 w 2321022"/>
              <a:gd name="connsiteY59" fmla="*/ 1548581 h 3914593"/>
              <a:gd name="connsiteX60" fmla="*/ 1137952 w 2321022"/>
              <a:gd name="connsiteY60" fmla="*/ 1460091 h 3914593"/>
              <a:gd name="connsiteX61" fmla="*/ 1130577 w 2321022"/>
              <a:gd name="connsiteY61" fmla="*/ 1408471 h 3914593"/>
              <a:gd name="connsiteX62" fmla="*/ 1115829 w 2321022"/>
              <a:gd name="connsiteY62" fmla="*/ 1305233 h 3914593"/>
              <a:gd name="connsiteX63" fmla="*/ 1093706 w 2321022"/>
              <a:gd name="connsiteY63" fmla="*/ 1091381 h 3914593"/>
              <a:gd name="connsiteX64" fmla="*/ 1086332 w 2321022"/>
              <a:gd name="connsiteY64" fmla="*/ 1032388 h 3914593"/>
              <a:gd name="connsiteX65" fmla="*/ 1064210 w 2321022"/>
              <a:gd name="connsiteY65" fmla="*/ 929149 h 3914593"/>
              <a:gd name="connsiteX66" fmla="*/ 1042087 w 2321022"/>
              <a:gd name="connsiteY66" fmla="*/ 877529 h 3914593"/>
              <a:gd name="connsiteX67" fmla="*/ 1005216 w 2321022"/>
              <a:gd name="connsiteY67" fmla="*/ 796413 h 3914593"/>
              <a:gd name="connsiteX68" fmla="*/ 983093 w 2321022"/>
              <a:gd name="connsiteY68" fmla="*/ 744794 h 3914593"/>
              <a:gd name="connsiteX69" fmla="*/ 931474 w 2321022"/>
              <a:gd name="connsiteY69" fmla="*/ 648929 h 3914593"/>
              <a:gd name="connsiteX70" fmla="*/ 894603 w 2321022"/>
              <a:gd name="connsiteY70" fmla="*/ 582562 h 3914593"/>
              <a:gd name="connsiteX71" fmla="*/ 828235 w 2321022"/>
              <a:gd name="connsiteY71" fmla="*/ 486697 h 3914593"/>
              <a:gd name="connsiteX72" fmla="*/ 783990 w 2321022"/>
              <a:gd name="connsiteY72" fmla="*/ 427704 h 3914593"/>
              <a:gd name="connsiteX73" fmla="*/ 739745 w 2321022"/>
              <a:gd name="connsiteY73" fmla="*/ 390833 h 3914593"/>
              <a:gd name="connsiteX74" fmla="*/ 702874 w 2321022"/>
              <a:gd name="connsiteY74" fmla="*/ 339213 h 3914593"/>
              <a:gd name="connsiteX75" fmla="*/ 651255 w 2321022"/>
              <a:gd name="connsiteY75" fmla="*/ 272846 h 3914593"/>
              <a:gd name="connsiteX76" fmla="*/ 629132 w 2321022"/>
              <a:gd name="connsiteY76" fmla="*/ 243349 h 3914593"/>
              <a:gd name="connsiteX77" fmla="*/ 562764 w 2321022"/>
              <a:gd name="connsiteY77" fmla="*/ 162233 h 3914593"/>
              <a:gd name="connsiteX78" fmla="*/ 533268 w 2321022"/>
              <a:gd name="connsiteY78" fmla="*/ 117988 h 3914593"/>
              <a:gd name="connsiteX79" fmla="*/ 489022 w 2321022"/>
              <a:gd name="connsiteY79" fmla="*/ 88491 h 3914593"/>
              <a:gd name="connsiteX80" fmla="*/ 407906 w 2321022"/>
              <a:gd name="connsiteY80" fmla="*/ 51620 h 3914593"/>
              <a:gd name="connsiteX81" fmla="*/ 312042 w 2321022"/>
              <a:gd name="connsiteY81" fmla="*/ 7375 h 3914593"/>
              <a:gd name="connsiteX82" fmla="*/ 171932 w 2321022"/>
              <a:gd name="connsiteY82" fmla="*/ 0 h 3914593"/>
              <a:gd name="connsiteX83" fmla="*/ 83442 w 2321022"/>
              <a:gd name="connsiteY83" fmla="*/ 73742 h 3914593"/>
              <a:gd name="connsiteX0" fmla="*/ 83442 w 2540564"/>
              <a:gd name="connsiteY0" fmla="*/ 73742 h 3999476"/>
              <a:gd name="connsiteX1" fmla="*/ 46571 w 2540564"/>
              <a:gd name="connsiteY1" fmla="*/ 140110 h 3999476"/>
              <a:gd name="connsiteX2" fmla="*/ 17074 w 2540564"/>
              <a:gd name="connsiteY2" fmla="*/ 184355 h 3999476"/>
              <a:gd name="connsiteX3" fmla="*/ 2326 w 2540564"/>
              <a:gd name="connsiteY3" fmla="*/ 221226 h 3999476"/>
              <a:gd name="connsiteX4" fmla="*/ 2326 w 2540564"/>
              <a:gd name="connsiteY4" fmla="*/ 398207 h 3999476"/>
              <a:gd name="connsiteX5" fmla="*/ 24448 w 2540564"/>
              <a:gd name="connsiteY5" fmla="*/ 449826 h 3999476"/>
              <a:gd name="connsiteX6" fmla="*/ 83442 w 2540564"/>
              <a:gd name="connsiteY6" fmla="*/ 560439 h 3999476"/>
              <a:gd name="connsiteX7" fmla="*/ 98190 w 2540564"/>
              <a:gd name="connsiteY7" fmla="*/ 582562 h 3999476"/>
              <a:gd name="connsiteX8" fmla="*/ 157184 w 2540564"/>
              <a:gd name="connsiteY8" fmla="*/ 648929 h 3999476"/>
              <a:gd name="connsiteX9" fmla="*/ 179306 w 2540564"/>
              <a:gd name="connsiteY9" fmla="*/ 678426 h 3999476"/>
              <a:gd name="connsiteX10" fmla="*/ 238300 w 2540564"/>
              <a:gd name="connsiteY10" fmla="*/ 737420 h 3999476"/>
              <a:gd name="connsiteX11" fmla="*/ 326790 w 2540564"/>
              <a:gd name="connsiteY11" fmla="*/ 877529 h 3999476"/>
              <a:gd name="connsiteX12" fmla="*/ 356287 w 2540564"/>
              <a:gd name="connsiteY12" fmla="*/ 936523 h 3999476"/>
              <a:gd name="connsiteX13" fmla="*/ 393158 w 2540564"/>
              <a:gd name="connsiteY13" fmla="*/ 1010265 h 3999476"/>
              <a:gd name="connsiteX14" fmla="*/ 407906 w 2540564"/>
              <a:gd name="connsiteY14" fmla="*/ 1098755 h 3999476"/>
              <a:gd name="connsiteX15" fmla="*/ 400532 w 2540564"/>
              <a:gd name="connsiteY15" fmla="*/ 1555955 h 3999476"/>
              <a:gd name="connsiteX16" fmla="*/ 393158 w 2540564"/>
              <a:gd name="connsiteY16" fmla="*/ 1592826 h 3999476"/>
              <a:gd name="connsiteX17" fmla="*/ 371035 w 2540564"/>
              <a:gd name="connsiteY17" fmla="*/ 1673942 h 3999476"/>
              <a:gd name="connsiteX18" fmla="*/ 363661 w 2540564"/>
              <a:gd name="connsiteY18" fmla="*/ 1732936 h 3999476"/>
              <a:gd name="connsiteX19" fmla="*/ 356287 w 2540564"/>
              <a:gd name="connsiteY19" fmla="*/ 1762433 h 3999476"/>
              <a:gd name="connsiteX20" fmla="*/ 363661 w 2540564"/>
              <a:gd name="connsiteY20" fmla="*/ 1850923 h 3999476"/>
              <a:gd name="connsiteX21" fmla="*/ 371035 w 2540564"/>
              <a:gd name="connsiteY21" fmla="*/ 2027904 h 3999476"/>
              <a:gd name="connsiteX22" fmla="*/ 378410 w 2540564"/>
              <a:gd name="connsiteY22" fmla="*/ 2064775 h 3999476"/>
              <a:gd name="connsiteX23" fmla="*/ 393158 w 2540564"/>
              <a:gd name="connsiteY23" fmla="*/ 2086897 h 3999476"/>
              <a:gd name="connsiteX24" fmla="*/ 400532 w 2540564"/>
              <a:gd name="connsiteY24" fmla="*/ 2109020 h 3999476"/>
              <a:gd name="connsiteX25" fmla="*/ 444777 w 2540564"/>
              <a:gd name="connsiteY25" fmla="*/ 2190136 h 3999476"/>
              <a:gd name="connsiteX26" fmla="*/ 474274 w 2540564"/>
              <a:gd name="connsiteY26" fmla="*/ 2249129 h 3999476"/>
              <a:gd name="connsiteX27" fmla="*/ 496397 w 2540564"/>
              <a:gd name="connsiteY27" fmla="*/ 2293375 h 3999476"/>
              <a:gd name="connsiteX28" fmla="*/ 518519 w 2540564"/>
              <a:gd name="connsiteY28" fmla="*/ 2315497 h 3999476"/>
              <a:gd name="connsiteX29" fmla="*/ 584887 w 2540564"/>
              <a:gd name="connsiteY29" fmla="*/ 2433484 h 3999476"/>
              <a:gd name="connsiteX30" fmla="*/ 607010 w 2540564"/>
              <a:gd name="connsiteY30" fmla="*/ 2470355 h 3999476"/>
              <a:gd name="connsiteX31" fmla="*/ 666003 w 2540564"/>
              <a:gd name="connsiteY31" fmla="*/ 2536723 h 3999476"/>
              <a:gd name="connsiteX32" fmla="*/ 673377 w 2540564"/>
              <a:gd name="connsiteY32" fmla="*/ 2566220 h 3999476"/>
              <a:gd name="connsiteX33" fmla="*/ 702874 w 2540564"/>
              <a:gd name="connsiteY33" fmla="*/ 2588342 h 3999476"/>
              <a:gd name="connsiteX34" fmla="*/ 761868 w 2540564"/>
              <a:gd name="connsiteY34" fmla="*/ 2632588 h 3999476"/>
              <a:gd name="connsiteX35" fmla="*/ 791364 w 2540564"/>
              <a:gd name="connsiteY35" fmla="*/ 2647336 h 3999476"/>
              <a:gd name="connsiteX36" fmla="*/ 828235 w 2540564"/>
              <a:gd name="connsiteY36" fmla="*/ 2669458 h 3999476"/>
              <a:gd name="connsiteX37" fmla="*/ 857732 w 2540564"/>
              <a:gd name="connsiteY37" fmla="*/ 2676833 h 3999476"/>
              <a:gd name="connsiteX38" fmla="*/ 894603 w 2540564"/>
              <a:gd name="connsiteY38" fmla="*/ 2691581 h 3999476"/>
              <a:gd name="connsiteX39" fmla="*/ 975719 w 2540564"/>
              <a:gd name="connsiteY39" fmla="*/ 2706329 h 3999476"/>
              <a:gd name="connsiteX40" fmla="*/ 1005216 w 2540564"/>
              <a:gd name="connsiteY40" fmla="*/ 2721078 h 3999476"/>
              <a:gd name="connsiteX41" fmla="*/ 2540482 w 2540564"/>
              <a:gd name="connsiteY41" fmla="*/ 3999476 h 3999476"/>
              <a:gd name="connsiteX42" fmla="*/ 2263131 w 2540564"/>
              <a:gd name="connsiteY42" fmla="*/ 3857728 h 3999476"/>
              <a:gd name="connsiteX43" fmla="*/ 2137155 w 2540564"/>
              <a:gd name="connsiteY43" fmla="*/ 3753055 h 3999476"/>
              <a:gd name="connsiteX44" fmla="*/ 2110526 w 2540564"/>
              <a:gd name="connsiteY44" fmla="*/ 3787058 h 3999476"/>
              <a:gd name="connsiteX45" fmla="*/ 1797122 w 2540564"/>
              <a:gd name="connsiteY45" fmla="*/ 3560712 h 3999476"/>
              <a:gd name="connsiteX46" fmla="*/ 1650868 w 2540564"/>
              <a:gd name="connsiteY46" fmla="*/ 3169470 h 3999476"/>
              <a:gd name="connsiteX47" fmla="*/ 1255939 w 2540564"/>
              <a:gd name="connsiteY47" fmla="*/ 2499852 h 3999476"/>
              <a:gd name="connsiteX48" fmla="*/ 1263313 w 2540564"/>
              <a:gd name="connsiteY48" fmla="*/ 2462981 h 3999476"/>
              <a:gd name="connsiteX49" fmla="*/ 1270687 w 2540564"/>
              <a:gd name="connsiteY49" fmla="*/ 2433484 h 3999476"/>
              <a:gd name="connsiteX50" fmla="*/ 1255939 w 2540564"/>
              <a:gd name="connsiteY50" fmla="*/ 2322871 h 3999476"/>
              <a:gd name="connsiteX51" fmla="*/ 1248564 w 2540564"/>
              <a:gd name="connsiteY51" fmla="*/ 2234381 h 3999476"/>
              <a:gd name="connsiteX52" fmla="*/ 1241190 w 2540564"/>
              <a:gd name="connsiteY52" fmla="*/ 2190136 h 3999476"/>
              <a:gd name="connsiteX53" fmla="*/ 1233816 w 2540564"/>
              <a:gd name="connsiteY53" fmla="*/ 2086897 h 3999476"/>
              <a:gd name="connsiteX54" fmla="*/ 1226442 w 2540564"/>
              <a:gd name="connsiteY54" fmla="*/ 2042652 h 3999476"/>
              <a:gd name="connsiteX55" fmla="*/ 1219068 w 2540564"/>
              <a:gd name="connsiteY55" fmla="*/ 1976284 h 3999476"/>
              <a:gd name="connsiteX56" fmla="*/ 1204319 w 2540564"/>
              <a:gd name="connsiteY56" fmla="*/ 1821426 h 3999476"/>
              <a:gd name="connsiteX57" fmla="*/ 1189571 w 2540564"/>
              <a:gd name="connsiteY57" fmla="*/ 1681317 h 3999476"/>
              <a:gd name="connsiteX58" fmla="*/ 1160074 w 2540564"/>
              <a:gd name="connsiteY58" fmla="*/ 1585452 h 3999476"/>
              <a:gd name="connsiteX59" fmla="*/ 1145326 w 2540564"/>
              <a:gd name="connsiteY59" fmla="*/ 1548581 h 3999476"/>
              <a:gd name="connsiteX60" fmla="*/ 1137952 w 2540564"/>
              <a:gd name="connsiteY60" fmla="*/ 1460091 h 3999476"/>
              <a:gd name="connsiteX61" fmla="*/ 1130577 w 2540564"/>
              <a:gd name="connsiteY61" fmla="*/ 1408471 h 3999476"/>
              <a:gd name="connsiteX62" fmla="*/ 1115829 w 2540564"/>
              <a:gd name="connsiteY62" fmla="*/ 1305233 h 3999476"/>
              <a:gd name="connsiteX63" fmla="*/ 1093706 w 2540564"/>
              <a:gd name="connsiteY63" fmla="*/ 1091381 h 3999476"/>
              <a:gd name="connsiteX64" fmla="*/ 1086332 w 2540564"/>
              <a:gd name="connsiteY64" fmla="*/ 1032388 h 3999476"/>
              <a:gd name="connsiteX65" fmla="*/ 1064210 w 2540564"/>
              <a:gd name="connsiteY65" fmla="*/ 929149 h 3999476"/>
              <a:gd name="connsiteX66" fmla="*/ 1042087 w 2540564"/>
              <a:gd name="connsiteY66" fmla="*/ 877529 h 3999476"/>
              <a:gd name="connsiteX67" fmla="*/ 1005216 w 2540564"/>
              <a:gd name="connsiteY67" fmla="*/ 796413 h 3999476"/>
              <a:gd name="connsiteX68" fmla="*/ 983093 w 2540564"/>
              <a:gd name="connsiteY68" fmla="*/ 744794 h 3999476"/>
              <a:gd name="connsiteX69" fmla="*/ 931474 w 2540564"/>
              <a:gd name="connsiteY69" fmla="*/ 648929 h 3999476"/>
              <a:gd name="connsiteX70" fmla="*/ 894603 w 2540564"/>
              <a:gd name="connsiteY70" fmla="*/ 582562 h 3999476"/>
              <a:gd name="connsiteX71" fmla="*/ 828235 w 2540564"/>
              <a:gd name="connsiteY71" fmla="*/ 486697 h 3999476"/>
              <a:gd name="connsiteX72" fmla="*/ 783990 w 2540564"/>
              <a:gd name="connsiteY72" fmla="*/ 427704 h 3999476"/>
              <a:gd name="connsiteX73" fmla="*/ 739745 w 2540564"/>
              <a:gd name="connsiteY73" fmla="*/ 390833 h 3999476"/>
              <a:gd name="connsiteX74" fmla="*/ 702874 w 2540564"/>
              <a:gd name="connsiteY74" fmla="*/ 339213 h 3999476"/>
              <a:gd name="connsiteX75" fmla="*/ 651255 w 2540564"/>
              <a:gd name="connsiteY75" fmla="*/ 272846 h 3999476"/>
              <a:gd name="connsiteX76" fmla="*/ 629132 w 2540564"/>
              <a:gd name="connsiteY76" fmla="*/ 243349 h 3999476"/>
              <a:gd name="connsiteX77" fmla="*/ 562764 w 2540564"/>
              <a:gd name="connsiteY77" fmla="*/ 162233 h 3999476"/>
              <a:gd name="connsiteX78" fmla="*/ 533268 w 2540564"/>
              <a:gd name="connsiteY78" fmla="*/ 117988 h 3999476"/>
              <a:gd name="connsiteX79" fmla="*/ 489022 w 2540564"/>
              <a:gd name="connsiteY79" fmla="*/ 88491 h 3999476"/>
              <a:gd name="connsiteX80" fmla="*/ 407906 w 2540564"/>
              <a:gd name="connsiteY80" fmla="*/ 51620 h 3999476"/>
              <a:gd name="connsiteX81" fmla="*/ 312042 w 2540564"/>
              <a:gd name="connsiteY81" fmla="*/ 7375 h 3999476"/>
              <a:gd name="connsiteX82" fmla="*/ 171932 w 2540564"/>
              <a:gd name="connsiteY82" fmla="*/ 0 h 3999476"/>
              <a:gd name="connsiteX83" fmla="*/ 83442 w 2540564"/>
              <a:gd name="connsiteY83" fmla="*/ 73742 h 3999476"/>
              <a:gd name="connsiteX0" fmla="*/ 83442 w 2795916"/>
              <a:gd name="connsiteY0" fmla="*/ 73742 h 3999476"/>
              <a:gd name="connsiteX1" fmla="*/ 46571 w 2795916"/>
              <a:gd name="connsiteY1" fmla="*/ 140110 h 3999476"/>
              <a:gd name="connsiteX2" fmla="*/ 17074 w 2795916"/>
              <a:gd name="connsiteY2" fmla="*/ 184355 h 3999476"/>
              <a:gd name="connsiteX3" fmla="*/ 2326 w 2795916"/>
              <a:gd name="connsiteY3" fmla="*/ 221226 h 3999476"/>
              <a:gd name="connsiteX4" fmla="*/ 2326 w 2795916"/>
              <a:gd name="connsiteY4" fmla="*/ 398207 h 3999476"/>
              <a:gd name="connsiteX5" fmla="*/ 24448 w 2795916"/>
              <a:gd name="connsiteY5" fmla="*/ 449826 h 3999476"/>
              <a:gd name="connsiteX6" fmla="*/ 83442 w 2795916"/>
              <a:gd name="connsiteY6" fmla="*/ 560439 h 3999476"/>
              <a:gd name="connsiteX7" fmla="*/ 98190 w 2795916"/>
              <a:gd name="connsiteY7" fmla="*/ 582562 h 3999476"/>
              <a:gd name="connsiteX8" fmla="*/ 157184 w 2795916"/>
              <a:gd name="connsiteY8" fmla="*/ 648929 h 3999476"/>
              <a:gd name="connsiteX9" fmla="*/ 179306 w 2795916"/>
              <a:gd name="connsiteY9" fmla="*/ 678426 h 3999476"/>
              <a:gd name="connsiteX10" fmla="*/ 238300 w 2795916"/>
              <a:gd name="connsiteY10" fmla="*/ 737420 h 3999476"/>
              <a:gd name="connsiteX11" fmla="*/ 326790 w 2795916"/>
              <a:gd name="connsiteY11" fmla="*/ 877529 h 3999476"/>
              <a:gd name="connsiteX12" fmla="*/ 356287 w 2795916"/>
              <a:gd name="connsiteY12" fmla="*/ 936523 h 3999476"/>
              <a:gd name="connsiteX13" fmla="*/ 393158 w 2795916"/>
              <a:gd name="connsiteY13" fmla="*/ 1010265 h 3999476"/>
              <a:gd name="connsiteX14" fmla="*/ 407906 w 2795916"/>
              <a:gd name="connsiteY14" fmla="*/ 1098755 h 3999476"/>
              <a:gd name="connsiteX15" fmla="*/ 400532 w 2795916"/>
              <a:gd name="connsiteY15" fmla="*/ 1555955 h 3999476"/>
              <a:gd name="connsiteX16" fmla="*/ 393158 w 2795916"/>
              <a:gd name="connsiteY16" fmla="*/ 1592826 h 3999476"/>
              <a:gd name="connsiteX17" fmla="*/ 371035 w 2795916"/>
              <a:gd name="connsiteY17" fmla="*/ 1673942 h 3999476"/>
              <a:gd name="connsiteX18" fmla="*/ 363661 w 2795916"/>
              <a:gd name="connsiteY18" fmla="*/ 1732936 h 3999476"/>
              <a:gd name="connsiteX19" fmla="*/ 356287 w 2795916"/>
              <a:gd name="connsiteY19" fmla="*/ 1762433 h 3999476"/>
              <a:gd name="connsiteX20" fmla="*/ 363661 w 2795916"/>
              <a:gd name="connsiteY20" fmla="*/ 1850923 h 3999476"/>
              <a:gd name="connsiteX21" fmla="*/ 371035 w 2795916"/>
              <a:gd name="connsiteY21" fmla="*/ 2027904 h 3999476"/>
              <a:gd name="connsiteX22" fmla="*/ 378410 w 2795916"/>
              <a:gd name="connsiteY22" fmla="*/ 2064775 h 3999476"/>
              <a:gd name="connsiteX23" fmla="*/ 393158 w 2795916"/>
              <a:gd name="connsiteY23" fmla="*/ 2086897 h 3999476"/>
              <a:gd name="connsiteX24" fmla="*/ 400532 w 2795916"/>
              <a:gd name="connsiteY24" fmla="*/ 2109020 h 3999476"/>
              <a:gd name="connsiteX25" fmla="*/ 444777 w 2795916"/>
              <a:gd name="connsiteY25" fmla="*/ 2190136 h 3999476"/>
              <a:gd name="connsiteX26" fmla="*/ 474274 w 2795916"/>
              <a:gd name="connsiteY26" fmla="*/ 2249129 h 3999476"/>
              <a:gd name="connsiteX27" fmla="*/ 496397 w 2795916"/>
              <a:gd name="connsiteY27" fmla="*/ 2293375 h 3999476"/>
              <a:gd name="connsiteX28" fmla="*/ 518519 w 2795916"/>
              <a:gd name="connsiteY28" fmla="*/ 2315497 h 3999476"/>
              <a:gd name="connsiteX29" fmla="*/ 584887 w 2795916"/>
              <a:gd name="connsiteY29" fmla="*/ 2433484 h 3999476"/>
              <a:gd name="connsiteX30" fmla="*/ 607010 w 2795916"/>
              <a:gd name="connsiteY30" fmla="*/ 2470355 h 3999476"/>
              <a:gd name="connsiteX31" fmla="*/ 666003 w 2795916"/>
              <a:gd name="connsiteY31" fmla="*/ 2536723 h 3999476"/>
              <a:gd name="connsiteX32" fmla="*/ 673377 w 2795916"/>
              <a:gd name="connsiteY32" fmla="*/ 2566220 h 3999476"/>
              <a:gd name="connsiteX33" fmla="*/ 702874 w 2795916"/>
              <a:gd name="connsiteY33" fmla="*/ 2588342 h 3999476"/>
              <a:gd name="connsiteX34" fmla="*/ 761868 w 2795916"/>
              <a:gd name="connsiteY34" fmla="*/ 2632588 h 3999476"/>
              <a:gd name="connsiteX35" fmla="*/ 791364 w 2795916"/>
              <a:gd name="connsiteY35" fmla="*/ 2647336 h 3999476"/>
              <a:gd name="connsiteX36" fmla="*/ 828235 w 2795916"/>
              <a:gd name="connsiteY36" fmla="*/ 2669458 h 3999476"/>
              <a:gd name="connsiteX37" fmla="*/ 857732 w 2795916"/>
              <a:gd name="connsiteY37" fmla="*/ 2676833 h 3999476"/>
              <a:gd name="connsiteX38" fmla="*/ 894603 w 2795916"/>
              <a:gd name="connsiteY38" fmla="*/ 2691581 h 3999476"/>
              <a:gd name="connsiteX39" fmla="*/ 975719 w 2795916"/>
              <a:gd name="connsiteY39" fmla="*/ 2706329 h 3999476"/>
              <a:gd name="connsiteX40" fmla="*/ 2795916 w 2795916"/>
              <a:gd name="connsiteY40" fmla="*/ 3870428 h 3999476"/>
              <a:gd name="connsiteX41" fmla="*/ 2540482 w 2795916"/>
              <a:gd name="connsiteY41" fmla="*/ 3999476 h 3999476"/>
              <a:gd name="connsiteX42" fmla="*/ 2263131 w 2795916"/>
              <a:gd name="connsiteY42" fmla="*/ 3857728 h 3999476"/>
              <a:gd name="connsiteX43" fmla="*/ 2137155 w 2795916"/>
              <a:gd name="connsiteY43" fmla="*/ 3753055 h 3999476"/>
              <a:gd name="connsiteX44" fmla="*/ 2110526 w 2795916"/>
              <a:gd name="connsiteY44" fmla="*/ 3787058 h 3999476"/>
              <a:gd name="connsiteX45" fmla="*/ 1797122 w 2795916"/>
              <a:gd name="connsiteY45" fmla="*/ 3560712 h 3999476"/>
              <a:gd name="connsiteX46" fmla="*/ 1650868 w 2795916"/>
              <a:gd name="connsiteY46" fmla="*/ 3169470 h 3999476"/>
              <a:gd name="connsiteX47" fmla="*/ 1255939 w 2795916"/>
              <a:gd name="connsiteY47" fmla="*/ 2499852 h 3999476"/>
              <a:gd name="connsiteX48" fmla="*/ 1263313 w 2795916"/>
              <a:gd name="connsiteY48" fmla="*/ 2462981 h 3999476"/>
              <a:gd name="connsiteX49" fmla="*/ 1270687 w 2795916"/>
              <a:gd name="connsiteY49" fmla="*/ 2433484 h 3999476"/>
              <a:gd name="connsiteX50" fmla="*/ 1255939 w 2795916"/>
              <a:gd name="connsiteY50" fmla="*/ 2322871 h 3999476"/>
              <a:gd name="connsiteX51" fmla="*/ 1248564 w 2795916"/>
              <a:gd name="connsiteY51" fmla="*/ 2234381 h 3999476"/>
              <a:gd name="connsiteX52" fmla="*/ 1241190 w 2795916"/>
              <a:gd name="connsiteY52" fmla="*/ 2190136 h 3999476"/>
              <a:gd name="connsiteX53" fmla="*/ 1233816 w 2795916"/>
              <a:gd name="connsiteY53" fmla="*/ 2086897 h 3999476"/>
              <a:gd name="connsiteX54" fmla="*/ 1226442 w 2795916"/>
              <a:gd name="connsiteY54" fmla="*/ 2042652 h 3999476"/>
              <a:gd name="connsiteX55" fmla="*/ 1219068 w 2795916"/>
              <a:gd name="connsiteY55" fmla="*/ 1976284 h 3999476"/>
              <a:gd name="connsiteX56" fmla="*/ 1204319 w 2795916"/>
              <a:gd name="connsiteY56" fmla="*/ 1821426 h 3999476"/>
              <a:gd name="connsiteX57" fmla="*/ 1189571 w 2795916"/>
              <a:gd name="connsiteY57" fmla="*/ 1681317 h 3999476"/>
              <a:gd name="connsiteX58" fmla="*/ 1160074 w 2795916"/>
              <a:gd name="connsiteY58" fmla="*/ 1585452 h 3999476"/>
              <a:gd name="connsiteX59" fmla="*/ 1145326 w 2795916"/>
              <a:gd name="connsiteY59" fmla="*/ 1548581 h 3999476"/>
              <a:gd name="connsiteX60" fmla="*/ 1137952 w 2795916"/>
              <a:gd name="connsiteY60" fmla="*/ 1460091 h 3999476"/>
              <a:gd name="connsiteX61" fmla="*/ 1130577 w 2795916"/>
              <a:gd name="connsiteY61" fmla="*/ 1408471 h 3999476"/>
              <a:gd name="connsiteX62" fmla="*/ 1115829 w 2795916"/>
              <a:gd name="connsiteY62" fmla="*/ 1305233 h 3999476"/>
              <a:gd name="connsiteX63" fmla="*/ 1093706 w 2795916"/>
              <a:gd name="connsiteY63" fmla="*/ 1091381 h 3999476"/>
              <a:gd name="connsiteX64" fmla="*/ 1086332 w 2795916"/>
              <a:gd name="connsiteY64" fmla="*/ 1032388 h 3999476"/>
              <a:gd name="connsiteX65" fmla="*/ 1064210 w 2795916"/>
              <a:gd name="connsiteY65" fmla="*/ 929149 h 3999476"/>
              <a:gd name="connsiteX66" fmla="*/ 1042087 w 2795916"/>
              <a:gd name="connsiteY66" fmla="*/ 877529 h 3999476"/>
              <a:gd name="connsiteX67" fmla="*/ 1005216 w 2795916"/>
              <a:gd name="connsiteY67" fmla="*/ 796413 h 3999476"/>
              <a:gd name="connsiteX68" fmla="*/ 983093 w 2795916"/>
              <a:gd name="connsiteY68" fmla="*/ 744794 h 3999476"/>
              <a:gd name="connsiteX69" fmla="*/ 931474 w 2795916"/>
              <a:gd name="connsiteY69" fmla="*/ 648929 h 3999476"/>
              <a:gd name="connsiteX70" fmla="*/ 894603 w 2795916"/>
              <a:gd name="connsiteY70" fmla="*/ 582562 h 3999476"/>
              <a:gd name="connsiteX71" fmla="*/ 828235 w 2795916"/>
              <a:gd name="connsiteY71" fmla="*/ 486697 h 3999476"/>
              <a:gd name="connsiteX72" fmla="*/ 783990 w 2795916"/>
              <a:gd name="connsiteY72" fmla="*/ 427704 h 3999476"/>
              <a:gd name="connsiteX73" fmla="*/ 739745 w 2795916"/>
              <a:gd name="connsiteY73" fmla="*/ 390833 h 3999476"/>
              <a:gd name="connsiteX74" fmla="*/ 702874 w 2795916"/>
              <a:gd name="connsiteY74" fmla="*/ 339213 h 3999476"/>
              <a:gd name="connsiteX75" fmla="*/ 651255 w 2795916"/>
              <a:gd name="connsiteY75" fmla="*/ 272846 h 3999476"/>
              <a:gd name="connsiteX76" fmla="*/ 629132 w 2795916"/>
              <a:gd name="connsiteY76" fmla="*/ 243349 h 3999476"/>
              <a:gd name="connsiteX77" fmla="*/ 562764 w 2795916"/>
              <a:gd name="connsiteY77" fmla="*/ 162233 h 3999476"/>
              <a:gd name="connsiteX78" fmla="*/ 533268 w 2795916"/>
              <a:gd name="connsiteY78" fmla="*/ 117988 h 3999476"/>
              <a:gd name="connsiteX79" fmla="*/ 489022 w 2795916"/>
              <a:gd name="connsiteY79" fmla="*/ 88491 h 3999476"/>
              <a:gd name="connsiteX80" fmla="*/ 407906 w 2795916"/>
              <a:gd name="connsiteY80" fmla="*/ 51620 h 3999476"/>
              <a:gd name="connsiteX81" fmla="*/ 312042 w 2795916"/>
              <a:gd name="connsiteY81" fmla="*/ 7375 h 3999476"/>
              <a:gd name="connsiteX82" fmla="*/ 171932 w 2795916"/>
              <a:gd name="connsiteY82" fmla="*/ 0 h 3999476"/>
              <a:gd name="connsiteX83" fmla="*/ 83442 w 2795916"/>
              <a:gd name="connsiteY83" fmla="*/ 73742 h 3999476"/>
              <a:gd name="connsiteX0" fmla="*/ 83442 w 3052554"/>
              <a:gd name="connsiteY0" fmla="*/ 73742 h 3999476"/>
              <a:gd name="connsiteX1" fmla="*/ 46571 w 3052554"/>
              <a:gd name="connsiteY1" fmla="*/ 140110 h 3999476"/>
              <a:gd name="connsiteX2" fmla="*/ 17074 w 3052554"/>
              <a:gd name="connsiteY2" fmla="*/ 184355 h 3999476"/>
              <a:gd name="connsiteX3" fmla="*/ 2326 w 3052554"/>
              <a:gd name="connsiteY3" fmla="*/ 221226 h 3999476"/>
              <a:gd name="connsiteX4" fmla="*/ 2326 w 3052554"/>
              <a:gd name="connsiteY4" fmla="*/ 398207 h 3999476"/>
              <a:gd name="connsiteX5" fmla="*/ 24448 w 3052554"/>
              <a:gd name="connsiteY5" fmla="*/ 449826 h 3999476"/>
              <a:gd name="connsiteX6" fmla="*/ 83442 w 3052554"/>
              <a:gd name="connsiteY6" fmla="*/ 560439 h 3999476"/>
              <a:gd name="connsiteX7" fmla="*/ 98190 w 3052554"/>
              <a:gd name="connsiteY7" fmla="*/ 582562 h 3999476"/>
              <a:gd name="connsiteX8" fmla="*/ 157184 w 3052554"/>
              <a:gd name="connsiteY8" fmla="*/ 648929 h 3999476"/>
              <a:gd name="connsiteX9" fmla="*/ 179306 w 3052554"/>
              <a:gd name="connsiteY9" fmla="*/ 678426 h 3999476"/>
              <a:gd name="connsiteX10" fmla="*/ 238300 w 3052554"/>
              <a:gd name="connsiteY10" fmla="*/ 737420 h 3999476"/>
              <a:gd name="connsiteX11" fmla="*/ 326790 w 3052554"/>
              <a:gd name="connsiteY11" fmla="*/ 877529 h 3999476"/>
              <a:gd name="connsiteX12" fmla="*/ 356287 w 3052554"/>
              <a:gd name="connsiteY12" fmla="*/ 936523 h 3999476"/>
              <a:gd name="connsiteX13" fmla="*/ 393158 w 3052554"/>
              <a:gd name="connsiteY13" fmla="*/ 1010265 h 3999476"/>
              <a:gd name="connsiteX14" fmla="*/ 407906 w 3052554"/>
              <a:gd name="connsiteY14" fmla="*/ 1098755 h 3999476"/>
              <a:gd name="connsiteX15" fmla="*/ 400532 w 3052554"/>
              <a:gd name="connsiteY15" fmla="*/ 1555955 h 3999476"/>
              <a:gd name="connsiteX16" fmla="*/ 393158 w 3052554"/>
              <a:gd name="connsiteY16" fmla="*/ 1592826 h 3999476"/>
              <a:gd name="connsiteX17" fmla="*/ 371035 w 3052554"/>
              <a:gd name="connsiteY17" fmla="*/ 1673942 h 3999476"/>
              <a:gd name="connsiteX18" fmla="*/ 363661 w 3052554"/>
              <a:gd name="connsiteY18" fmla="*/ 1732936 h 3999476"/>
              <a:gd name="connsiteX19" fmla="*/ 356287 w 3052554"/>
              <a:gd name="connsiteY19" fmla="*/ 1762433 h 3999476"/>
              <a:gd name="connsiteX20" fmla="*/ 363661 w 3052554"/>
              <a:gd name="connsiteY20" fmla="*/ 1850923 h 3999476"/>
              <a:gd name="connsiteX21" fmla="*/ 371035 w 3052554"/>
              <a:gd name="connsiteY21" fmla="*/ 2027904 h 3999476"/>
              <a:gd name="connsiteX22" fmla="*/ 378410 w 3052554"/>
              <a:gd name="connsiteY22" fmla="*/ 2064775 h 3999476"/>
              <a:gd name="connsiteX23" fmla="*/ 393158 w 3052554"/>
              <a:gd name="connsiteY23" fmla="*/ 2086897 h 3999476"/>
              <a:gd name="connsiteX24" fmla="*/ 400532 w 3052554"/>
              <a:gd name="connsiteY24" fmla="*/ 2109020 h 3999476"/>
              <a:gd name="connsiteX25" fmla="*/ 444777 w 3052554"/>
              <a:gd name="connsiteY25" fmla="*/ 2190136 h 3999476"/>
              <a:gd name="connsiteX26" fmla="*/ 474274 w 3052554"/>
              <a:gd name="connsiteY26" fmla="*/ 2249129 h 3999476"/>
              <a:gd name="connsiteX27" fmla="*/ 496397 w 3052554"/>
              <a:gd name="connsiteY27" fmla="*/ 2293375 h 3999476"/>
              <a:gd name="connsiteX28" fmla="*/ 518519 w 3052554"/>
              <a:gd name="connsiteY28" fmla="*/ 2315497 h 3999476"/>
              <a:gd name="connsiteX29" fmla="*/ 584887 w 3052554"/>
              <a:gd name="connsiteY29" fmla="*/ 2433484 h 3999476"/>
              <a:gd name="connsiteX30" fmla="*/ 607010 w 3052554"/>
              <a:gd name="connsiteY30" fmla="*/ 2470355 h 3999476"/>
              <a:gd name="connsiteX31" fmla="*/ 666003 w 3052554"/>
              <a:gd name="connsiteY31" fmla="*/ 2536723 h 3999476"/>
              <a:gd name="connsiteX32" fmla="*/ 673377 w 3052554"/>
              <a:gd name="connsiteY32" fmla="*/ 2566220 h 3999476"/>
              <a:gd name="connsiteX33" fmla="*/ 702874 w 3052554"/>
              <a:gd name="connsiteY33" fmla="*/ 2588342 h 3999476"/>
              <a:gd name="connsiteX34" fmla="*/ 761868 w 3052554"/>
              <a:gd name="connsiteY34" fmla="*/ 2632588 h 3999476"/>
              <a:gd name="connsiteX35" fmla="*/ 791364 w 3052554"/>
              <a:gd name="connsiteY35" fmla="*/ 2647336 h 3999476"/>
              <a:gd name="connsiteX36" fmla="*/ 828235 w 3052554"/>
              <a:gd name="connsiteY36" fmla="*/ 2669458 h 3999476"/>
              <a:gd name="connsiteX37" fmla="*/ 857732 w 3052554"/>
              <a:gd name="connsiteY37" fmla="*/ 2676833 h 3999476"/>
              <a:gd name="connsiteX38" fmla="*/ 894603 w 3052554"/>
              <a:gd name="connsiteY38" fmla="*/ 2691581 h 3999476"/>
              <a:gd name="connsiteX39" fmla="*/ 3052169 w 3052554"/>
              <a:gd name="connsiteY39" fmla="*/ 3760429 h 3999476"/>
              <a:gd name="connsiteX40" fmla="*/ 2795916 w 3052554"/>
              <a:gd name="connsiteY40" fmla="*/ 3870428 h 3999476"/>
              <a:gd name="connsiteX41" fmla="*/ 2540482 w 3052554"/>
              <a:gd name="connsiteY41" fmla="*/ 3999476 h 3999476"/>
              <a:gd name="connsiteX42" fmla="*/ 2263131 w 3052554"/>
              <a:gd name="connsiteY42" fmla="*/ 3857728 h 3999476"/>
              <a:gd name="connsiteX43" fmla="*/ 2137155 w 3052554"/>
              <a:gd name="connsiteY43" fmla="*/ 3753055 h 3999476"/>
              <a:gd name="connsiteX44" fmla="*/ 2110526 w 3052554"/>
              <a:gd name="connsiteY44" fmla="*/ 3787058 h 3999476"/>
              <a:gd name="connsiteX45" fmla="*/ 1797122 w 3052554"/>
              <a:gd name="connsiteY45" fmla="*/ 3560712 h 3999476"/>
              <a:gd name="connsiteX46" fmla="*/ 1650868 w 3052554"/>
              <a:gd name="connsiteY46" fmla="*/ 3169470 h 3999476"/>
              <a:gd name="connsiteX47" fmla="*/ 1255939 w 3052554"/>
              <a:gd name="connsiteY47" fmla="*/ 2499852 h 3999476"/>
              <a:gd name="connsiteX48" fmla="*/ 1263313 w 3052554"/>
              <a:gd name="connsiteY48" fmla="*/ 2462981 h 3999476"/>
              <a:gd name="connsiteX49" fmla="*/ 1270687 w 3052554"/>
              <a:gd name="connsiteY49" fmla="*/ 2433484 h 3999476"/>
              <a:gd name="connsiteX50" fmla="*/ 1255939 w 3052554"/>
              <a:gd name="connsiteY50" fmla="*/ 2322871 h 3999476"/>
              <a:gd name="connsiteX51" fmla="*/ 1248564 w 3052554"/>
              <a:gd name="connsiteY51" fmla="*/ 2234381 h 3999476"/>
              <a:gd name="connsiteX52" fmla="*/ 1241190 w 3052554"/>
              <a:gd name="connsiteY52" fmla="*/ 2190136 h 3999476"/>
              <a:gd name="connsiteX53" fmla="*/ 1233816 w 3052554"/>
              <a:gd name="connsiteY53" fmla="*/ 2086897 h 3999476"/>
              <a:gd name="connsiteX54" fmla="*/ 1226442 w 3052554"/>
              <a:gd name="connsiteY54" fmla="*/ 2042652 h 3999476"/>
              <a:gd name="connsiteX55" fmla="*/ 1219068 w 3052554"/>
              <a:gd name="connsiteY55" fmla="*/ 1976284 h 3999476"/>
              <a:gd name="connsiteX56" fmla="*/ 1204319 w 3052554"/>
              <a:gd name="connsiteY56" fmla="*/ 1821426 h 3999476"/>
              <a:gd name="connsiteX57" fmla="*/ 1189571 w 3052554"/>
              <a:gd name="connsiteY57" fmla="*/ 1681317 h 3999476"/>
              <a:gd name="connsiteX58" fmla="*/ 1160074 w 3052554"/>
              <a:gd name="connsiteY58" fmla="*/ 1585452 h 3999476"/>
              <a:gd name="connsiteX59" fmla="*/ 1145326 w 3052554"/>
              <a:gd name="connsiteY59" fmla="*/ 1548581 h 3999476"/>
              <a:gd name="connsiteX60" fmla="*/ 1137952 w 3052554"/>
              <a:gd name="connsiteY60" fmla="*/ 1460091 h 3999476"/>
              <a:gd name="connsiteX61" fmla="*/ 1130577 w 3052554"/>
              <a:gd name="connsiteY61" fmla="*/ 1408471 h 3999476"/>
              <a:gd name="connsiteX62" fmla="*/ 1115829 w 3052554"/>
              <a:gd name="connsiteY62" fmla="*/ 1305233 h 3999476"/>
              <a:gd name="connsiteX63" fmla="*/ 1093706 w 3052554"/>
              <a:gd name="connsiteY63" fmla="*/ 1091381 h 3999476"/>
              <a:gd name="connsiteX64" fmla="*/ 1086332 w 3052554"/>
              <a:gd name="connsiteY64" fmla="*/ 1032388 h 3999476"/>
              <a:gd name="connsiteX65" fmla="*/ 1064210 w 3052554"/>
              <a:gd name="connsiteY65" fmla="*/ 929149 h 3999476"/>
              <a:gd name="connsiteX66" fmla="*/ 1042087 w 3052554"/>
              <a:gd name="connsiteY66" fmla="*/ 877529 h 3999476"/>
              <a:gd name="connsiteX67" fmla="*/ 1005216 w 3052554"/>
              <a:gd name="connsiteY67" fmla="*/ 796413 h 3999476"/>
              <a:gd name="connsiteX68" fmla="*/ 983093 w 3052554"/>
              <a:gd name="connsiteY68" fmla="*/ 744794 h 3999476"/>
              <a:gd name="connsiteX69" fmla="*/ 931474 w 3052554"/>
              <a:gd name="connsiteY69" fmla="*/ 648929 h 3999476"/>
              <a:gd name="connsiteX70" fmla="*/ 894603 w 3052554"/>
              <a:gd name="connsiteY70" fmla="*/ 582562 h 3999476"/>
              <a:gd name="connsiteX71" fmla="*/ 828235 w 3052554"/>
              <a:gd name="connsiteY71" fmla="*/ 486697 h 3999476"/>
              <a:gd name="connsiteX72" fmla="*/ 783990 w 3052554"/>
              <a:gd name="connsiteY72" fmla="*/ 427704 h 3999476"/>
              <a:gd name="connsiteX73" fmla="*/ 739745 w 3052554"/>
              <a:gd name="connsiteY73" fmla="*/ 390833 h 3999476"/>
              <a:gd name="connsiteX74" fmla="*/ 702874 w 3052554"/>
              <a:gd name="connsiteY74" fmla="*/ 339213 h 3999476"/>
              <a:gd name="connsiteX75" fmla="*/ 651255 w 3052554"/>
              <a:gd name="connsiteY75" fmla="*/ 272846 h 3999476"/>
              <a:gd name="connsiteX76" fmla="*/ 629132 w 3052554"/>
              <a:gd name="connsiteY76" fmla="*/ 243349 h 3999476"/>
              <a:gd name="connsiteX77" fmla="*/ 562764 w 3052554"/>
              <a:gd name="connsiteY77" fmla="*/ 162233 h 3999476"/>
              <a:gd name="connsiteX78" fmla="*/ 533268 w 3052554"/>
              <a:gd name="connsiteY78" fmla="*/ 117988 h 3999476"/>
              <a:gd name="connsiteX79" fmla="*/ 489022 w 3052554"/>
              <a:gd name="connsiteY79" fmla="*/ 88491 h 3999476"/>
              <a:gd name="connsiteX80" fmla="*/ 407906 w 3052554"/>
              <a:gd name="connsiteY80" fmla="*/ 51620 h 3999476"/>
              <a:gd name="connsiteX81" fmla="*/ 312042 w 3052554"/>
              <a:gd name="connsiteY81" fmla="*/ 7375 h 3999476"/>
              <a:gd name="connsiteX82" fmla="*/ 171932 w 3052554"/>
              <a:gd name="connsiteY82" fmla="*/ 0 h 3999476"/>
              <a:gd name="connsiteX83" fmla="*/ 83442 w 3052554"/>
              <a:gd name="connsiteY83" fmla="*/ 73742 h 3999476"/>
              <a:gd name="connsiteX0" fmla="*/ 83442 w 3244103"/>
              <a:gd name="connsiteY0" fmla="*/ 73742 h 3999476"/>
              <a:gd name="connsiteX1" fmla="*/ 46571 w 3244103"/>
              <a:gd name="connsiteY1" fmla="*/ 140110 h 3999476"/>
              <a:gd name="connsiteX2" fmla="*/ 17074 w 3244103"/>
              <a:gd name="connsiteY2" fmla="*/ 184355 h 3999476"/>
              <a:gd name="connsiteX3" fmla="*/ 2326 w 3244103"/>
              <a:gd name="connsiteY3" fmla="*/ 221226 h 3999476"/>
              <a:gd name="connsiteX4" fmla="*/ 2326 w 3244103"/>
              <a:gd name="connsiteY4" fmla="*/ 398207 h 3999476"/>
              <a:gd name="connsiteX5" fmla="*/ 24448 w 3244103"/>
              <a:gd name="connsiteY5" fmla="*/ 449826 h 3999476"/>
              <a:gd name="connsiteX6" fmla="*/ 83442 w 3244103"/>
              <a:gd name="connsiteY6" fmla="*/ 560439 h 3999476"/>
              <a:gd name="connsiteX7" fmla="*/ 98190 w 3244103"/>
              <a:gd name="connsiteY7" fmla="*/ 582562 h 3999476"/>
              <a:gd name="connsiteX8" fmla="*/ 157184 w 3244103"/>
              <a:gd name="connsiteY8" fmla="*/ 648929 h 3999476"/>
              <a:gd name="connsiteX9" fmla="*/ 179306 w 3244103"/>
              <a:gd name="connsiteY9" fmla="*/ 678426 h 3999476"/>
              <a:gd name="connsiteX10" fmla="*/ 238300 w 3244103"/>
              <a:gd name="connsiteY10" fmla="*/ 737420 h 3999476"/>
              <a:gd name="connsiteX11" fmla="*/ 326790 w 3244103"/>
              <a:gd name="connsiteY11" fmla="*/ 877529 h 3999476"/>
              <a:gd name="connsiteX12" fmla="*/ 356287 w 3244103"/>
              <a:gd name="connsiteY12" fmla="*/ 936523 h 3999476"/>
              <a:gd name="connsiteX13" fmla="*/ 393158 w 3244103"/>
              <a:gd name="connsiteY13" fmla="*/ 1010265 h 3999476"/>
              <a:gd name="connsiteX14" fmla="*/ 407906 w 3244103"/>
              <a:gd name="connsiteY14" fmla="*/ 1098755 h 3999476"/>
              <a:gd name="connsiteX15" fmla="*/ 400532 w 3244103"/>
              <a:gd name="connsiteY15" fmla="*/ 1555955 h 3999476"/>
              <a:gd name="connsiteX16" fmla="*/ 393158 w 3244103"/>
              <a:gd name="connsiteY16" fmla="*/ 1592826 h 3999476"/>
              <a:gd name="connsiteX17" fmla="*/ 371035 w 3244103"/>
              <a:gd name="connsiteY17" fmla="*/ 1673942 h 3999476"/>
              <a:gd name="connsiteX18" fmla="*/ 363661 w 3244103"/>
              <a:gd name="connsiteY18" fmla="*/ 1732936 h 3999476"/>
              <a:gd name="connsiteX19" fmla="*/ 356287 w 3244103"/>
              <a:gd name="connsiteY19" fmla="*/ 1762433 h 3999476"/>
              <a:gd name="connsiteX20" fmla="*/ 363661 w 3244103"/>
              <a:gd name="connsiteY20" fmla="*/ 1850923 h 3999476"/>
              <a:gd name="connsiteX21" fmla="*/ 371035 w 3244103"/>
              <a:gd name="connsiteY21" fmla="*/ 2027904 h 3999476"/>
              <a:gd name="connsiteX22" fmla="*/ 378410 w 3244103"/>
              <a:gd name="connsiteY22" fmla="*/ 2064775 h 3999476"/>
              <a:gd name="connsiteX23" fmla="*/ 393158 w 3244103"/>
              <a:gd name="connsiteY23" fmla="*/ 2086897 h 3999476"/>
              <a:gd name="connsiteX24" fmla="*/ 400532 w 3244103"/>
              <a:gd name="connsiteY24" fmla="*/ 2109020 h 3999476"/>
              <a:gd name="connsiteX25" fmla="*/ 444777 w 3244103"/>
              <a:gd name="connsiteY25" fmla="*/ 2190136 h 3999476"/>
              <a:gd name="connsiteX26" fmla="*/ 474274 w 3244103"/>
              <a:gd name="connsiteY26" fmla="*/ 2249129 h 3999476"/>
              <a:gd name="connsiteX27" fmla="*/ 496397 w 3244103"/>
              <a:gd name="connsiteY27" fmla="*/ 2293375 h 3999476"/>
              <a:gd name="connsiteX28" fmla="*/ 518519 w 3244103"/>
              <a:gd name="connsiteY28" fmla="*/ 2315497 h 3999476"/>
              <a:gd name="connsiteX29" fmla="*/ 584887 w 3244103"/>
              <a:gd name="connsiteY29" fmla="*/ 2433484 h 3999476"/>
              <a:gd name="connsiteX30" fmla="*/ 607010 w 3244103"/>
              <a:gd name="connsiteY30" fmla="*/ 2470355 h 3999476"/>
              <a:gd name="connsiteX31" fmla="*/ 666003 w 3244103"/>
              <a:gd name="connsiteY31" fmla="*/ 2536723 h 3999476"/>
              <a:gd name="connsiteX32" fmla="*/ 673377 w 3244103"/>
              <a:gd name="connsiteY32" fmla="*/ 2566220 h 3999476"/>
              <a:gd name="connsiteX33" fmla="*/ 702874 w 3244103"/>
              <a:gd name="connsiteY33" fmla="*/ 2588342 h 3999476"/>
              <a:gd name="connsiteX34" fmla="*/ 761868 w 3244103"/>
              <a:gd name="connsiteY34" fmla="*/ 2632588 h 3999476"/>
              <a:gd name="connsiteX35" fmla="*/ 791364 w 3244103"/>
              <a:gd name="connsiteY35" fmla="*/ 2647336 h 3999476"/>
              <a:gd name="connsiteX36" fmla="*/ 828235 w 3244103"/>
              <a:gd name="connsiteY36" fmla="*/ 2669458 h 3999476"/>
              <a:gd name="connsiteX37" fmla="*/ 857732 w 3244103"/>
              <a:gd name="connsiteY37" fmla="*/ 2676833 h 3999476"/>
              <a:gd name="connsiteX38" fmla="*/ 3244103 w 3244103"/>
              <a:gd name="connsiteY38" fmla="*/ 3663131 h 3999476"/>
              <a:gd name="connsiteX39" fmla="*/ 3052169 w 3244103"/>
              <a:gd name="connsiteY39" fmla="*/ 3760429 h 3999476"/>
              <a:gd name="connsiteX40" fmla="*/ 2795916 w 3244103"/>
              <a:gd name="connsiteY40" fmla="*/ 3870428 h 3999476"/>
              <a:gd name="connsiteX41" fmla="*/ 2540482 w 3244103"/>
              <a:gd name="connsiteY41" fmla="*/ 3999476 h 3999476"/>
              <a:gd name="connsiteX42" fmla="*/ 2263131 w 3244103"/>
              <a:gd name="connsiteY42" fmla="*/ 3857728 h 3999476"/>
              <a:gd name="connsiteX43" fmla="*/ 2137155 w 3244103"/>
              <a:gd name="connsiteY43" fmla="*/ 3753055 h 3999476"/>
              <a:gd name="connsiteX44" fmla="*/ 2110526 w 3244103"/>
              <a:gd name="connsiteY44" fmla="*/ 3787058 h 3999476"/>
              <a:gd name="connsiteX45" fmla="*/ 1797122 w 3244103"/>
              <a:gd name="connsiteY45" fmla="*/ 3560712 h 3999476"/>
              <a:gd name="connsiteX46" fmla="*/ 1650868 w 3244103"/>
              <a:gd name="connsiteY46" fmla="*/ 3169470 h 3999476"/>
              <a:gd name="connsiteX47" fmla="*/ 1255939 w 3244103"/>
              <a:gd name="connsiteY47" fmla="*/ 2499852 h 3999476"/>
              <a:gd name="connsiteX48" fmla="*/ 1263313 w 3244103"/>
              <a:gd name="connsiteY48" fmla="*/ 2462981 h 3999476"/>
              <a:gd name="connsiteX49" fmla="*/ 1270687 w 3244103"/>
              <a:gd name="connsiteY49" fmla="*/ 2433484 h 3999476"/>
              <a:gd name="connsiteX50" fmla="*/ 1255939 w 3244103"/>
              <a:gd name="connsiteY50" fmla="*/ 2322871 h 3999476"/>
              <a:gd name="connsiteX51" fmla="*/ 1248564 w 3244103"/>
              <a:gd name="connsiteY51" fmla="*/ 2234381 h 3999476"/>
              <a:gd name="connsiteX52" fmla="*/ 1241190 w 3244103"/>
              <a:gd name="connsiteY52" fmla="*/ 2190136 h 3999476"/>
              <a:gd name="connsiteX53" fmla="*/ 1233816 w 3244103"/>
              <a:gd name="connsiteY53" fmla="*/ 2086897 h 3999476"/>
              <a:gd name="connsiteX54" fmla="*/ 1226442 w 3244103"/>
              <a:gd name="connsiteY54" fmla="*/ 2042652 h 3999476"/>
              <a:gd name="connsiteX55" fmla="*/ 1219068 w 3244103"/>
              <a:gd name="connsiteY55" fmla="*/ 1976284 h 3999476"/>
              <a:gd name="connsiteX56" fmla="*/ 1204319 w 3244103"/>
              <a:gd name="connsiteY56" fmla="*/ 1821426 h 3999476"/>
              <a:gd name="connsiteX57" fmla="*/ 1189571 w 3244103"/>
              <a:gd name="connsiteY57" fmla="*/ 1681317 h 3999476"/>
              <a:gd name="connsiteX58" fmla="*/ 1160074 w 3244103"/>
              <a:gd name="connsiteY58" fmla="*/ 1585452 h 3999476"/>
              <a:gd name="connsiteX59" fmla="*/ 1145326 w 3244103"/>
              <a:gd name="connsiteY59" fmla="*/ 1548581 h 3999476"/>
              <a:gd name="connsiteX60" fmla="*/ 1137952 w 3244103"/>
              <a:gd name="connsiteY60" fmla="*/ 1460091 h 3999476"/>
              <a:gd name="connsiteX61" fmla="*/ 1130577 w 3244103"/>
              <a:gd name="connsiteY61" fmla="*/ 1408471 h 3999476"/>
              <a:gd name="connsiteX62" fmla="*/ 1115829 w 3244103"/>
              <a:gd name="connsiteY62" fmla="*/ 1305233 h 3999476"/>
              <a:gd name="connsiteX63" fmla="*/ 1093706 w 3244103"/>
              <a:gd name="connsiteY63" fmla="*/ 1091381 h 3999476"/>
              <a:gd name="connsiteX64" fmla="*/ 1086332 w 3244103"/>
              <a:gd name="connsiteY64" fmla="*/ 1032388 h 3999476"/>
              <a:gd name="connsiteX65" fmla="*/ 1064210 w 3244103"/>
              <a:gd name="connsiteY65" fmla="*/ 929149 h 3999476"/>
              <a:gd name="connsiteX66" fmla="*/ 1042087 w 3244103"/>
              <a:gd name="connsiteY66" fmla="*/ 877529 h 3999476"/>
              <a:gd name="connsiteX67" fmla="*/ 1005216 w 3244103"/>
              <a:gd name="connsiteY67" fmla="*/ 796413 h 3999476"/>
              <a:gd name="connsiteX68" fmla="*/ 983093 w 3244103"/>
              <a:gd name="connsiteY68" fmla="*/ 744794 h 3999476"/>
              <a:gd name="connsiteX69" fmla="*/ 931474 w 3244103"/>
              <a:gd name="connsiteY69" fmla="*/ 648929 h 3999476"/>
              <a:gd name="connsiteX70" fmla="*/ 894603 w 3244103"/>
              <a:gd name="connsiteY70" fmla="*/ 582562 h 3999476"/>
              <a:gd name="connsiteX71" fmla="*/ 828235 w 3244103"/>
              <a:gd name="connsiteY71" fmla="*/ 486697 h 3999476"/>
              <a:gd name="connsiteX72" fmla="*/ 783990 w 3244103"/>
              <a:gd name="connsiteY72" fmla="*/ 427704 h 3999476"/>
              <a:gd name="connsiteX73" fmla="*/ 739745 w 3244103"/>
              <a:gd name="connsiteY73" fmla="*/ 390833 h 3999476"/>
              <a:gd name="connsiteX74" fmla="*/ 702874 w 3244103"/>
              <a:gd name="connsiteY74" fmla="*/ 339213 h 3999476"/>
              <a:gd name="connsiteX75" fmla="*/ 651255 w 3244103"/>
              <a:gd name="connsiteY75" fmla="*/ 272846 h 3999476"/>
              <a:gd name="connsiteX76" fmla="*/ 629132 w 3244103"/>
              <a:gd name="connsiteY76" fmla="*/ 243349 h 3999476"/>
              <a:gd name="connsiteX77" fmla="*/ 562764 w 3244103"/>
              <a:gd name="connsiteY77" fmla="*/ 162233 h 3999476"/>
              <a:gd name="connsiteX78" fmla="*/ 533268 w 3244103"/>
              <a:gd name="connsiteY78" fmla="*/ 117988 h 3999476"/>
              <a:gd name="connsiteX79" fmla="*/ 489022 w 3244103"/>
              <a:gd name="connsiteY79" fmla="*/ 88491 h 3999476"/>
              <a:gd name="connsiteX80" fmla="*/ 407906 w 3244103"/>
              <a:gd name="connsiteY80" fmla="*/ 51620 h 3999476"/>
              <a:gd name="connsiteX81" fmla="*/ 312042 w 3244103"/>
              <a:gd name="connsiteY81" fmla="*/ 7375 h 3999476"/>
              <a:gd name="connsiteX82" fmla="*/ 171932 w 3244103"/>
              <a:gd name="connsiteY82" fmla="*/ 0 h 3999476"/>
              <a:gd name="connsiteX83" fmla="*/ 83442 w 3244103"/>
              <a:gd name="connsiteY83" fmla="*/ 73742 h 3999476"/>
              <a:gd name="connsiteX0" fmla="*/ 83442 w 3251051"/>
              <a:gd name="connsiteY0" fmla="*/ 73742 h 3999476"/>
              <a:gd name="connsiteX1" fmla="*/ 46571 w 3251051"/>
              <a:gd name="connsiteY1" fmla="*/ 140110 h 3999476"/>
              <a:gd name="connsiteX2" fmla="*/ 17074 w 3251051"/>
              <a:gd name="connsiteY2" fmla="*/ 184355 h 3999476"/>
              <a:gd name="connsiteX3" fmla="*/ 2326 w 3251051"/>
              <a:gd name="connsiteY3" fmla="*/ 221226 h 3999476"/>
              <a:gd name="connsiteX4" fmla="*/ 2326 w 3251051"/>
              <a:gd name="connsiteY4" fmla="*/ 398207 h 3999476"/>
              <a:gd name="connsiteX5" fmla="*/ 24448 w 3251051"/>
              <a:gd name="connsiteY5" fmla="*/ 449826 h 3999476"/>
              <a:gd name="connsiteX6" fmla="*/ 83442 w 3251051"/>
              <a:gd name="connsiteY6" fmla="*/ 560439 h 3999476"/>
              <a:gd name="connsiteX7" fmla="*/ 98190 w 3251051"/>
              <a:gd name="connsiteY7" fmla="*/ 582562 h 3999476"/>
              <a:gd name="connsiteX8" fmla="*/ 157184 w 3251051"/>
              <a:gd name="connsiteY8" fmla="*/ 648929 h 3999476"/>
              <a:gd name="connsiteX9" fmla="*/ 179306 w 3251051"/>
              <a:gd name="connsiteY9" fmla="*/ 678426 h 3999476"/>
              <a:gd name="connsiteX10" fmla="*/ 238300 w 3251051"/>
              <a:gd name="connsiteY10" fmla="*/ 737420 h 3999476"/>
              <a:gd name="connsiteX11" fmla="*/ 326790 w 3251051"/>
              <a:gd name="connsiteY11" fmla="*/ 877529 h 3999476"/>
              <a:gd name="connsiteX12" fmla="*/ 356287 w 3251051"/>
              <a:gd name="connsiteY12" fmla="*/ 936523 h 3999476"/>
              <a:gd name="connsiteX13" fmla="*/ 393158 w 3251051"/>
              <a:gd name="connsiteY13" fmla="*/ 1010265 h 3999476"/>
              <a:gd name="connsiteX14" fmla="*/ 407906 w 3251051"/>
              <a:gd name="connsiteY14" fmla="*/ 1098755 h 3999476"/>
              <a:gd name="connsiteX15" fmla="*/ 400532 w 3251051"/>
              <a:gd name="connsiteY15" fmla="*/ 1555955 h 3999476"/>
              <a:gd name="connsiteX16" fmla="*/ 393158 w 3251051"/>
              <a:gd name="connsiteY16" fmla="*/ 1592826 h 3999476"/>
              <a:gd name="connsiteX17" fmla="*/ 371035 w 3251051"/>
              <a:gd name="connsiteY17" fmla="*/ 1673942 h 3999476"/>
              <a:gd name="connsiteX18" fmla="*/ 363661 w 3251051"/>
              <a:gd name="connsiteY18" fmla="*/ 1732936 h 3999476"/>
              <a:gd name="connsiteX19" fmla="*/ 356287 w 3251051"/>
              <a:gd name="connsiteY19" fmla="*/ 1762433 h 3999476"/>
              <a:gd name="connsiteX20" fmla="*/ 363661 w 3251051"/>
              <a:gd name="connsiteY20" fmla="*/ 1850923 h 3999476"/>
              <a:gd name="connsiteX21" fmla="*/ 371035 w 3251051"/>
              <a:gd name="connsiteY21" fmla="*/ 2027904 h 3999476"/>
              <a:gd name="connsiteX22" fmla="*/ 378410 w 3251051"/>
              <a:gd name="connsiteY22" fmla="*/ 2064775 h 3999476"/>
              <a:gd name="connsiteX23" fmla="*/ 393158 w 3251051"/>
              <a:gd name="connsiteY23" fmla="*/ 2086897 h 3999476"/>
              <a:gd name="connsiteX24" fmla="*/ 400532 w 3251051"/>
              <a:gd name="connsiteY24" fmla="*/ 2109020 h 3999476"/>
              <a:gd name="connsiteX25" fmla="*/ 444777 w 3251051"/>
              <a:gd name="connsiteY25" fmla="*/ 2190136 h 3999476"/>
              <a:gd name="connsiteX26" fmla="*/ 474274 w 3251051"/>
              <a:gd name="connsiteY26" fmla="*/ 2249129 h 3999476"/>
              <a:gd name="connsiteX27" fmla="*/ 496397 w 3251051"/>
              <a:gd name="connsiteY27" fmla="*/ 2293375 h 3999476"/>
              <a:gd name="connsiteX28" fmla="*/ 518519 w 3251051"/>
              <a:gd name="connsiteY28" fmla="*/ 2315497 h 3999476"/>
              <a:gd name="connsiteX29" fmla="*/ 584887 w 3251051"/>
              <a:gd name="connsiteY29" fmla="*/ 2433484 h 3999476"/>
              <a:gd name="connsiteX30" fmla="*/ 607010 w 3251051"/>
              <a:gd name="connsiteY30" fmla="*/ 2470355 h 3999476"/>
              <a:gd name="connsiteX31" fmla="*/ 666003 w 3251051"/>
              <a:gd name="connsiteY31" fmla="*/ 2536723 h 3999476"/>
              <a:gd name="connsiteX32" fmla="*/ 673377 w 3251051"/>
              <a:gd name="connsiteY32" fmla="*/ 2566220 h 3999476"/>
              <a:gd name="connsiteX33" fmla="*/ 702874 w 3251051"/>
              <a:gd name="connsiteY33" fmla="*/ 2588342 h 3999476"/>
              <a:gd name="connsiteX34" fmla="*/ 761868 w 3251051"/>
              <a:gd name="connsiteY34" fmla="*/ 2632588 h 3999476"/>
              <a:gd name="connsiteX35" fmla="*/ 791364 w 3251051"/>
              <a:gd name="connsiteY35" fmla="*/ 2647336 h 3999476"/>
              <a:gd name="connsiteX36" fmla="*/ 828235 w 3251051"/>
              <a:gd name="connsiteY36" fmla="*/ 2669458 h 3999476"/>
              <a:gd name="connsiteX37" fmla="*/ 2953232 w 3251051"/>
              <a:gd name="connsiteY37" fmla="*/ 3572183 h 3999476"/>
              <a:gd name="connsiteX38" fmla="*/ 3244103 w 3251051"/>
              <a:gd name="connsiteY38" fmla="*/ 3663131 h 3999476"/>
              <a:gd name="connsiteX39" fmla="*/ 3052169 w 3251051"/>
              <a:gd name="connsiteY39" fmla="*/ 3760429 h 3999476"/>
              <a:gd name="connsiteX40" fmla="*/ 2795916 w 3251051"/>
              <a:gd name="connsiteY40" fmla="*/ 3870428 h 3999476"/>
              <a:gd name="connsiteX41" fmla="*/ 2540482 w 3251051"/>
              <a:gd name="connsiteY41" fmla="*/ 3999476 h 3999476"/>
              <a:gd name="connsiteX42" fmla="*/ 2263131 w 3251051"/>
              <a:gd name="connsiteY42" fmla="*/ 3857728 h 3999476"/>
              <a:gd name="connsiteX43" fmla="*/ 2137155 w 3251051"/>
              <a:gd name="connsiteY43" fmla="*/ 3753055 h 3999476"/>
              <a:gd name="connsiteX44" fmla="*/ 2110526 w 3251051"/>
              <a:gd name="connsiteY44" fmla="*/ 3787058 h 3999476"/>
              <a:gd name="connsiteX45" fmla="*/ 1797122 w 3251051"/>
              <a:gd name="connsiteY45" fmla="*/ 3560712 h 3999476"/>
              <a:gd name="connsiteX46" fmla="*/ 1650868 w 3251051"/>
              <a:gd name="connsiteY46" fmla="*/ 3169470 h 3999476"/>
              <a:gd name="connsiteX47" fmla="*/ 1255939 w 3251051"/>
              <a:gd name="connsiteY47" fmla="*/ 2499852 h 3999476"/>
              <a:gd name="connsiteX48" fmla="*/ 1263313 w 3251051"/>
              <a:gd name="connsiteY48" fmla="*/ 2462981 h 3999476"/>
              <a:gd name="connsiteX49" fmla="*/ 1270687 w 3251051"/>
              <a:gd name="connsiteY49" fmla="*/ 2433484 h 3999476"/>
              <a:gd name="connsiteX50" fmla="*/ 1255939 w 3251051"/>
              <a:gd name="connsiteY50" fmla="*/ 2322871 h 3999476"/>
              <a:gd name="connsiteX51" fmla="*/ 1248564 w 3251051"/>
              <a:gd name="connsiteY51" fmla="*/ 2234381 h 3999476"/>
              <a:gd name="connsiteX52" fmla="*/ 1241190 w 3251051"/>
              <a:gd name="connsiteY52" fmla="*/ 2190136 h 3999476"/>
              <a:gd name="connsiteX53" fmla="*/ 1233816 w 3251051"/>
              <a:gd name="connsiteY53" fmla="*/ 2086897 h 3999476"/>
              <a:gd name="connsiteX54" fmla="*/ 1226442 w 3251051"/>
              <a:gd name="connsiteY54" fmla="*/ 2042652 h 3999476"/>
              <a:gd name="connsiteX55" fmla="*/ 1219068 w 3251051"/>
              <a:gd name="connsiteY55" fmla="*/ 1976284 h 3999476"/>
              <a:gd name="connsiteX56" fmla="*/ 1204319 w 3251051"/>
              <a:gd name="connsiteY56" fmla="*/ 1821426 h 3999476"/>
              <a:gd name="connsiteX57" fmla="*/ 1189571 w 3251051"/>
              <a:gd name="connsiteY57" fmla="*/ 1681317 h 3999476"/>
              <a:gd name="connsiteX58" fmla="*/ 1160074 w 3251051"/>
              <a:gd name="connsiteY58" fmla="*/ 1585452 h 3999476"/>
              <a:gd name="connsiteX59" fmla="*/ 1145326 w 3251051"/>
              <a:gd name="connsiteY59" fmla="*/ 1548581 h 3999476"/>
              <a:gd name="connsiteX60" fmla="*/ 1137952 w 3251051"/>
              <a:gd name="connsiteY60" fmla="*/ 1460091 h 3999476"/>
              <a:gd name="connsiteX61" fmla="*/ 1130577 w 3251051"/>
              <a:gd name="connsiteY61" fmla="*/ 1408471 h 3999476"/>
              <a:gd name="connsiteX62" fmla="*/ 1115829 w 3251051"/>
              <a:gd name="connsiteY62" fmla="*/ 1305233 h 3999476"/>
              <a:gd name="connsiteX63" fmla="*/ 1093706 w 3251051"/>
              <a:gd name="connsiteY63" fmla="*/ 1091381 h 3999476"/>
              <a:gd name="connsiteX64" fmla="*/ 1086332 w 3251051"/>
              <a:gd name="connsiteY64" fmla="*/ 1032388 h 3999476"/>
              <a:gd name="connsiteX65" fmla="*/ 1064210 w 3251051"/>
              <a:gd name="connsiteY65" fmla="*/ 929149 h 3999476"/>
              <a:gd name="connsiteX66" fmla="*/ 1042087 w 3251051"/>
              <a:gd name="connsiteY66" fmla="*/ 877529 h 3999476"/>
              <a:gd name="connsiteX67" fmla="*/ 1005216 w 3251051"/>
              <a:gd name="connsiteY67" fmla="*/ 796413 h 3999476"/>
              <a:gd name="connsiteX68" fmla="*/ 983093 w 3251051"/>
              <a:gd name="connsiteY68" fmla="*/ 744794 h 3999476"/>
              <a:gd name="connsiteX69" fmla="*/ 931474 w 3251051"/>
              <a:gd name="connsiteY69" fmla="*/ 648929 h 3999476"/>
              <a:gd name="connsiteX70" fmla="*/ 894603 w 3251051"/>
              <a:gd name="connsiteY70" fmla="*/ 582562 h 3999476"/>
              <a:gd name="connsiteX71" fmla="*/ 828235 w 3251051"/>
              <a:gd name="connsiteY71" fmla="*/ 486697 h 3999476"/>
              <a:gd name="connsiteX72" fmla="*/ 783990 w 3251051"/>
              <a:gd name="connsiteY72" fmla="*/ 427704 h 3999476"/>
              <a:gd name="connsiteX73" fmla="*/ 739745 w 3251051"/>
              <a:gd name="connsiteY73" fmla="*/ 390833 h 3999476"/>
              <a:gd name="connsiteX74" fmla="*/ 702874 w 3251051"/>
              <a:gd name="connsiteY74" fmla="*/ 339213 h 3999476"/>
              <a:gd name="connsiteX75" fmla="*/ 651255 w 3251051"/>
              <a:gd name="connsiteY75" fmla="*/ 272846 h 3999476"/>
              <a:gd name="connsiteX76" fmla="*/ 629132 w 3251051"/>
              <a:gd name="connsiteY76" fmla="*/ 243349 h 3999476"/>
              <a:gd name="connsiteX77" fmla="*/ 562764 w 3251051"/>
              <a:gd name="connsiteY77" fmla="*/ 162233 h 3999476"/>
              <a:gd name="connsiteX78" fmla="*/ 533268 w 3251051"/>
              <a:gd name="connsiteY78" fmla="*/ 117988 h 3999476"/>
              <a:gd name="connsiteX79" fmla="*/ 489022 w 3251051"/>
              <a:gd name="connsiteY79" fmla="*/ 88491 h 3999476"/>
              <a:gd name="connsiteX80" fmla="*/ 407906 w 3251051"/>
              <a:gd name="connsiteY80" fmla="*/ 51620 h 3999476"/>
              <a:gd name="connsiteX81" fmla="*/ 312042 w 3251051"/>
              <a:gd name="connsiteY81" fmla="*/ 7375 h 3999476"/>
              <a:gd name="connsiteX82" fmla="*/ 171932 w 3251051"/>
              <a:gd name="connsiteY82" fmla="*/ 0 h 3999476"/>
              <a:gd name="connsiteX83" fmla="*/ 83442 w 3251051"/>
              <a:gd name="connsiteY83" fmla="*/ 73742 h 3999476"/>
              <a:gd name="connsiteX0" fmla="*/ 83442 w 3349185"/>
              <a:gd name="connsiteY0" fmla="*/ 73742 h 3999476"/>
              <a:gd name="connsiteX1" fmla="*/ 46571 w 3349185"/>
              <a:gd name="connsiteY1" fmla="*/ 140110 h 3999476"/>
              <a:gd name="connsiteX2" fmla="*/ 17074 w 3349185"/>
              <a:gd name="connsiteY2" fmla="*/ 184355 h 3999476"/>
              <a:gd name="connsiteX3" fmla="*/ 2326 w 3349185"/>
              <a:gd name="connsiteY3" fmla="*/ 221226 h 3999476"/>
              <a:gd name="connsiteX4" fmla="*/ 2326 w 3349185"/>
              <a:gd name="connsiteY4" fmla="*/ 398207 h 3999476"/>
              <a:gd name="connsiteX5" fmla="*/ 24448 w 3349185"/>
              <a:gd name="connsiteY5" fmla="*/ 449826 h 3999476"/>
              <a:gd name="connsiteX6" fmla="*/ 83442 w 3349185"/>
              <a:gd name="connsiteY6" fmla="*/ 560439 h 3999476"/>
              <a:gd name="connsiteX7" fmla="*/ 98190 w 3349185"/>
              <a:gd name="connsiteY7" fmla="*/ 582562 h 3999476"/>
              <a:gd name="connsiteX8" fmla="*/ 157184 w 3349185"/>
              <a:gd name="connsiteY8" fmla="*/ 648929 h 3999476"/>
              <a:gd name="connsiteX9" fmla="*/ 179306 w 3349185"/>
              <a:gd name="connsiteY9" fmla="*/ 678426 h 3999476"/>
              <a:gd name="connsiteX10" fmla="*/ 238300 w 3349185"/>
              <a:gd name="connsiteY10" fmla="*/ 737420 h 3999476"/>
              <a:gd name="connsiteX11" fmla="*/ 326790 w 3349185"/>
              <a:gd name="connsiteY11" fmla="*/ 877529 h 3999476"/>
              <a:gd name="connsiteX12" fmla="*/ 356287 w 3349185"/>
              <a:gd name="connsiteY12" fmla="*/ 936523 h 3999476"/>
              <a:gd name="connsiteX13" fmla="*/ 393158 w 3349185"/>
              <a:gd name="connsiteY13" fmla="*/ 1010265 h 3999476"/>
              <a:gd name="connsiteX14" fmla="*/ 407906 w 3349185"/>
              <a:gd name="connsiteY14" fmla="*/ 1098755 h 3999476"/>
              <a:gd name="connsiteX15" fmla="*/ 400532 w 3349185"/>
              <a:gd name="connsiteY15" fmla="*/ 1555955 h 3999476"/>
              <a:gd name="connsiteX16" fmla="*/ 393158 w 3349185"/>
              <a:gd name="connsiteY16" fmla="*/ 1592826 h 3999476"/>
              <a:gd name="connsiteX17" fmla="*/ 371035 w 3349185"/>
              <a:gd name="connsiteY17" fmla="*/ 1673942 h 3999476"/>
              <a:gd name="connsiteX18" fmla="*/ 363661 w 3349185"/>
              <a:gd name="connsiteY18" fmla="*/ 1732936 h 3999476"/>
              <a:gd name="connsiteX19" fmla="*/ 356287 w 3349185"/>
              <a:gd name="connsiteY19" fmla="*/ 1762433 h 3999476"/>
              <a:gd name="connsiteX20" fmla="*/ 363661 w 3349185"/>
              <a:gd name="connsiteY20" fmla="*/ 1850923 h 3999476"/>
              <a:gd name="connsiteX21" fmla="*/ 371035 w 3349185"/>
              <a:gd name="connsiteY21" fmla="*/ 2027904 h 3999476"/>
              <a:gd name="connsiteX22" fmla="*/ 378410 w 3349185"/>
              <a:gd name="connsiteY22" fmla="*/ 2064775 h 3999476"/>
              <a:gd name="connsiteX23" fmla="*/ 393158 w 3349185"/>
              <a:gd name="connsiteY23" fmla="*/ 2086897 h 3999476"/>
              <a:gd name="connsiteX24" fmla="*/ 400532 w 3349185"/>
              <a:gd name="connsiteY24" fmla="*/ 2109020 h 3999476"/>
              <a:gd name="connsiteX25" fmla="*/ 444777 w 3349185"/>
              <a:gd name="connsiteY25" fmla="*/ 2190136 h 3999476"/>
              <a:gd name="connsiteX26" fmla="*/ 474274 w 3349185"/>
              <a:gd name="connsiteY26" fmla="*/ 2249129 h 3999476"/>
              <a:gd name="connsiteX27" fmla="*/ 496397 w 3349185"/>
              <a:gd name="connsiteY27" fmla="*/ 2293375 h 3999476"/>
              <a:gd name="connsiteX28" fmla="*/ 518519 w 3349185"/>
              <a:gd name="connsiteY28" fmla="*/ 2315497 h 3999476"/>
              <a:gd name="connsiteX29" fmla="*/ 584887 w 3349185"/>
              <a:gd name="connsiteY29" fmla="*/ 2433484 h 3999476"/>
              <a:gd name="connsiteX30" fmla="*/ 607010 w 3349185"/>
              <a:gd name="connsiteY30" fmla="*/ 2470355 h 3999476"/>
              <a:gd name="connsiteX31" fmla="*/ 666003 w 3349185"/>
              <a:gd name="connsiteY31" fmla="*/ 2536723 h 3999476"/>
              <a:gd name="connsiteX32" fmla="*/ 673377 w 3349185"/>
              <a:gd name="connsiteY32" fmla="*/ 2566220 h 3999476"/>
              <a:gd name="connsiteX33" fmla="*/ 702874 w 3349185"/>
              <a:gd name="connsiteY33" fmla="*/ 2588342 h 3999476"/>
              <a:gd name="connsiteX34" fmla="*/ 761868 w 3349185"/>
              <a:gd name="connsiteY34" fmla="*/ 2632588 h 3999476"/>
              <a:gd name="connsiteX35" fmla="*/ 791364 w 3349185"/>
              <a:gd name="connsiteY35" fmla="*/ 2647336 h 3999476"/>
              <a:gd name="connsiteX36" fmla="*/ 3349185 w 3349185"/>
              <a:gd name="connsiteY36" fmla="*/ 3748958 h 3999476"/>
              <a:gd name="connsiteX37" fmla="*/ 2953232 w 3349185"/>
              <a:gd name="connsiteY37" fmla="*/ 3572183 h 3999476"/>
              <a:gd name="connsiteX38" fmla="*/ 3244103 w 3349185"/>
              <a:gd name="connsiteY38" fmla="*/ 3663131 h 3999476"/>
              <a:gd name="connsiteX39" fmla="*/ 3052169 w 3349185"/>
              <a:gd name="connsiteY39" fmla="*/ 3760429 h 3999476"/>
              <a:gd name="connsiteX40" fmla="*/ 2795916 w 3349185"/>
              <a:gd name="connsiteY40" fmla="*/ 3870428 h 3999476"/>
              <a:gd name="connsiteX41" fmla="*/ 2540482 w 3349185"/>
              <a:gd name="connsiteY41" fmla="*/ 3999476 h 3999476"/>
              <a:gd name="connsiteX42" fmla="*/ 2263131 w 3349185"/>
              <a:gd name="connsiteY42" fmla="*/ 3857728 h 3999476"/>
              <a:gd name="connsiteX43" fmla="*/ 2137155 w 3349185"/>
              <a:gd name="connsiteY43" fmla="*/ 3753055 h 3999476"/>
              <a:gd name="connsiteX44" fmla="*/ 2110526 w 3349185"/>
              <a:gd name="connsiteY44" fmla="*/ 3787058 h 3999476"/>
              <a:gd name="connsiteX45" fmla="*/ 1797122 w 3349185"/>
              <a:gd name="connsiteY45" fmla="*/ 3560712 h 3999476"/>
              <a:gd name="connsiteX46" fmla="*/ 1650868 w 3349185"/>
              <a:gd name="connsiteY46" fmla="*/ 3169470 h 3999476"/>
              <a:gd name="connsiteX47" fmla="*/ 1255939 w 3349185"/>
              <a:gd name="connsiteY47" fmla="*/ 2499852 h 3999476"/>
              <a:gd name="connsiteX48" fmla="*/ 1263313 w 3349185"/>
              <a:gd name="connsiteY48" fmla="*/ 2462981 h 3999476"/>
              <a:gd name="connsiteX49" fmla="*/ 1270687 w 3349185"/>
              <a:gd name="connsiteY49" fmla="*/ 2433484 h 3999476"/>
              <a:gd name="connsiteX50" fmla="*/ 1255939 w 3349185"/>
              <a:gd name="connsiteY50" fmla="*/ 2322871 h 3999476"/>
              <a:gd name="connsiteX51" fmla="*/ 1248564 w 3349185"/>
              <a:gd name="connsiteY51" fmla="*/ 2234381 h 3999476"/>
              <a:gd name="connsiteX52" fmla="*/ 1241190 w 3349185"/>
              <a:gd name="connsiteY52" fmla="*/ 2190136 h 3999476"/>
              <a:gd name="connsiteX53" fmla="*/ 1233816 w 3349185"/>
              <a:gd name="connsiteY53" fmla="*/ 2086897 h 3999476"/>
              <a:gd name="connsiteX54" fmla="*/ 1226442 w 3349185"/>
              <a:gd name="connsiteY54" fmla="*/ 2042652 h 3999476"/>
              <a:gd name="connsiteX55" fmla="*/ 1219068 w 3349185"/>
              <a:gd name="connsiteY55" fmla="*/ 1976284 h 3999476"/>
              <a:gd name="connsiteX56" fmla="*/ 1204319 w 3349185"/>
              <a:gd name="connsiteY56" fmla="*/ 1821426 h 3999476"/>
              <a:gd name="connsiteX57" fmla="*/ 1189571 w 3349185"/>
              <a:gd name="connsiteY57" fmla="*/ 1681317 h 3999476"/>
              <a:gd name="connsiteX58" fmla="*/ 1160074 w 3349185"/>
              <a:gd name="connsiteY58" fmla="*/ 1585452 h 3999476"/>
              <a:gd name="connsiteX59" fmla="*/ 1145326 w 3349185"/>
              <a:gd name="connsiteY59" fmla="*/ 1548581 h 3999476"/>
              <a:gd name="connsiteX60" fmla="*/ 1137952 w 3349185"/>
              <a:gd name="connsiteY60" fmla="*/ 1460091 h 3999476"/>
              <a:gd name="connsiteX61" fmla="*/ 1130577 w 3349185"/>
              <a:gd name="connsiteY61" fmla="*/ 1408471 h 3999476"/>
              <a:gd name="connsiteX62" fmla="*/ 1115829 w 3349185"/>
              <a:gd name="connsiteY62" fmla="*/ 1305233 h 3999476"/>
              <a:gd name="connsiteX63" fmla="*/ 1093706 w 3349185"/>
              <a:gd name="connsiteY63" fmla="*/ 1091381 h 3999476"/>
              <a:gd name="connsiteX64" fmla="*/ 1086332 w 3349185"/>
              <a:gd name="connsiteY64" fmla="*/ 1032388 h 3999476"/>
              <a:gd name="connsiteX65" fmla="*/ 1064210 w 3349185"/>
              <a:gd name="connsiteY65" fmla="*/ 929149 h 3999476"/>
              <a:gd name="connsiteX66" fmla="*/ 1042087 w 3349185"/>
              <a:gd name="connsiteY66" fmla="*/ 877529 h 3999476"/>
              <a:gd name="connsiteX67" fmla="*/ 1005216 w 3349185"/>
              <a:gd name="connsiteY67" fmla="*/ 796413 h 3999476"/>
              <a:gd name="connsiteX68" fmla="*/ 983093 w 3349185"/>
              <a:gd name="connsiteY68" fmla="*/ 744794 h 3999476"/>
              <a:gd name="connsiteX69" fmla="*/ 931474 w 3349185"/>
              <a:gd name="connsiteY69" fmla="*/ 648929 h 3999476"/>
              <a:gd name="connsiteX70" fmla="*/ 894603 w 3349185"/>
              <a:gd name="connsiteY70" fmla="*/ 582562 h 3999476"/>
              <a:gd name="connsiteX71" fmla="*/ 828235 w 3349185"/>
              <a:gd name="connsiteY71" fmla="*/ 486697 h 3999476"/>
              <a:gd name="connsiteX72" fmla="*/ 783990 w 3349185"/>
              <a:gd name="connsiteY72" fmla="*/ 427704 h 3999476"/>
              <a:gd name="connsiteX73" fmla="*/ 739745 w 3349185"/>
              <a:gd name="connsiteY73" fmla="*/ 390833 h 3999476"/>
              <a:gd name="connsiteX74" fmla="*/ 702874 w 3349185"/>
              <a:gd name="connsiteY74" fmla="*/ 339213 h 3999476"/>
              <a:gd name="connsiteX75" fmla="*/ 651255 w 3349185"/>
              <a:gd name="connsiteY75" fmla="*/ 272846 h 3999476"/>
              <a:gd name="connsiteX76" fmla="*/ 629132 w 3349185"/>
              <a:gd name="connsiteY76" fmla="*/ 243349 h 3999476"/>
              <a:gd name="connsiteX77" fmla="*/ 562764 w 3349185"/>
              <a:gd name="connsiteY77" fmla="*/ 162233 h 3999476"/>
              <a:gd name="connsiteX78" fmla="*/ 533268 w 3349185"/>
              <a:gd name="connsiteY78" fmla="*/ 117988 h 3999476"/>
              <a:gd name="connsiteX79" fmla="*/ 489022 w 3349185"/>
              <a:gd name="connsiteY79" fmla="*/ 88491 h 3999476"/>
              <a:gd name="connsiteX80" fmla="*/ 407906 w 3349185"/>
              <a:gd name="connsiteY80" fmla="*/ 51620 h 3999476"/>
              <a:gd name="connsiteX81" fmla="*/ 312042 w 3349185"/>
              <a:gd name="connsiteY81" fmla="*/ 7375 h 3999476"/>
              <a:gd name="connsiteX82" fmla="*/ 171932 w 3349185"/>
              <a:gd name="connsiteY82" fmla="*/ 0 h 3999476"/>
              <a:gd name="connsiteX83" fmla="*/ 83442 w 3349185"/>
              <a:gd name="connsiteY83" fmla="*/ 73742 h 3999476"/>
              <a:gd name="connsiteX0" fmla="*/ 83442 w 3452014"/>
              <a:gd name="connsiteY0" fmla="*/ 73742 h 3999476"/>
              <a:gd name="connsiteX1" fmla="*/ 46571 w 3452014"/>
              <a:gd name="connsiteY1" fmla="*/ 140110 h 3999476"/>
              <a:gd name="connsiteX2" fmla="*/ 17074 w 3452014"/>
              <a:gd name="connsiteY2" fmla="*/ 184355 h 3999476"/>
              <a:gd name="connsiteX3" fmla="*/ 2326 w 3452014"/>
              <a:gd name="connsiteY3" fmla="*/ 221226 h 3999476"/>
              <a:gd name="connsiteX4" fmla="*/ 2326 w 3452014"/>
              <a:gd name="connsiteY4" fmla="*/ 398207 h 3999476"/>
              <a:gd name="connsiteX5" fmla="*/ 24448 w 3452014"/>
              <a:gd name="connsiteY5" fmla="*/ 449826 h 3999476"/>
              <a:gd name="connsiteX6" fmla="*/ 83442 w 3452014"/>
              <a:gd name="connsiteY6" fmla="*/ 560439 h 3999476"/>
              <a:gd name="connsiteX7" fmla="*/ 98190 w 3452014"/>
              <a:gd name="connsiteY7" fmla="*/ 582562 h 3999476"/>
              <a:gd name="connsiteX8" fmla="*/ 157184 w 3452014"/>
              <a:gd name="connsiteY8" fmla="*/ 648929 h 3999476"/>
              <a:gd name="connsiteX9" fmla="*/ 179306 w 3452014"/>
              <a:gd name="connsiteY9" fmla="*/ 678426 h 3999476"/>
              <a:gd name="connsiteX10" fmla="*/ 238300 w 3452014"/>
              <a:gd name="connsiteY10" fmla="*/ 737420 h 3999476"/>
              <a:gd name="connsiteX11" fmla="*/ 326790 w 3452014"/>
              <a:gd name="connsiteY11" fmla="*/ 877529 h 3999476"/>
              <a:gd name="connsiteX12" fmla="*/ 356287 w 3452014"/>
              <a:gd name="connsiteY12" fmla="*/ 936523 h 3999476"/>
              <a:gd name="connsiteX13" fmla="*/ 393158 w 3452014"/>
              <a:gd name="connsiteY13" fmla="*/ 1010265 h 3999476"/>
              <a:gd name="connsiteX14" fmla="*/ 407906 w 3452014"/>
              <a:gd name="connsiteY14" fmla="*/ 1098755 h 3999476"/>
              <a:gd name="connsiteX15" fmla="*/ 400532 w 3452014"/>
              <a:gd name="connsiteY15" fmla="*/ 1555955 h 3999476"/>
              <a:gd name="connsiteX16" fmla="*/ 393158 w 3452014"/>
              <a:gd name="connsiteY16" fmla="*/ 1592826 h 3999476"/>
              <a:gd name="connsiteX17" fmla="*/ 371035 w 3452014"/>
              <a:gd name="connsiteY17" fmla="*/ 1673942 h 3999476"/>
              <a:gd name="connsiteX18" fmla="*/ 363661 w 3452014"/>
              <a:gd name="connsiteY18" fmla="*/ 1732936 h 3999476"/>
              <a:gd name="connsiteX19" fmla="*/ 356287 w 3452014"/>
              <a:gd name="connsiteY19" fmla="*/ 1762433 h 3999476"/>
              <a:gd name="connsiteX20" fmla="*/ 363661 w 3452014"/>
              <a:gd name="connsiteY20" fmla="*/ 1850923 h 3999476"/>
              <a:gd name="connsiteX21" fmla="*/ 371035 w 3452014"/>
              <a:gd name="connsiteY21" fmla="*/ 2027904 h 3999476"/>
              <a:gd name="connsiteX22" fmla="*/ 378410 w 3452014"/>
              <a:gd name="connsiteY22" fmla="*/ 2064775 h 3999476"/>
              <a:gd name="connsiteX23" fmla="*/ 393158 w 3452014"/>
              <a:gd name="connsiteY23" fmla="*/ 2086897 h 3999476"/>
              <a:gd name="connsiteX24" fmla="*/ 400532 w 3452014"/>
              <a:gd name="connsiteY24" fmla="*/ 2109020 h 3999476"/>
              <a:gd name="connsiteX25" fmla="*/ 444777 w 3452014"/>
              <a:gd name="connsiteY25" fmla="*/ 2190136 h 3999476"/>
              <a:gd name="connsiteX26" fmla="*/ 474274 w 3452014"/>
              <a:gd name="connsiteY26" fmla="*/ 2249129 h 3999476"/>
              <a:gd name="connsiteX27" fmla="*/ 496397 w 3452014"/>
              <a:gd name="connsiteY27" fmla="*/ 2293375 h 3999476"/>
              <a:gd name="connsiteX28" fmla="*/ 518519 w 3452014"/>
              <a:gd name="connsiteY28" fmla="*/ 2315497 h 3999476"/>
              <a:gd name="connsiteX29" fmla="*/ 584887 w 3452014"/>
              <a:gd name="connsiteY29" fmla="*/ 2433484 h 3999476"/>
              <a:gd name="connsiteX30" fmla="*/ 607010 w 3452014"/>
              <a:gd name="connsiteY30" fmla="*/ 2470355 h 3999476"/>
              <a:gd name="connsiteX31" fmla="*/ 666003 w 3452014"/>
              <a:gd name="connsiteY31" fmla="*/ 2536723 h 3999476"/>
              <a:gd name="connsiteX32" fmla="*/ 673377 w 3452014"/>
              <a:gd name="connsiteY32" fmla="*/ 2566220 h 3999476"/>
              <a:gd name="connsiteX33" fmla="*/ 702874 w 3452014"/>
              <a:gd name="connsiteY33" fmla="*/ 2588342 h 3999476"/>
              <a:gd name="connsiteX34" fmla="*/ 761868 w 3452014"/>
              <a:gd name="connsiteY34" fmla="*/ 2632588 h 3999476"/>
              <a:gd name="connsiteX35" fmla="*/ 3452014 w 3452014"/>
              <a:gd name="connsiteY35" fmla="*/ 3891936 h 3999476"/>
              <a:gd name="connsiteX36" fmla="*/ 3349185 w 3452014"/>
              <a:gd name="connsiteY36" fmla="*/ 3748958 h 3999476"/>
              <a:gd name="connsiteX37" fmla="*/ 2953232 w 3452014"/>
              <a:gd name="connsiteY37" fmla="*/ 3572183 h 3999476"/>
              <a:gd name="connsiteX38" fmla="*/ 3244103 w 3452014"/>
              <a:gd name="connsiteY38" fmla="*/ 3663131 h 3999476"/>
              <a:gd name="connsiteX39" fmla="*/ 3052169 w 3452014"/>
              <a:gd name="connsiteY39" fmla="*/ 3760429 h 3999476"/>
              <a:gd name="connsiteX40" fmla="*/ 2795916 w 3452014"/>
              <a:gd name="connsiteY40" fmla="*/ 3870428 h 3999476"/>
              <a:gd name="connsiteX41" fmla="*/ 2540482 w 3452014"/>
              <a:gd name="connsiteY41" fmla="*/ 3999476 h 3999476"/>
              <a:gd name="connsiteX42" fmla="*/ 2263131 w 3452014"/>
              <a:gd name="connsiteY42" fmla="*/ 3857728 h 3999476"/>
              <a:gd name="connsiteX43" fmla="*/ 2137155 w 3452014"/>
              <a:gd name="connsiteY43" fmla="*/ 3753055 h 3999476"/>
              <a:gd name="connsiteX44" fmla="*/ 2110526 w 3452014"/>
              <a:gd name="connsiteY44" fmla="*/ 3787058 h 3999476"/>
              <a:gd name="connsiteX45" fmla="*/ 1797122 w 3452014"/>
              <a:gd name="connsiteY45" fmla="*/ 3560712 h 3999476"/>
              <a:gd name="connsiteX46" fmla="*/ 1650868 w 3452014"/>
              <a:gd name="connsiteY46" fmla="*/ 3169470 h 3999476"/>
              <a:gd name="connsiteX47" fmla="*/ 1255939 w 3452014"/>
              <a:gd name="connsiteY47" fmla="*/ 2499852 h 3999476"/>
              <a:gd name="connsiteX48" fmla="*/ 1263313 w 3452014"/>
              <a:gd name="connsiteY48" fmla="*/ 2462981 h 3999476"/>
              <a:gd name="connsiteX49" fmla="*/ 1270687 w 3452014"/>
              <a:gd name="connsiteY49" fmla="*/ 2433484 h 3999476"/>
              <a:gd name="connsiteX50" fmla="*/ 1255939 w 3452014"/>
              <a:gd name="connsiteY50" fmla="*/ 2322871 h 3999476"/>
              <a:gd name="connsiteX51" fmla="*/ 1248564 w 3452014"/>
              <a:gd name="connsiteY51" fmla="*/ 2234381 h 3999476"/>
              <a:gd name="connsiteX52" fmla="*/ 1241190 w 3452014"/>
              <a:gd name="connsiteY52" fmla="*/ 2190136 h 3999476"/>
              <a:gd name="connsiteX53" fmla="*/ 1233816 w 3452014"/>
              <a:gd name="connsiteY53" fmla="*/ 2086897 h 3999476"/>
              <a:gd name="connsiteX54" fmla="*/ 1226442 w 3452014"/>
              <a:gd name="connsiteY54" fmla="*/ 2042652 h 3999476"/>
              <a:gd name="connsiteX55" fmla="*/ 1219068 w 3452014"/>
              <a:gd name="connsiteY55" fmla="*/ 1976284 h 3999476"/>
              <a:gd name="connsiteX56" fmla="*/ 1204319 w 3452014"/>
              <a:gd name="connsiteY56" fmla="*/ 1821426 h 3999476"/>
              <a:gd name="connsiteX57" fmla="*/ 1189571 w 3452014"/>
              <a:gd name="connsiteY57" fmla="*/ 1681317 h 3999476"/>
              <a:gd name="connsiteX58" fmla="*/ 1160074 w 3452014"/>
              <a:gd name="connsiteY58" fmla="*/ 1585452 h 3999476"/>
              <a:gd name="connsiteX59" fmla="*/ 1145326 w 3452014"/>
              <a:gd name="connsiteY59" fmla="*/ 1548581 h 3999476"/>
              <a:gd name="connsiteX60" fmla="*/ 1137952 w 3452014"/>
              <a:gd name="connsiteY60" fmla="*/ 1460091 h 3999476"/>
              <a:gd name="connsiteX61" fmla="*/ 1130577 w 3452014"/>
              <a:gd name="connsiteY61" fmla="*/ 1408471 h 3999476"/>
              <a:gd name="connsiteX62" fmla="*/ 1115829 w 3452014"/>
              <a:gd name="connsiteY62" fmla="*/ 1305233 h 3999476"/>
              <a:gd name="connsiteX63" fmla="*/ 1093706 w 3452014"/>
              <a:gd name="connsiteY63" fmla="*/ 1091381 h 3999476"/>
              <a:gd name="connsiteX64" fmla="*/ 1086332 w 3452014"/>
              <a:gd name="connsiteY64" fmla="*/ 1032388 h 3999476"/>
              <a:gd name="connsiteX65" fmla="*/ 1064210 w 3452014"/>
              <a:gd name="connsiteY65" fmla="*/ 929149 h 3999476"/>
              <a:gd name="connsiteX66" fmla="*/ 1042087 w 3452014"/>
              <a:gd name="connsiteY66" fmla="*/ 877529 h 3999476"/>
              <a:gd name="connsiteX67" fmla="*/ 1005216 w 3452014"/>
              <a:gd name="connsiteY67" fmla="*/ 796413 h 3999476"/>
              <a:gd name="connsiteX68" fmla="*/ 983093 w 3452014"/>
              <a:gd name="connsiteY68" fmla="*/ 744794 h 3999476"/>
              <a:gd name="connsiteX69" fmla="*/ 931474 w 3452014"/>
              <a:gd name="connsiteY69" fmla="*/ 648929 h 3999476"/>
              <a:gd name="connsiteX70" fmla="*/ 894603 w 3452014"/>
              <a:gd name="connsiteY70" fmla="*/ 582562 h 3999476"/>
              <a:gd name="connsiteX71" fmla="*/ 828235 w 3452014"/>
              <a:gd name="connsiteY71" fmla="*/ 486697 h 3999476"/>
              <a:gd name="connsiteX72" fmla="*/ 783990 w 3452014"/>
              <a:gd name="connsiteY72" fmla="*/ 427704 h 3999476"/>
              <a:gd name="connsiteX73" fmla="*/ 739745 w 3452014"/>
              <a:gd name="connsiteY73" fmla="*/ 390833 h 3999476"/>
              <a:gd name="connsiteX74" fmla="*/ 702874 w 3452014"/>
              <a:gd name="connsiteY74" fmla="*/ 339213 h 3999476"/>
              <a:gd name="connsiteX75" fmla="*/ 651255 w 3452014"/>
              <a:gd name="connsiteY75" fmla="*/ 272846 h 3999476"/>
              <a:gd name="connsiteX76" fmla="*/ 629132 w 3452014"/>
              <a:gd name="connsiteY76" fmla="*/ 243349 h 3999476"/>
              <a:gd name="connsiteX77" fmla="*/ 562764 w 3452014"/>
              <a:gd name="connsiteY77" fmla="*/ 162233 h 3999476"/>
              <a:gd name="connsiteX78" fmla="*/ 533268 w 3452014"/>
              <a:gd name="connsiteY78" fmla="*/ 117988 h 3999476"/>
              <a:gd name="connsiteX79" fmla="*/ 489022 w 3452014"/>
              <a:gd name="connsiteY79" fmla="*/ 88491 h 3999476"/>
              <a:gd name="connsiteX80" fmla="*/ 407906 w 3452014"/>
              <a:gd name="connsiteY80" fmla="*/ 51620 h 3999476"/>
              <a:gd name="connsiteX81" fmla="*/ 312042 w 3452014"/>
              <a:gd name="connsiteY81" fmla="*/ 7375 h 3999476"/>
              <a:gd name="connsiteX82" fmla="*/ 171932 w 3452014"/>
              <a:gd name="connsiteY82" fmla="*/ 0 h 3999476"/>
              <a:gd name="connsiteX83" fmla="*/ 83442 w 3452014"/>
              <a:gd name="connsiteY83" fmla="*/ 73742 h 3999476"/>
              <a:gd name="connsiteX0" fmla="*/ 83442 w 3452014"/>
              <a:gd name="connsiteY0" fmla="*/ 73742 h 3999476"/>
              <a:gd name="connsiteX1" fmla="*/ 46571 w 3452014"/>
              <a:gd name="connsiteY1" fmla="*/ 140110 h 3999476"/>
              <a:gd name="connsiteX2" fmla="*/ 17074 w 3452014"/>
              <a:gd name="connsiteY2" fmla="*/ 184355 h 3999476"/>
              <a:gd name="connsiteX3" fmla="*/ 2326 w 3452014"/>
              <a:gd name="connsiteY3" fmla="*/ 221226 h 3999476"/>
              <a:gd name="connsiteX4" fmla="*/ 2326 w 3452014"/>
              <a:gd name="connsiteY4" fmla="*/ 398207 h 3999476"/>
              <a:gd name="connsiteX5" fmla="*/ 24448 w 3452014"/>
              <a:gd name="connsiteY5" fmla="*/ 449826 h 3999476"/>
              <a:gd name="connsiteX6" fmla="*/ 83442 w 3452014"/>
              <a:gd name="connsiteY6" fmla="*/ 560439 h 3999476"/>
              <a:gd name="connsiteX7" fmla="*/ 98190 w 3452014"/>
              <a:gd name="connsiteY7" fmla="*/ 582562 h 3999476"/>
              <a:gd name="connsiteX8" fmla="*/ 157184 w 3452014"/>
              <a:gd name="connsiteY8" fmla="*/ 648929 h 3999476"/>
              <a:gd name="connsiteX9" fmla="*/ 179306 w 3452014"/>
              <a:gd name="connsiteY9" fmla="*/ 678426 h 3999476"/>
              <a:gd name="connsiteX10" fmla="*/ 238300 w 3452014"/>
              <a:gd name="connsiteY10" fmla="*/ 737420 h 3999476"/>
              <a:gd name="connsiteX11" fmla="*/ 326790 w 3452014"/>
              <a:gd name="connsiteY11" fmla="*/ 877529 h 3999476"/>
              <a:gd name="connsiteX12" fmla="*/ 356287 w 3452014"/>
              <a:gd name="connsiteY12" fmla="*/ 936523 h 3999476"/>
              <a:gd name="connsiteX13" fmla="*/ 393158 w 3452014"/>
              <a:gd name="connsiteY13" fmla="*/ 1010265 h 3999476"/>
              <a:gd name="connsiteX14" fmla="*/ 407906 w 3452014"/>
              <a:gd name="connsiteY14" fmla="*/ 1098755 h 3999476"/>
              <a:gd name="connsiteX15" fmla="*/ 400532 w 3452014"/>
              <a:gd name="connsiteY15" fmla="*/ 1555955 h 3999476"/>
              <a:gd name="connsiteX16" fmla="*/ 393158 w 3452014"/>
              <a:gd name="connsiteY16" fmla="*/ 1592826 h 3999476"/>
              <a:gd name="connsiteX17" fmla="*/ 371035 w 3452014"/>
              <a:gd name="connsiteY17" fmla="*/ 1673942 h 3999476"/>
              <a:gd name="connsiteX18" fmla="*/ 363661 w 3452014"/>
              <a:gd name="connsiteY18" fmla="*/ 1732936 h 3999476"/>
              <a:gd name="connsiteX19" fmla="*/ 356287 w 3452014"/>
              <a:gd name="connsiteY19" fmla="*/ 1762433 h 3999476"/>
              <a:gd name="connsiteX20" fmla="*/ 363661 w 3452014"/>
              <a:gd name="connsiteY20" fmla="*/ 1850923 h 3999476"/>
              <a:gd name="connsiteX21" fmla="*/ 371035 w 3452014"/>
              <a:gd name="connsiteY21" fmla="*/ 2027904 h 3999476"/>
              <a:gd name="connsiteX22" fmla="*/ 378410 w 3452014"/>
              <a:gd name="connsiteY22" fmla="*/ 2064775 h 3999476"/>
              <a:gd name="connsiteX23" fmla="*/ 393158 w 3452014"/>
              <a:gd name="connsiteY23" fmla="*/ 2086897 h 3999476"/>
              <a:gd name="connsiteX24" fmla="*/ 400532 w 3452014"/>
              <a:gd name="connsiteY24" fmla="*/ 2109020 h 3999476"/>
              <a:gd name="connsiteX25" fmla="*/ 444777 w 3452014"/>
              <a:gd name="connsiteY25" fmla="*/ 2190136 h 3999476"/>
              <a:gd name="connsiteX26" fmla="*/ 474274 w 3452014"/>
              <a:gd name="connsiteY26" fmla="*/ 2249129 h 3999476"/>
              <a:gd name="connsiteX27" fmla="*/ 496397 w 3452014"/>
              <a:gd name="connsiteY27" fmla="*/ 2293375 h 3999476"/>
              <a:gd name="connsiteX28" fmla="*/ 518519 w 3452014"/>
              <a:gd name="connsiteY28" fmla="*/ 2315497 h 3999476"/>
              <a:gd name="connsiteX29" fmla="*/ 584887 w 3452014"/>
              <a:gd name="connsiteY29" fmla="*/ 2433484 h 3999476"/>
              <a:gd name="connsiteX30" fmla="*/ 607010 w 3452014"/>
              <a:gd name="connsiteY30" fmla="*/ 2470355 h 3999476"/>
              <a:gd name="connsiteX31" fmla="*/ 666003 w 3452014"/>
              <a:gd name="connsiteY31" fmla="*/ 2536723 h 3999476"/>
              <a:gd name="connsiteX32" fmla="*/ 673377 w 3452014"/>
              <a:gd name="connsiteY32" fmla="*/ 2566220 h 3999476"/>
              <a:gd name="connsiteX33" fmla="*/ 702874 w 3452014"/>
              <a:gd name="connsiteY33" fmla="*/ 2588342 h 3999476"/>
              <a:gd name="connsiteX34" fmla="*/ 761868 w 3452014"/>
              <a:gd name="connsiteY34" fmla="*/ 2632588 h 3999476"/>
              <a:gd name="connsiteX35" fmla="*/ 3452014 w 3452014"/>
              <a:gd name="connsiteY35" fmla="*/ 3891936 h 3999476"/>
              <a:gd name="connsiteX36" fmla="*/ 3349185 w 3452014"/>
              <a:gd name="connsiteY36" fmla="*/ 3748958 h 3999476"/>
              <a:gd name="connsiteX37" fmla="*/ 3315182 w 3452014"/>
              <a:gd name="connsiteY37" fmla="*/ 3680133 h 3999476"/>
              <a:gd name="connsiteX38" fmla="*/ 3244103 w 3452014"/>
              <a:gd name="connsiteY38" fmla="*/ 3663131 h 3999476"/>
              <a:gd name="connsiteX39" fmla="*/ 3052169 w 3452014"/>
              <a:gd name="connsiteY39" fmla="*/ 3760429 h 3999476"/>
              <a:gd name="connsiteX40" fmla="*/ 2795916 w 3452014"/>
              <a:gd name="connsiteY40" fmla="*/ 3870428 h 3999476"/>
              <a:gd name="connsiteX41" fmla="*/ 2540482 w 3452014"/>
              <a:gd name="connsiteY41" fmla="*/ 3999476 h 3999476"/>
              <a:gd name="connsiteX42" fmla="*/ 2263131 w 3452014"/>
              <a:gd name="connsiteY42" fmla="*/ 3857728 h 3999476"/>
              <a:gd name="connsiteX43" fmla="*/ 2137155 w 3452014"/>
              <a:gd name="connsiteY43" fmla="*/ 3753055 h 3999476"/>
              <a:gd name="connsiteX44" fmla="*/ 2110526 w 3452014"/>
              <a:gd name="connsiteY44" fmla="*/ 3787058 h 3999476"/>
              <a:gd name="connsiteX45" fmla="*/ 1797122 w 3452014"/>
              <a:gd name="connsiteY45" fmla="*/ 3560712 h 3999476"/>
              <a:gd name="connsiteX46" fmla="*/ 1650868 w 3452014"/>
              <a:gd name="connsiteY46" fmla="*/ 3169470 h 3999476"/>
              <a:gd name="connsiteX47" fmla="*/ 1255939 w 3452014"/>
              <a:gd name="connsiteY47" fmla="*/ 2499852 h 3999476"/>
              <a:gd name="connsiteX48" fmla="*/ 1263313 w 3452014"/>
              <a:gd name="connsiteY48" fmla="*/ 2462981 h 3999476"/>
              <a:gd name="connsiteX49" fmla="*/ 1270687 w 3452014"/>
              <a:gd name="connsiteY49" fmla="*/ 2433484 h 3999476"/>
              <a:gd name="connsiteX50" fmla="*/ 1255939 w 3452014"/>
              <a:gd name="connsiteY50" fmla="*/ 2322871 h 3999476"/>
              <a:gd name="connsiteX51" fmla="*/ 1248564 w 3452014"/>
              <a:gd name="connsiteY51" fmla="*/ 2234381 h 3999476"/>
              <a:gd name="connsiteX52" fmla="*/ 1241190 w 3452014"/>
              <a:gd name="connsiteY52" fmla="*/ 2190136 h 3999476"/>
              <a:gd name="connsiteX53" fmla="*/ 1233816 w 3452014"/>
              <a:gd name="connsiteY53" fmla="*/ 2086897 h 3999476"/>
              <a:gd name="connsiteX54" fmla="*/ 1226442 w 3452014"/>
              <a:gd name="connsiteY54" fmla="*/ 2042652 h 3999476"/>
              <a:gd name="connsiteX55" fmla="*/ 1219068 w 3452014"/>
              <a:gd name="connsiteY55" fmla="*/ 1976284 h 3999476"/>
              <a:gd name="connsiteX56" fmla="*/ 1204319 w 3452014"/>
              <a:gd name="connsiteY56" fmla="*/ 1821426 h 3999476"/>
              <a:gd name="connsiteX57" fmla="*/ 1189571 w 3452014"/>
              <a:gd name="connsiteY57" fmla="*/ 1681317 h 3999476"/>
              <a:gd name="connsiteX58" fmla="*/ 1160074 w 3452014"/>
              <a:gd name="connsiteY58" fmla="*/ 1585452 h 3999476"/>
              <a:gd name="connsiteX59" fmla="*/ 1145326 w 3452014"/>
              <a:gd name="connsiteY59" fmla="*/ 1548581 h 3999476"/>
              <a:gd name="connsiteX60" fmla="*/ 1137952 w 3452014"/>
              <a:gd name="connsiteY60" fmla="*/ 1460091 h 3999476"/>
              <a:gd name="connsiteX61" fmla="*/ 1130577 w 3452014"/>
              <a:gd name="connsiteY61" fmla="*/ 1408471 h 3999476"/>
              <a:gd name="connsiteX62" fmla="*/ 1115829 w 3452014"/>
              <a:gd name="connsiteY62" fmla="*/ 1305233 h 3999476"/>
              <a:gd name="connsiteX63" fmla="*/ 1093706 w 3452014"/>
              <a:gd name="connsiteY63" fmla="*/ 1091381 h 3999476"/>
              <a:gd name="connsiteX64" fmla="*/ 1086332 w 3452014"/>
              <a:gd name="connsiteY64" fmla="*/ 1032388 h 3999476"/>
              <a:gd name="connsiteX65" fmla="*/ 1064210 w 3452014"/>
              <a:gd name="connsiteY65" fmla="*/ 929149 h 3999476"/>
              <a:gd name="connsiteX66" fmla="*/ 1042087 w 3452014"/>
              <a:gd name="connsiteY66" fmla="*/ 877529 h 3999476"/>
              <a:gd name="connsiteX67" fmla="*/ 1005216 w 3452014"/>
              <a:gd name="connsiteY67" fmla="*/ 796413 h 3999476"/>
              <a:gd name="connsiteX68" fmla="*/ 983093 w 3452014"/>
              <a:gd name="connsiteY68" fmla="*/ 744794 h 3999476"/>
              <a:gd name="connsiteX69" fmla="*/ 931474 w 3452014"/>
              <a:gd name="connsiteY69" fmla="*/ 648929 h 3999476"/>
              <a:gd name="connsiteX70" fmla="*/ 894603 w 3452014"/>
              <a:gd name="connsiteY70" fmla="*/ 582562 h 3999476"/>
              <a:gd name="connsiteX71" fmla="*/ 828235 w 3452014"/>
              <a:gd name="connsiteY71" fmla="*/ 486697 h 3999476"/>
              <a:gd name="connsiteX72" fmla="*/ 783990 w 3452014"/>
              <a:gd name="connsiteY72" fmla="*/ 427704 h 3999476"/>
              <a:gd name="connsiteX73" fmla="*/ 739745 w 3452014"/>
              <a:gd name="connsiteY73" fmla="*/ 390833 h 3999476"/>
              <a:gd name="connsiteX74" fmla="*/ 702874 w 3452014"/>
              <a:gd name="connsiteY74" fmla="*/ 339213 h 3999476"/>
              <a:gd name="connsiteX75" fmla="*/ 651255 w 3452014"/>
              <a:gd name="connsiteY75" fmla="*/ 272846 h 3999476"/>
              <a:gd name="connsiteX76" fmla="*/ 629132 w 3452014"/>
              <a:gd name="connsiteY76" fmla="*/ 243349 h 3999476"/>
              <a:gd name="connsiteX77" fmla="*/ 562764 w 3452014"/>
              <a:gd name="connsiteY77" fmla="*/ 162233 h 3999476"/>
              <a:gd name="connsiteX78" fmla="*/ 533268 w 3452014"/>
              <a:gd name="connsiteY78" fmla="*/ 117988 h 3999476"/>
              <a:gd name="connsiteX79" fmla="*/ 489022 w 3452014"/>
              <a:gd name="connsiteY79" fmla="*/ 88491 h 3999476"/>
              <a:gd name="connsiteX80" fmla="*/ 407906 w 3452014"/>
              <a:gd name="connsiteY80" fmla="*/ 51620 h 3999476"/>
              <a:gd name="connsiteX81" fmla="*/ 312042 w 3452014"/>
              <a:gd name="connsiteY81" fmla="*/ 7375 h 3999476"/>
              <a:gd name="connsiteX82" fmla="*/ 171932 w 3452014"/>
              <a:gd name="connsiteY82" fmla="*/ 0 h 3999476"/>
              <a:gd name="connsiteX83" fmla="*/ 83442 w 3452014"/>
              <a:gd name="connsiteY83" fmla="*/ 73742 h 3999476"/>
              <a:gd name="connsiteX0" fmla="*/ 83442 w 3452962"/>
              <a:gd name="connsiteY0" fmla="*/ 73742 h 4016888"/>
              <a:gd name="connsiteX1" fmla="*/ 46571 w 3452962"/>
              <a:gd name="connsiteY1" fmla="*/ 140110 h 4016888"/>
              <a:gd name="connsiteX2" fmla="*/ 17074 w 3452962"/>
              <a:gd name="connsiteY2" fmla="*/ 184355 h 4016888"/>
              <a:gd name="connsiteX3" fmla="*/ 2326 w 3452962"/>
              <a:gd name="connsiteY3" fmla="*/ 221226 h 4016888"/>
              <a:gd name="connsiteX4" fmla="*/ 2326 w 3452962"/>
              <a:gd name="connsiteY4" fmla="*/ 398207 h 4016888"/>
              <a:gd name="connsiteX5" fmla="*/ 24448 w 3452962"/>
              <a:gd name="connsiteY5" fmla="*/ 449826 h 4016888"/>
              <a:gd name="connsiteX6" fmla="*/ 83442 w 3452962"/>
              <a:gd name="connsiteY6" fmla="*/ 560439 h 4016888"/>
              <a:gd name="connsiteX7" fmla="*/ 98190 w 3452962"/>
              <a:gd name="connsiteY7" fmla="*/ 582562 h 4016888"/>
              <a:gd name="connsiteX8" fmla="*/ 157184 w 3452962"/>
              <a:gd name="connsiteY8" fmla="*/ 648929 h 4016888"/>
              <a:gd name="connsiteX9" fmla="*/ 179306 w 3452962"/>
              <a:gd name="connsiteY9" fmla="*/ 678426 h 4016888"/>
              <a:gd name="connsiteX10" fmla="*/ 238300 w 3452962"/>
              <a:gd name="connsiteY10" fmla="*/ 737420 h 4016888"/>
              <a:gd name="connsiteX11" fmla="*/ 326790 w 3452962"/>
              <a:gd name="connsiteY11" fmla="*/ 877529 h 4016888"/>
              <a:gd name="connsiteX12" fmla="*/ 356287 w 3452962"/>
              <a:gd name="connsiteY12" fmla="*/ 936523 h 4016888"/>
              <a:gd name="connsiteX13" fmla="*/ 393158 w 3452962"/>
              <a:gd name="connsiteY13" fmla="*/ 1010265 h 4016888"/>
              <a:gd name="connsiteX14" fmla="*/ 407906 w 3452962"/>
              <a:gd name="connsiteY14" fmla="*/ 1098755 h 4016888"/>
              <a:gd name="connsiteX15" fmla="*/ 400532 w 3452962"/>
              <a:gd name="connsiteY15" fmla="*/ 1555955 h 4016888"/>
              <a:gd name="connsiteX16" fmla="*/ 393158 w 3452962"/>
              <a:gd name="connsiteY16" fmla="*/ 1592826 h 4016888"/>
              <a:gd name="connsiteX17" fmla="*/ 371035 w 3452962"/>
              <a:gd name="connsiteY17" fmla="*/ 1673942 h 4016888"/>
              <a:gd name="connsiteX18" fmla="*/ 363661 w 3452962"/>
              <a:gd name="connsiteY18" fmla="*/ 1732936 h 4016888"/>
              <a:gd name="connsiteX19" fmla="*/ 356287 w 3452962"/>
              <a:gd name="connsiteY19" fmla="*/ 1762433 h 4016888"/>
              <a:gd name="connsiteX20" fmla="*/ 363661 w 3452962"/>
              <a:gd name="connsiteY20" fmla="*/ 1850923 h 4016888"/>
              <a:gd name="connsiteX21" fmla="*/ 371035 w 3452962"/>
              <a:gd name="connsiteY21" fmla="*/ 2027904 h 4016888"/>
              <a:gd name="connsiteX22" fmla="*/ 378410 w 3452962"/>
              <a:gd name="connsiteY22" fmla="*/ 2064775 h 4016888"/>
              <a:gd name="connsiteX23" fmla="*/ 393158 w 3452962"/>
              <a:gd name="connsiteY23" fmla="*/ 2086897 h 4016888"/>
              <a:gd name="connsiteX24" fmla="*/ 400532 w 3452962"/>
              <a:gd name="connsiteY24" fmla="*/ 2109020 h 4016888"/>
              <a:gd name="connsiteX25" fmla="*/ 444777 w 3452962"/>
              <a:gd name="connsiteY25" fmla="*/ 2190136 h 4016888"/>
              <a:gd name="connsiteX26" fmla="*/ 474274 w 3452962"/>
              <a:gd name="connsiteY26" fmla="*/ 2249129 h 4016888"/>
              <a:gd name="connsiteX27" fmla="*/ 496397 w 3452962"/>
              <a:gd name="connsiteY27" fmla="*/ 2293375 h 4016888"/>
              <a:gd name="connsiteX28" fmla="*/ 518519 w 3452962"/>
              <a:gd name="connsiteY28" fmla="*/ 2315497 h 4016888"/>
              <a:gd name="connsiteX29" fmla="*/ 584887 w 3452962"/>
              <a:gd name="connsiteY29" fmla="*/ 2433484 h 4016888"/>
              <a:gd name="connsiteX30" fmla="*/ 607010 w 3452962"/>
              <a:gd name="connsiteY30" fmla="*/ 2470355 h 4016888"/>
              <a:gd name="connsiteX31" fmla="*/ 666003 w 3452962"/>
              <a:gd name="connsiteY31" fmla="*/ 2536723 h 4016888"/>
              <a:gd name="connsiteX32" fmla="*/ 673377 w 3452962"/>
              <a:gd name="connsiteY32" fmla="*/ 2566220 h 4016888"/>
              <a:gd name="connsiteX33" fmla="*/ 702874 w 3452962"/>
              <a:gd name="connsiteY33" fmla="*/ 2588342 h 4016888"/>
              <a:gd name="connsiteX34" fmla="*/ 3397118 w 3452962"/>
              <a:gd name="connsiteY34" fmla="*/ 4016888 h 4016888"/>
              <a:gd name="connsiteX35" fmla="*/ 3452014 w 3452962"/>
              <a:gd name="connsiteY35" fmla="*/ 3891936 h 4016888"/>
              <a:gd name="connsiteX36" fmla="*/ 3349185 w 3452962"/>
              <a:gd name="connsiteY36" fmla="*/ 3748958 h 4016888"/>
              <a:gd name="connsiteX37" fmla="*/ 3315182 w 3452962"/>
              <a:gd name="connsiteY37" fmla="*/ 3680133 h 4016888"/>
              <a:gd name="connsiteX38" fmla="*/ 3244103 w 3452962"/>
              <a:gd name="connsiteY38" fmla="*/ 3663131 h 4016888"/>
              <a:gd name="connsiteX39" fmla="*/ 3052169 w 3452962"/>
              <a:gd name="connsiteY39" fmla="*/ 3760429 h 4016888"/>
              <a:gd name="connsiteX40" fmla="*/ 2795916 w 3452962"/>
              <a:gd name="connsiteY40" fmla="*/ 3870428 h 4016888"/>
              <a:gd name="connsiteX41" fmla="*/ 2540482 w 3452962"/>
              <a:gd name="connsiteY41" fmla="*/ 3999476 h 4016888"/>
              <a:gd name="connsiteX42" fmla="*/ 2263131 w 3452962"/>
              <a:gd name="connsiteY42" fmla="*/ 3857728 h 4016888"/>
              <a:gd name="connsiteX43" fmla="*/ 2137155 w 3452962"/>
              <a:gd name="connsiteY43" fmla="*/ 3753055 h 4016888"/>
              <a:gd name="connsiteX44" fmla="*/ 2110526 w 3452962"/>
              <a:gd name="connsiteY44" fmla="*/ 3787058 h 4016888"/>
              <a:gd name="connsiteX45" fmla="*/ 1797122 w 3452962"/>
              <a:gd name="connsiteY45" fmla="*/ 3560712 h 4016888"/>
              <a:gd name="connsiteX46" fmla="*/ 1650868 w 3452962"/>
              <a:gd name="connsiteY46" fmla="*/ 3169470 h 4016888"/>
              <a:gd name="connsiteX47" fmla="*/ 1255939 w 3452962"/>
              <a:gd name="connsiteY47" fmla="*/ 2499852 h 4016888"/>
              <a:gd name="connsiteX48" fmla="*/ 1263313 w 3452962"/>
              <a:gd name="connsiteY48" fmla="*/ 2462981 h 4016888"/>
              <a:gd name="connsiteX49" fmla="*/ 1270687 w 3452962"/>
              <a:gd name="connsiteY49" fmla="*/ 2433484 h 4016888"/>
              <a:gd name="connsiteX50" fmla="*/ 1255939 w 3452962"/>
              <a:gd name="connsiteY50" fmla="*/ 2322871 h 4016888"/>
              <a:gd name="connsiteX51" fmla="*/ 1248564 w 3452962"/>
              <a:gd name="connsiteY51" fmla="*/ 2234381 h 4016888"/>
              <a:gd name="connsiteX52" fmla="*/ 1241190 w 3452962"/>
              <a:gd name="connsiteY52" fmla="*/ 2190136 h 4016888"/>
              <a:gd name="connsiteX53" fmla="*/ 1233816 w 3452962"/>
              <a:gd name="connsiteY53" fmla="*/ 2086897 h 4016888"/>
              <a:gd name="connsiteX54" fmla="*/ 1226442 w 3452962"/>
              <a:gd name="connsiteY54" fmla="*/ 2042652 h 4016888"/>
              <a:gd name="connsiteX55" fmla="*/ 1219068 w 3452962"/>
              <a:gd name="connsiteY55" fmla="*/ 1976284 h 4016888"/>
              <a:gd name="connsiteX56" fmla="*/ 1204319 w 3452962"/>
              <a:gd name="connsiteY56" fmla="*/ 1821426 h 4016888"/>
              <a:gd name="connsiteX57" fmla="*/ 1189571 w 3452962"/>
              <a:gd name="connsiteY57" fmla="*/ 1681317 h 4016888"/>
              <a:gd name="connsiteX58" fmla="*/ 1160074 w 3452962"/>
              <a:gd name="connsiteY58" fmla="*/ 1585452 h 4016888"/>
              <a:gd name="connsiteX59" fmla="*/ 1145326 w 3452962"/>
              <a:gd name="connsiteY59" fmla="*/ 1548581 h 4016888"/>
              <a:gd name="connsiteX60" fmla="*/ 1137952 w 3452962"/>
              <a:gd name="connsiteY60" fmla="*/ 1460091 h 4016888"/>
              <a:gd name="connsiteX61" fmla="*/ 1130577 w 3452962"/>
              <a:gd name="connsiteY61" fmla="*/ 1408471 h 4016888"/>
              <a:gd name="connsiteX62" fmla="*/ 1115829 w 3452962"/>
              <a:gd name="connsiteY62" fmla="*/ 1305233 h 4016888"/>
              <a:gd name="connsiteX63" fmla="*/ 1093706 w 3452962"/>
              <a:gd name="connsiteY63" fmla="*/ 1091381 h 4016888"/>
              <a:gd name="connsiteX64" fmla="*/ 1086332 w 3452962"/>
              <a:gd name="connsiteY64" fmla="*/ 1032388 h 4016888"/>
              <a:gd name="connsiteX65" fmla="*/ 1064210 w 3452962"/>
              <a:gd name="connsiteY65" fmla="*/ 929149 h 4016888"/>
              <a:gd name="connsiteX66" fmla="*/ 1042087 w 3452962"/>
              <a:gd name="connsiteY66" fmla="*/ 877529 h 4016888"/>
              <a:gd name="connsiteX67" fmla="*/ 1005216 w 3452962"/>
              <a:gd name="connsiteY67" fmla="*/ 796413 h 4016888"/>
              <a:gd name="connsiteX68" fmla="*/ 983093 w 3452962"/>
              <a:gd name="connsiteY68" fmla="*/ 744794 h 4016888"/>
              <a:gd name="connsiteX69" fmla="*/ 931474 w 3452962"/>
              <a:gd name="connsiteY69" fmla="*/ 648929 h 4016888"/>
              <a:gd name="connsiteX70" fmla="*/ 894603 w 3452962"/>
              <a:gd name="connsiteY70" fmla="*/ 582562 h 4016888"/>
              <a:gd name="connsiteX71" fmla="*/ 828235 w 3452962"/>
              <a:gd name="connsiteY71" fmla="*/ 486697 h 4016888"/>
              <a:gd name="connsiteX72" fmla="*/ 783990 w 3452962"/>
              <a:gd name="connsiteY72" fmla="*/ 427704 h 4016888"/>
              <a:gd name="connsiteX73" fmla="*/ 739745 w 3452962"/>
              <a:gd name="connsiteY73" fmla="*/ 390833 h 4016888"/>
              <a:gd name="connsiteX74" fmla="*/ 702874 w 3452962"/>
              <a:gd name="connsiteY74" fmla="*/ 339213 h 4016888"/>
              <a:gd name="connsiteX75" fmla="*/ 651255 w 3452962"/>
              <a:gd name="connsiteY75" fmla="*/ 272846 h 4016888"/>
              <a:gd name="connsiteX76" fmla="*/ 629132 w 3452962"/>
              <a:gd name="connsiteY76" fmla="*/ 243349 h 4016888"/>
              <a:gd name="connsiteX77" fmla="*/ 562764 w 3452962"/>
              <a:gd name="connsiteY77" fmla="*/ 162233 h 4016888"/>
              <a:gd name="connsiteX78" fmla="*/ 533268 w 3452962"/>
              <a:gd name="connsiteY78" fmla="*/ 117988 h 4016888"/>
              <a:gd name="connsiteX79" fmla="*/ 489022 w 3452962"/>
              <a:gd name="connsiteY79" fmla="*/ 88491 h 4016888"/>
              <a:gd name="connsiteX80" fmla="*/ 407906 w 3452962"/>
              <a:gd name="connsiteY80" fmla="*/ 51620 h 4016888"/>
              <a:gd name="connsiteX81" fmla="*/ 312042 w 3452962"/>
              <a:gd name="connsiteY81" fmla="*/ 7375 h 4016888"/>
              <a:gd name="connsiteX82" fmla="*/ 171932 w 3452962"/>
              <a:gd name="connsiteY82" fmla="*/ 0 h 4016888"/>
              <a:gd name="connsiteX83" fmla="*/ 83442 w 3452962"/>
              <a:gd name="connsiteY83" fmla="*/ 73742 h 4016888"/>
              <a:gd name="connsiteX0" fmla="*/ 83442 w 3462400"/>
              <a:gd name="connsiteY0" fmla="*/ 73742 h 4153914"/>
              <a:gd name="connsiteX1" fmla="*/ 46571 w 3462400"/>
              <a:gd name="connsiteY1" fmla="*/ 140110 h 4153914"/>
              <a:gd name="connsiteX2" fmla="*/ 17074 w 3462400"/>
              <a:gd name="connsiteY2" fmla="*/ 184355 h 4153914"/>
              <a:gd name="connsiteX3" fmla="*/ 2326 w 3462400"/>
              <a:gd name="connsiteY3" fmla="*/ 221226 h 4153914"/>
              <a:gd name="connsiteX4" fmla="*/ 2326 w 3462400"/>
              <a:gd name="connsiteY4" fmla="*/ 398207 h 4153914"/>
              <a:gd name="connsiteX5" fmla="*/ 24448 w 3462400"/>
              <a:gd name="connsiteY5" fmla="*/ 449826 h 4153914"/>
              <a:gd name="connsiteX6" fmla="*/ 83442 w 3462400"/>
              <a:gd name="connsiteY6" fmla="*/ 560439 h 4153914"/>
              <a:gd name="connsiteX7" fmla="*/ 98190 w 3462400"/>
              <a:gd name="connsiteY7" fmla="*/ 582562 h 4153914"/>
              <a:gd name="connsiteX8" fmla="*/ 157184 w 3462400"/>
              <a:gd name="connsiteY8" fmla="*/ 648929 h 4153914"/>
              <a:gd name="connsiteX9" fmla="*/ 179306 w 3462400"/>
              <a:gd name="connsiteY9" fmla="*/ 678426 h 4153914"/>
              <a:gd name="connsiteX10" fmla="*/ 238300 w 3462400"/>
              <a:gd name="connsiteY10" fmla="*/ 737420 h 4153914"/>
              <a:gd name="connsiteX11" fmla="*/ 326790 w 3462400"/>
              <a:gd name="connsiteY11" fmla="*/ 877529 h 4153914"/>
              <a:gd name="connsiteX12" fmla="*/ 356287 w 3462400"/>
              <a:gd name="connsiteY12" fmla="*/ 936523 h 4153914"/>
              <a:gd name="connsiteX13" fmla="*/ 393158 w 3462400"/>
              <a:gd name="connsiteY13" fmla="*/ 1010265 h 4153914"/>
              <a:gd name="connsiteX14" fmla="*/ 407906 w 3462400"/>
              <a:gd name="connsiteY14" fmla="*/ 1098755 h 4153914"/>
              <a:gd name="connsiteX15" fmla="*/ 400532 w 3462400"/>
              <a:gd name="connsiteY15" fmla="*/ 1555955 h 4153914"/>
              <a:gd name="connsiteX16" fmla="*/ 393158 w 3462400"/>
              <a:gd name="connsiteY16" fmla="*/ 1592826 h 4153914"/>
              <a:gd name="connsiteX17" fmla="*/ 371035 w 3462400"/>
              <a:gd name="connsiteY17" fmla="*/ 1673942 h 4153914"/>
              <a:gd name="connsiteX18" fmla="*/ 363661 w 3462400"/>
              <a:gd name="connsiteY18" fmla="*/ 1732936 h 4153914"/>
              <a:gd name="connsiteX19" fmla="*/ 356287 w 3462400"/>
              <a:gd name="connsiteY19" fmla="*/ 1762433 h 4153914"/>
              <a:gd name="connsiteX20" fmla="*/ 363661 w 3462400"/>
              <a:gd name="connsiteY20" fmla="*/ 1850923 h 4153914"/>
              <a:gd name="connsiteX21" fmla="*/ 371035 w 3462400"/>
              <a:gd name="connsiteY21" fmla="*/ 2027904 h 4153914"/>
              <a:gd name="connsiteX22" fmla="*/ 378410 w 3462400"/>
              <a:gd name="connsiteY22" fmla="*/ 2064775 h 4153914"/>
              <a:gd name="connsiteX23" fmla="*/ 393158 w 3462400"/>
              <a:gd name="connsiteY23" fmla="*/ 2086897 h 4153914"/>
              <a:gd name="connsiteX24" fmla="*/ 400532 w 3462400"/>
              <a:gd name="connsiteY24" fmla="*/ 2109020 h 4153914"/>
              <a:gd name="connsiteX25" fmla="*/ 444777 w 3462400"/>
              <a:gd name="connsiteY25" fmla="*/ 2190136 h 4153914"/>
              <a:gd name="connsiteX26" fmla="*/ 474274 w 3462400"/>
              <a:gd name="connsiteY26" fmla="*/ 2249129 h 4153914"/>
              <a:gd name="connsiteX27" fmla="*/ 496397 w 3462400"/>
              <a:gd name="connsiteY27" fmla="*/ 2293375 h 4153914"/>
              <a:gd name="connsiteX28" fmla="*/ 518519 w 3462400"/>
              <a:gd name="connsiteY28" fmla="*/ 2315497 h 4153914"/>
              <a:gd name="connsiteX29" fmla="*/ 584887 w 3462400"/>
              <a:gd name="connsiteY29" fmla="*/ 2433484 h 4153914"/>
              <a:gd name="connsiteX30" fmla="*/ 607010 w 3462400"/>
              <a:gd name="connsiteY30" fmla="*/ 2470355 h 4153914"/>
              <a:gd name="connsiteX31" fmla="*/ 666003 w 3462400"/>
              <a:gd name="connsiteY31" fmla="*/ 2536723 h 4153914"/>
              <a:gd name="connsiteX32" fmla="*/ 673377 w 3462400"/>
              <a:gd name="connsiteY32" fmla="*/ 2566220 h 4153914"/>
              <a:gd name="connsiteX33" fmla="*/ 2906324 w 3462400"/>
              <a:gd name="connsiteY33" fmla="*/ 4048842 h 4153914"/>
              <a:gd name="connsiteX34" fmla="*/ 3397118 w 3462400"/>
              <a:gd name="connsiteY34" fmla="*/ 4016888 h 4153914"/>
              <a:gd name="connsiteX35" fmla="*/ 3452014 w 3462400"/>
              <a:gd name="connsiteY35" fmla="*/ 3891936 h 4153914"/>
              <a:gd name="connsiteX36" fmla="*/ 3349185 w 3462400"/>
              <a:gd name="connsiteY36" fmla="*/ 3748958 h 4153914"/>
              <a:gd name="connsiteX37" fmla="*/ 3315182 w 3462400"/>
              <a:gd name="connsiteY37" fmla="*/ 3680133 h 4153914"/>
              <a:gd name="connsiteX38" fmla="*/ 3244103 w 3462400"/>
              <a:gd name="connsiteY38" fmla="*/ 3663131 h 4153914"/>
              <a:gd name="connsiteX39" fmla="*/ 3052169 w 3462400"/>
              <a:gd name="connsiteY39" fmla="*/ 3760429 h 4153914"/>
              <a:gd name="connsiteX40" fmla="*/ 2795916 w 3462400"/>
              <a:gd name="connsiteY40" fmla="*/ 3870428 h 4153914"/>
              <a:gd name="connsiteX41" fmla="*/ 2540482 w 3462400"/>
              <a:gd name="connsiteY41" fmla="*/ 3999476 h 4153914"/>
              <a:gd name="connsiteX42" fmla="*/ 2263131 w 3462400"/>
              <a:gd name="connsiteY42" fmla="*/ 3857728 h 4153914"/>
              <a:gd name="connsiteX43" fmla="*/ 2137155 w 3462400"/>
              <a:gd name="connsiteY43" fmla="*/ 3753055 h 4153914"/>
              <a:gd name="connsiteX44" fmla="*/ 2110526 w 3462400"/>
              <a:gd name="connsiteY44" fmla="*/ 3787058 h 4153914"/>
              <a:gd name="connsiteX45" fmla="*/ 1797122 w 3462400"/>
              <a:gd name="connsiteY45" fmla="*/ 3560712 h 4153914"/>
              <a:gd name="connsiteX46" fmla="*/ 1650868 w 3462400"/>
              <a:gd name="connsiteY46" fmla="*/ 3169470 h 4153914"/>
              <a:gd name="connsiteX47" fmla="*/ 1255939 w 3462400"/>
              <a:gd name="connsiteY47" fmla="*/ 2499852 h 4153914"/>
              <a:gd name="connsiteX48" fmla="*/ 1263313 w 3462400"/>
              <a:gd name="connsiteY48" fmla="*/ 2462981 h 4153914"/>
              <a:gd name="connsiteX49" fmla="*/ 1270687 w 3462400"/>
              <a:gd name="connsiteY49" fmla="*/ 2433484 h 4153914"/>
              <a:gd name="connsiteX50" fmla="*/ 1255939 w 3462400"/>
              <a:gd name="connsiteY50" fmla="*/ 2322871 h 4153914"/>
              <a:gd name="connsiteX51" fmla="*/ 1248564 w 3462400"/>
              <a:gd name="connsiteY51" fmla="*/ 2234381 h 4153914"/>
              <a:gd name="connsiteX52" fmla="*/ 1241190 w 3462400"/>
              <a:gd name="connsiteY52" fmla="*/ 2190136 h 4153914"/>
              <a:gd name="connsiteX53" fmla="*/ 1233816 w 3462400"/>
              <a:gd name="connsiteY53" fmla="*/ 2086897 h 4153914"/>
              <a:gd name="connsiteX54" fmla="*/ 1226442 w 3462400"/>
              <a:gd name="connsiteY54" fmla="*/ 2042652 h 4153914"/>
              <a:gd name="connsiteX55" fmla="*/ 1219068 w 3462400"/>
              <a:gd name="connsiteY55" fmla="*/ 1976284 h 4153914"/>
              <a:gd name="connsiteX56" fmla="*/ 1204319 w 3462400"/>
              <a:gd name="connsiteY56" fmla="*/ 1821426 h 4153914"/>
              <a:gd name="connsiteX57" fmla="*/ 1189571 w 3462400"/>
              <a:gd name="connsiteY57" fmla="*/ 1681317 h 4153914"/>
              <a:gd name="connsiteX58" fmla="*/ 1160074 w 3462400"/>
              <a:gd name="connsiteY58" fmla="*/ 1585452 h 4153914"/>
              <a:gd name="connsiteX59" fmla="*/ 1145326 w 3462400"/>
              <a:gd name="connsiteY59" fmla="*/ 1548581 h 4153914"/>
              <a:gd name="connsiteX60" fmla="*/ 1137952 w 3462400"/>
              <a:gd name="connsiteY60" fmla="*/ 1460091 h 4153914"/>
              <a:gd name="connsiteX61" fmla="*/ 1130577 w 3462400"/>
              <a:gd name="connsiteY61" fmla="*/ 1408471 h 4153914"/>
              <a:gd name="connsiteX62" fmla="*/ 1115829 w 3462400"/>
              <a:gd name="connsiteY62" fmla="*/ 1305233 h 4153914"/>
              <a:gd name="connsiteX63" fmla="*/ 1093706 w 3462400"/>
              <a:gd name="connsiteY63" fmla="*/ 1091381 h 4153914"/>
              <a:gd name="connsiteX64" fmla="*/ 1086332 w 3462400"/>
              <a:gd name="connsiteY64" fmla="*/ 1032388 h 4153914"/>
              <a:gd name="connsiteX65" fmla="*/ 1064210 w 3462400"/>
              <a:gd name="connsiteY65" fmla="*/ 929149 h 4153914"/>
              <a:gd name="connsiteX66" fmla="*/ 1042087 w 3462400"/>
              <a:gd name="connsiteY66" fmla="*/ 877529 h 4153914"/>
              <a:gd name="connsiteX67" fmla="*/ 1005216 w 3462400"/>
              <a:gd name="connsiteY67" fmla="*/ 796413 h 4153914"/>
              <a:gd name="connsiteX68" fmla="*/ 983093 w 3462400"/>
              <a:gd name="connsiteY68" fmla="*/ 744794 h 4153914"/>
              <a:gd name="connsiteX69" fmla="*/ 931474 w 3462400"/>
              <a:gd name="connsiteY69" fmla="*/ 648929 h 4153914"/>
              <a:gd name="connsiteX70" fmla="*/ 894603 w 3462400"/>
              <a:gd name="connsiteY70" fmla="*/ 582562 h 4153914"/>
              <a:gd name="connsiteX71" fmla="*/ 828235 w 3462400"/>
              <a:gd name="connsiteY71" fmla="*/ 486697 h 4153914"/>
              <a:gd name="connsiteX72" fmla="*/ 783990 w 3462400"/>
              <a:gd name="connsiteY72" fmla="*/ 427704 h 4153914"/>
              <a:gd name="connsiteX73" fmla="*/ 739745 w 3462400"/>
              <a:gd name="connsiteY73" fmla="*/ 390833 h 4153914"/>
              <a:gd name="connsiteX74" fmla="*/ 702874 w 3462400"/>
              <a:gd name="connsiteY74" fmla="*/ 339213 h 4153914"/>
              <a:gd name="connsiteX75" fmla="*/ 651255 w 3462400"/>
              <a:gd name="connsiteY75" fmla="*/ 272846 h 4153914"/>
              <a:gd name="connsiteX76" fmla="*/ 629132 w 3462400"/>
              <a:gd name="connsiteY76" fmla="*/ 243349 h 4153914"/>
              <a:gd name="connsiteX77" fmla="*/ 562764 w 3462400"/>
              <a:gd name="connsiteY77" fmla="*/ 162233 h 4153914"/>
              <a:gd name="connsiteX78" fmla="*/ 533268 w 3462400"/>
              <a:gd name="connsiteY78" fmla="*/ 117988 h 4153914"/>
              <a:gd name="connsiteX79" fmla="*/ 489022 w 3462400"/>
              <a:gd name="connsiteY79" fmla="*/ 88491 h 4153914"/>
              <a:gd name="connsiteX80" fmla="*/ 407906 w 3462400"/>
              <a:gd name="connsiteY80" fmla="*/ 51620 h 4153914"/>
              <a:gd name="connsiteX81" fmla="*/ 312042 w 3462400"/>
              <a:gd name="connsiteY81" fmla="*/ 7375 h 4153914"/>
              <a:gd name="connsiteX82" fmla="*/ 171932 w 3462400"/>
              <a:gd name="connsiteY82" fmla="*/ 0 h 4153914"/>
              <a:gd name="connsiteX83" fmla="*/ 83442 w 3462400"/>
              <a:gd name="connsiteY83" fmla="*/ 73742 h 4153914"/>
              <a:gd name="connsiteX0" fmla="*/ 83442 w 3463405"/>
              <a:gd name="connsiteY0" fmla="*/ 73742 h 4477691"/>
              <a:gd name="connsiteX1" fmla="*/ 46571 w 3463405"/>
              <a:gd name="connsiteY1" fmla="*/ 140110 h 4477691"/>
              <a:gd name="connsiteX2" fmla="*/ 17074 w 3463405"/>
              <a:gd name="connsiteY2" fmla="*/ 184355 h 4477691"/>
              <a:gd name="connsiteX3" fmla="*/ 2326 w 3463405"/>
              <a:gd name="connsiteY3" fmla="*/ 221226 h 4477691"/>
              <a:gd name="connsiteX4" fmla="*/ 2326 w 3463405"/>
              <a:gd name="connsiteY4" fmla="*/ 398207 h 4477691"/>
              <a:gd name="connsiteX5" fmla="*/ 24448 w 3463405"/>
              <a:gd name="connsiteY5" fmla="*/ 449826 h 4477691"/>
              <a:gd name="connsiteX6" fmla="*/ 83442 w 3463405"/>
              <a:gd name="connsiteY6" fmla="*/ 560439 h 4477691"/>
              <a:gd name="connsiteX7" fmla="*/ 98190 w 3463405"/>
              <a:gd name="connsiteY7" fmla="*/ 582562 h 4477691"/>
              <a:gd name="connsiteX8" fmla="*/ 157184 w 3463405"/>
              <a:gd name="connsiteY8" fmla="*/ 648929 h 4477691"/>
              <a:gd name="connsiteX9" fmla="*/ 179306 w 3463405"/>
              <a:gd name="connsiteY9" fmla="*/ 678426 h 4477691"/>
              <a:gd name="connsiteX10" fmla="*/ 238300 w 3463405"/>
              <a:gd name="connsiteY10" fmla="*/ 737420 h 4477691"/>
              <a:gd name="connsiteX11" fmla="*/ 326790 w 3463405"/>
              <a:gd name="connsiteY11" fmla="*/ 877529 h 4477691"/>
              <a:gd name="connsiteX12" fmla="*/ 356287 w 3463405"/>
              <a:gd name="connsiteY12" fmla="*/ 936523 h 4477691"/>
              <a:gd name="connsiteX13" fmla="*/ 393158 w 3463405"/>
              <a:gd name="connsiteY13" fmla="*/ 1010265 h 4477691"/>
              <a:gd name="connsiteX14" fmla="*/ 407906 w 3463405"/>
              <a:gd name="connsiteY14" fmla="*/ 1098755 h 4477691"/>
              <a:gd name="connsiteX15" fmla="*/ 400532 w 3463405"/>
              <a:gd name="connsiteY15" fmla="*/ 1555955 h 4477691"/>
              <a:gd name="connsiteX16" fmla="*/ 393158 w 3463405"/>
              <a:gd name="connsiteY16" fmla="*/ 1592826 h 4477691"/>
              <a:gd name="connsiteX17" fmla="*/ 371035 w 3463405"/>
              <a:gd name="connsiteY17" fmla="*/ 1673942 h 4477691"/>
              <a:gd name="connsiteX18" fmla="*/ 363661 w 3463405"/>
              <a:gd name="connsiteY18" fmla="*/ 1732936 h 4477691"/>
              <a:gd name="connsiteX19" fmla="*/ 356287 w 3463405"/>
              <a:gd name="connsiteY19" fmla="*/ 1762433 h 4477691"/>
              <a:gd name="connsiteX20" fmla="*/ 363661 w 3463405"/>
              <a:gd name="connsiteY20" fmla="*/ 1850923 h 4477691"/>
              <a:gd name="connsiteX21" fmla="*/ 371035 w 3463405"/>
              <a:gd name="connsiteY21" fmla="*/ 2027904 h 4477691"/>
              <a:gd name="connsiteX22" fmla="*/ 378410 w 3463405"/>
              <a:gd name="connsiteY22" fmla="*/ 2064775 h 4477691"/>
              <a:gd name="connsiteX23" fmla="*/ 393158 w 3463405"/>
              <a:gd name="connsiteY23" fmla="*/ 2086897 h 4477691"/>
              <a:gd name="connsiteX24" fmla="*/ 400532 w 3463405"/>
              <a:gd name="connsiteY24" fmla="*/ 2109020 h 4477691"/>
              <a:gd name="connsiteX25" fmla="*/ 444777 w 3463405"/>
              <a:gd name="connsiteY25" fmla="*/ 2190136 h 4477691"/>
              <a:gd name="connsiteX26" fmla="*/ 474274 w 3463405"/>
              <a:gd name="connsiteY26" fmla="*/ 2249129 h 4477691"/>
              <a:gd name="connsiteX27" fmla="*/ 496397 w 3463405"/>
              <a:gd name="connsiteY27" fmla="*/ 2293375 h 4477691"/>
              <a:gd name="connsiteX28" fmla="*/ 518519 w 3463405"/>
              <a:gd name="connsiteY28" fmla="*/ 2315497 h 4477691"/>
              <a:gd name="connsiteX29" fmla="*/ 584887 w 3463405"/>
              <a:gd name="connsiteY29" fmla="*/ 2433484 h 4477691"/>
              <a:gd name="connsiteX30" fmla="*/ 607010 w 3463405"/>
              <a:gd name="connsiteY30" fmla="*/ 2470355 h 4477691"/>
              <a:gd name="connsiteX31" fmla="*/ 666003 w 3463405"/>
              <a:gd name="connsiteY31" fmla="*/ 2536723 h 4477691"/>
              <a:gd name="connsiteX32" fmla="*/ 673377 w 3463405"/>
              <a:gd name="connsiteY32" fmla="*/ 2566220 h 4477691"/>
              <a:gd name="connsiteX33" fmla="*/ 2887274 w 3463405"/>
              <a:gd name="connsiteY33" fmla="*/ 4417142 h 4477691"/>
              <a:gd name="connsiteX34" fmla="*/ 3397118 w 3463405"/>
              <a:gd name="connsiteY34" fmla="*/ 4016888 h 4477691"/>
              <a:gd name="connsiteX35" fmla="*/ 3452014 w 3463405"/>
              <a:gd name="connsiteY35" fmla="*/ 3891936 h 4477691"/>
              <a:gd name="connsiteX36" fmla="*/ 3349185 w 3463405"/>
              <a:gd name="connsiteY36" fmla="*/ 3748958 h 4477691"/>
              <a:gd name="connsiteX37" fmla="*/ 3315182 w 3463405"/>
              <a:gd name="connsiteY37" fmla="*/ 3680133 h 4477691"/>
              <a:gd name="connsiteX38" fmla="*/ 3244103 w 3463405"/>
              <a:gd name="connsiteY38" fmla="*/ 3663131 h 4477691"/>
              <a:gd name="connsiteX39" fmla="*/ 3052169 w 3463405"/>
              <a:gd name="connsiteY39" fmla="*/ 3760429 h 4477691"/>
              <a:gd name="connsiteX40" fmla="*/ 2795916 w 3463405"/>
              <a:gd name="connsiteY40" fmla="*/ 3870428 h 4477691"/>
              <a:gd name="connsiteX41" fmla="*/ 2540482 w 3463405"/>
              <a:gd name="connsiteY41" fmla="*/ 3999476 h 4477691"/>
              <a:gd name="connsiteX42" fmla="*/ 2263131 w 3463405"/>
              <a:gd name="connsiteY42" fmla="*/ 3857728 h 4477691"/>
              <a:gd name="connsiteX43" fmla="*/ 2137155 w 3463405"/>
              <a:gd name="connsiteY43" fmla="*/ 3753055 h 4477691"/>
              <a:gd name="connsiteX44" fmla="*/ 2110526 w 3463405"/>
              <a:gd name="connsiteY44" fmla="*/ 3787058 h 4477691"/>
              <a:gd name="connsiteX45" fmla="*/ 1797122 w 3463405"/>
              <a:gd name="connsiteY45" fmla="*/ 3560712 h 4477691"/>
              <a:gd name="connsiteX46" fmla="*/ 1650868 w 3463405"/>
              <a:gd name="connsiteY46" fmla="*/ 3169470 h 4477691"/>
              <a:gd name="connsiteX47" fmla="*/ 1255939 w 3463405"/>
              <a:gd name="connsiteY47" fmla="*/ 2499852 h 4477691"/>
              <a:gd name="connsiteX48" fmla="*/ 1263313 w 3463405"/>
              <a:gd name="connsiteY48" fmla="*/ 2462981 h 4477691"/>
              <a:gd name="connsiteX49" fmla="*/ 1270687 w 3463405"/>
              <a:gd name="connsiteY49" fmla="*/ 2433484 h 4477691"/>
              <a:gd name="connsiteX50" fmla="*/ 1255939 w 3463405"/>
              <a:gd name="connsiteY50" fmla="*/ 2322871 h 4477691"/>
              <a:gd name="connsiteX51" fmla="*/ 1248564 w 3463405"/>
              <a:gd name="connsiteY51" fmla="*/ 2234381 h 4477691"/>
              <a:gd name="connsiteX52" fmla="*/ 1241190 w 3463405"/>
              <a:gd name="connsiteY52" fmla="*/ 2190136 h 4477691"/>
              <a:gd name="connsiteX53" fmla="*/ 1233816 w 3463405"/>
              <a:gd name="connsiteY53" fmla="*/ 2086897 h 4477691"/>
              <a:gd name="connsiteX54" fmla="*/ 1226442 w 3463405"/>
              <a:gd name="connsiteY54" fmla="*/ 2042652 h 4477691"/>
              <a:gd name="connsiteX55" fmla="*/ 1219068 w 3463405"/>
              <a:gd name="connsiteY55" fmla="*/ 1976284 h 4477691"/>
              <a:gd name="connsiteX56" fmla="*/ 1204319 w 3463405"/>
              <a:gd name="connsiteY56" fmla="*/ 1821426 h 4477691"/>
              <a:gd name="connsiteX57" fmla="*/ 1189571 w 3463405"/>
              <a:gd name="connsiteY57" fmla="*/ 1681317 h 4477691"/>
              <a:gd name="connsiteX58" fmla="*/ 1160074 w 3463405"/>
              <a:gd name="connsiteY58" fmla="*/ 1585452 h 4477691"/>
              <a:gd name="connsiteX59" fmla="*/ 1145326 w 3463405"/>
              <a:gd name="connsiteY59" fmla="*/ 1548581 h 4477691"/>
              <a:gd name="connsiteX60" fmla="*/ 1137952 w 3463405"/>
              <a:gd name="connsiteY60" fmla="*/ 1460091 h 4477691"/>
              <a:gd name="connsiteX61" fmla="*/ 1130577 w 3463405"/>
              <a:gd name="connsiteY61" fmla="*/ 1408471 h 4477691"/>
              <a:gd name="connsiteX62" fmla="*/ 1115829 w 3463405"/>
              <a:gd name="connsiteY62" fmla="*/ 1305233 h 4477691"/>
              <a:gd name="connsiteX63" fmla="*/ 1093706 w 3463405"/>
              <a:gd name="connsiteY63" fmla="*/ 1091381 h 4477691"/>
              <a:gd name="connsiteX64" fmla="*/ 1086332 w 3463405"/>
              <a:gd name="connsiteY64" fmla="*/ 1032388 h 4477691"/>
              <a:gd name="connsiteX65" fmla="*/ 1064210 w 3463405"/>
              <a:gd name="connsiteY65" fmla="*/ 929149 h 4477691"/>
              <a:gd name="connsiteX66" fmla="*/ 1042087 w 3463405"/>
              <a:gd name="connsiteY66" fmla="*/ 877529 h 4477691"/>
              <a:gd name="connsiteX67" fmla="*/ 1005216 w 3463405"/>
              <a:gd name="connsiteY67" fmla="*/ 796413 h 4477691"/>
              <a:gd name="connsiteX68" fmla="*/ 983093 w 3463405"/>
              <a:gd name="connsiteY68" fmla="*/ 744794 h 4477691"/>
              <a:gd name="connsiteX69" fmla="*/ 931474 w 3463405"/>
              <a:gd name="connsiteY69" fmla="*/ 648929 h 4477691"/>
              <a:gd name="connsiteX70" fmla="*/ 894603 w 3463405"/>
              <a:gd name="connsiteY70" fmla="*/ 582562 h 4477691"/>
              <a:gd name="connsiteX71" fmla="*/ 828235 w 3463405"/>
              <a:gd name="connsiteY71" fmla="*/ 486697 h 4477691"/>
              <a:gd name="connsiteX72" fmla="*/ 783990 w 3463405"/>
              <a:gd name="connsiteY72" fmla="*/ 427704 h 4477691"/>
              <a:gd name="connsiteX73" fmla="*/ 739745 w 3463405"/>
              <a:gd name="connsiteY73" fmla="*/ 390833 h 4477691"/>
              <a:gd name="connsiteX74" fmla="*/ 702874 w 3463405"/>
              <a:gd name="connsiteY74" fmla="*/ 339213 h 4477691"/>
              <a:gd name="connsiteX75" fmla="*/ 651255 w 3463405"/>
              <a:gd name="connsiteY75" fmla="*/ 272846 h 4477691"/>
              <a:gd name="connsiteX76" fmla="*/ 629132 w 3463405"/>
              <a:gd name="connsiteY76" fmla="*/ 243349 h 4477691"/>
              <a:gd name="connsiteX77" fmla="*/ 562764 w 3463405"/>
              <a:gd name="connsiteY77" fmla="*/ 162233 h 4477691"/>
              <a:gd name="connsiteX78" fmla="*/ 533268 w 3463405"/>
              <a:gd name="connsiteY78" fmla="*/ 117988 h 4477691"/>
              <a:gd name="connsiteX79" fmla="*/ 489022 w 3463405"/>
              <a:gd name="connsiteY79" fmla="*/ 88491 h 4477691"/>
              <a:gd name="connsiteX80" fmla="*/ 407906 w 3463405"/>
              <a:gd name="connsiteY80" fmla="*/ 51620 h 4477691"/>
              <a:gd name="connsiteX81" fmla="*/ 312042 w 3463405"/>
              <a:gd name="connsiteY81" fmla="*/ 7375 h 4477691"/>
              <a:gd name="connsiteX82" fmla="*/ 171932 w 3463405"/>
              <a:gd name="connsiteY82" fmla="*/ 0 h 4477691"/>
              <a:gd name="connsiteX83" fmla="*/ 83442 w 3463405"/>
              <a:gd name="connsiteY83" fmla="*/ 73742 h 4477691"/>
              <a:gd name="connsiteX0" fmla="*/ 83442 w 3463405"/>
              <a:gd name="connsiteY0" fmla="*/ 73742 h 4433794"/>
              <a:gd name="connsiteX1" fmla="*/ 46571 w 3463405"/>
              <a:gd name="connsiteY1" fmla="*/ 140110 h 4433794"/>
              <a:gd name="connsiteX2" fmla="*/ 17074 w 3463405"/>
              <a:gd name="connsiteY2" fmla="*/ 184355 h 4433794"/>
              <a:gd name="connsiteX3" fmla="*/ 2326 w 3463405"/>
              <a:gd name="connsiteY3" fmla="*/ 221226 h 4433794"/>
              <a:gd name="connsiteX4" fmla="*/ 2326 w 3463405"/>
              <a:gd name="connsiteY4" fmla="*/ 398207 h 4433794"/>
              <a:gd name="connsiteX5" fmla="*/ 24448 w 3463405"/>
              <a:gd name="connsiteY5" fmla="*/ 449826 h 4433794"/>
              <a:gd name="connsiteX6" fmla="*/ 83442 w 3463405"/>
              <a:gd name="connsiteY6" fmla="*/ 560439 h 4433794"/>
              <a:gd name="connsiteX7" fmla="*/ 98190 w 3463405"/>
              <a:gd name="connsiteY7" fmla="*/ 582562 h 4433794"/>
              <a:gd name="connsiteX8" fmla="*/ 157184 w 3463405"/>
              <a:gd name="connsiteY8" fmla="*/ 648929 h 4433794"/>
              <a:gd name="connsiteX9" fmla="*/ 179306 w 3463405"/>
              <a:gd name="connsiteY9" fmla="*/ 678426 h 4433794"/>
              <a:gd name="connsiteX10" fmla="*/ 238300 w 3463405"/>
              <a:gd name="connsiteY10" fmla="*/ 737420 h 4433794"/>
              <a:gd name="connsiteX11" fmla="*/ 326790 w 3463405"/>
              <a:gd name="connsiteY11" fmla="*/ 877529 h 4433794"/>
              <a:gd name="connsiteX12" fmla="*/ 356287 w 3463405"/>
              <a:gd name="connsiteY12" fmla="*/ 936523 h 4433794"/>
              <a:gd name="connsiteX13" fmla="*/ 393158 w 3463405"/>
              <a:gd name="connsiteY13" fmla="*/ 1010265 h 4433794"/>
              <a:gd name="connsiteX14" fmla="*/ 407906 w 3463405"/>
              <a:gd name="connsiteY14" fmla="*/ 1098755 h 4433794"/>
              <a:gd name="connsiteX15" fmla="*/ 400532 w 3463405"/>
              <a:gd name="connsiteY15" fmla="*/ 1555955 h 4433794"/>
              <a:gd name="connsiteX16" fmla="*/ 393158 w 3463405"/>
              <a:gd name="connsiteY16" fmla="*/ 1592826 h 4433794"/>
              <a:gd name="connsiteX17" fmla="*/ 371035 w 3463405"/>
              <a:gd name="connsiteY17" fmla="*/ 1673942 h 4433794"/>
              <a:gd name="connsiteX18" fmla="*/ 363661 w 3463405"/>
              <a:gd name="connsiteY18" fmla="*/ 1732936 h 4433794"/>
              <a:gd name="connsiteX19" fmla="*/ 356287 w 3463405"/>
              <a:gd name="connsiteY19" fmla="*/ 1762433 h 4433794"/>
              <a:gd name="connsiteX20" fmla="*/ 363661 w 3463405"/>
              <a:gd name="connsiteY20" fmla="*/ 1850923 h 4433794"/>
              <a:gd name="connsiteX21" fmla="*/ 371035 w 3463405"/>
              <a:gd name="connsiteY21" fmla="*/ 2027904 h 4433794"/>
              <a:gd name="connsiteX22" fmla="*/ 378410 w 3463405"/>
              <a:gd name="connsiteY22" fmla="*/ 2064775 h 4433794"/>
              <a:gd name="connsiteX23" fmla="*/ 393158 w 3463405"/>
              <a:gd name="connsiteY23" fmla="*/ 2086897 h 4433794"/>
              <a:gd name="connsiteX24" fmla="*/ 400532 w 3463405"/>
              <a:gd name="connsiteY24" fmla="*/ 2109020 h 4433794"/>
              <a:gd name="connsiteX25" fmla="*/ 444777 w 3463405"/>
              <a:gd name="connsiteY25" fmla="*/ 2190136 h 4433794"/>
              <a:gd name="connsiteX26" fmla="*/ 474274 w 3463405"/>
              <a:gd name="connsiteY26" fmla="*/ 2249129 h 4433794"/>
              <a:gd name="connsiteX27" fmla="*/ 496397 w 3463405"/>
              <a:gd name="connsiteY27" fmla="*/ 2293375 h 4433794"/>
              <a:gd name="connsiteX28" fmla="*/ 518519 w 3463405"/>
              <a:gd name="connsiteY28" fmla="*/ 2315497 h 4433794"/>
              <a:gd name="connsiteX29" fmla="*/ 584887 w 3463405"/>
              <a:gd name="connsiteY29" fmla="*/ 2433484 h 4433794"/>
              <a:gd name="connsiteX30" fmla="*/ 607010 w 3463405"/>
              <a:gd name="connsiteY30" fmla="*/ 2470355 h 4433794"/>
              <a:gd name="connsiteX31" fmla="*/ 666003 w 3463405"/>
              <a:gd name="connsiteY31" fmla="*/ 2536723 h 4433794"/>
              <a:gd name="connsiteX32" fmla="*/ 673377 w 3463405"/>
              <a:gd name="connsiteY32" fmla="*/ 2566220 h 4433794"/>
              <a:gd name="connsiteX33" fmla="*/ 2887274 w 3463405"/>
              <a:gd name="connsiteY33" fmla="*/ 4417142 h 4433794"/>
              <a:gd name="connsiteX34" fmla="*/ 3397118 w 3463405"/>
              <a:gd name="connsiteY34" fmla="*/ 4016888 h 4433794"/>
              <a:gd name="connsiteX35" fmla="*/ 3452014 w 3463405"/>
              <a:gd name="connsiteY35" fmla="*/ 3891936 h 4433794"/>
              <a:gd name="connsiteX36" fmla="*/ 3349185 w 3463405"/>
              <a:gd name="connsiteY36" fmla="*/ 3748958 h 4433794"/>
              <a:gd name="connsiteX37" fmla="*/ 3315182 w 3463405"/>
              <a:gd name="connsiteY37" fmla="*/ 3680133 h 4433794"/>
              <a:gd name="connsiteX38" fmla="*/ 3244103 w 3463405"/>
              <a:gd name="connsiteY38" fmla="*/ 3663131 h 4433794"/>
              <a:gd name="connsiteX39" fmla="*/ 3052169 w 3463405"/>
              <a:gd name="connsiteY39" fmla="*/ 3760429 h 4433794"/>
              <a:gd name="connsiteX40" fmla="*/ 2795916 w 3463405"/>
              <a:gd name="connsiteY40" fmla="*/ 3870428 h 4433794"/>
              <a:gd name="connsiteX41" fmla="*/ 2540482 w 3463405"/>
              <a:gd name="connsiteY41" fmla="*/ 3999476 h 4433794"/>
              <a:gd name="connsiteX42" fmla="*/ 2263131 w 3463405"/>
              <a:gd name="connsiteY42" fmla="*/ 3857728 h 4433794"/>
              <a:gd name="connsiteX43" fmla="*/ 2137155 w 3463405"/>
              <a:gd name="connsiteY43" fmla="*/ 3753055 h 4433794"/>
              <a:gd name="connsiteX44" fmla="*/ 2110526 w 3463405"/>
              <a:gd name="connsiteY44" fmla="*/ 3787058 h 4433794"/>
              <a:gd name="connsiteX45" fmla="*/ 1797122 w 3463405"/>
              <a:gd name="connsiteY45" fmla="*/ 3560712 h 4433794"/>
              <a:gd name="connsiteX46" fmla="*/ 1650868 w 3463405"/>
              <a:gd name="connsiteY46" fmla="*/ 3169470 h 4433794"/>
              <a:gd name="connsiteX47" fmla="*/ 1255939 w 3463405"/>
              <a:gd name="connsiteY47" fmla="*/ 2499852 h 4433794"/>
              <a:gd name="connsiteX48" fmla="*/ 1263313 w 3463405"/>
              <a:gd name="connsiteY48" fmla="*/ 2462981 h 4433794"/>
              <a:gd name="connsiteX49" fmla="*/ 1270687 w 3463405"/>
              <a:gd name="connsiteY49" fmla="*/ 2433484 h 4433794"/>
              <a:gd name="connsiteX50" fmla="*/ 1255939 w 3463405"/>
              <a:gd name="connsiteY50" fmla="*/ 2322871 h 4433794"/>
              <a:gd name="connsiteX51" fmla="*/ 1248564 w 3463405"/>
              <a:gd name="connsiteY51" fmla="*/ 2234381 h 4433794"/>
              <a:gd name="connsiteX52" fmla="*/ 1241190 w 3463405"/>
              <a:gd name="connsiteY52" fmla="*/ 2190136 h 4433794"/>
              <a:gd name="connsiteX53" fmla="*/ 1233816 w 3463405"/>
              <a:gd name="connsiteY53" fmla="*/ 2086897 h 4433794"/>
              <a:gd name="connsiteX54" fmla="*/ 1226442 w 3463405"/>
              <a:gd name="connsiteY54" fmla="*/ 2042652 h 4433794"/>
              <a:gd name="connsiteX55" fmla="*/ 1219068 w 3463405"/>
              <a:gd name="connsiteY55" fmla="*/ 1976284 h 4433794"/>
              <a:gd name="connsiteX56" fmla="*/ 1204319 w 3463405"/>
              <a:gd name="connsiteY56" fmla="*/ 1821426 h 4433794"/>
              <a:gd name="connsiteX57" fmla="*/ 1189571 w 3463405"/>
              <a:gd name="connsiteY57" fmla="*/ 1681317 h 4433794"/>
              <a:gd name="connsiteX58" fmla="*/ 1160074 w 3463405"/>
              <a:gd name="connsiteY58" fmla="*/ 1585452 h 4433794"/>
              <a:gd name="connsiteX59" fmla="*/ 1145326 w 3463405"/>
              <a:gd name="connsiteY59" fmla="*/ 1548581 h 4433794"/>
              <a:gd name="connsiteX60" fmla="*/ 1137952 w 3463405"/>
              <a:gd name="connsiteY60" fmla="*/ 1460091 h 4433794"/>
              <a:gd name="connsiteX61" fmla="*/ 1130577 w 3463405"/>
              <a:gd name="connsiteY61" fmla="*/ 1408471 h 4433794"/>
              <a:gd name="connsiteX62" fmla="*/ 1115829 w 3463405"/>
              <a:gd name="connsiteY62" fmla="*/ 1305233 h 4433794"/>
              <a:gd name="connsiteX63" fmla="*/ 1093706 w 3463405"/>
              <a:gd name="connsiteY63" fmla="*/ 1091381 h 4433794"/>
              <a:gd name="connsiteX64" fmla="*/ 1086332 w 3463405"/>
              <a:gd name="connsiteY64" fmla="*/ 1032388 h 4433794"/>
              <a:gd name="connsiteX65" fmla="*/ 1064210 w 3463405"/>
              <a:gd name="connsiteY65" fmla="*/ 929149 h 4433794"/>
              <a:gd name="connsiteX66" fmla="*/ 1042087 w 3463405"/>
              <a:gd name="connsiteY66" fmla="*/ 877529 h 4433794"/>
              <a:gd name="connsiteX67" fmla="*/ 1005216 w 3463405"/>
              <a:gd name="connsiteY67" fmla="*/ 796413 h 4433794"/>
              <a:gd name="connsiteX68" fmla="*/ 983093 w 3463405"/>
              <a:gd name="connsiteY68" fmla="*/ 744794 h 4433794"/>
              <a:gd name="connsiteX69" fmla="*/ 931474 w 3463405"/>
              <a:gd name="connsiteY69" fmla="*/ 648929 h 4433794"/>
              <a:gd name="connsiteX70" fmla="*/ 894603 w 3463405"/>
              <a:gd name="connsiteY70" fmla="*/ 582562 h 4433794"/>
              <a:gd name="connsiteX71" fmla="*/ 828235 w 3463405"/>
              <a:gd name="connsiteY71" fmla="*/ 486697 h 4433794"/>
              <a:gd name="connsiteX72" fmla="*/ 783990 w 3463405"/>
              <a:gd name="connsiteY72" fmla="*/ 427704 h 4433794"/>
              <a:gd name="connsiteX73" fmla="*/ 739745 w 3463405"/>
              <a:gd name="connsiteY73" fmla="*/ 390833 h 4433794"/>
              <a:gd name="connsiteX74" fmla="*/ 702874 w 3463405"/>
              <a:gd name="connsiteY74" fmla="*/ 339213 h 4433794"/>
              <a:gd name="connsiteX75" fmla="*/ 651255 w 3463405"/>
              <a:gd name="connsiteY75" fmla="*/ 272846 h 4433794"/>
              <a:gd name="connsiteX76" fmla="*/ 629132 w 3463405"/>
              <a:gd name="connsiteY76" fmla="*/ 243349 h 4433794"/>
              <a:gd name="connsiteX77" fmla="*/ 562764 w 3463405"/>
              <a:gd name="connsiteY77" fmla="*/ 162233 h 4433794"/>
              <a:gd name="connsiteX78" fmla="*/ 533268 w 3463405"/>
              <a:gd name="connsiteY78" fmla="*/ 117988 h 4433794"/>
              <a:gd name="connsiteX79" fmla="*/ 489022 w 3463405"/>
              <a:gd name="connsiteY79" fmla="*/ 88491 h 4433794"/>
              <a:gd name="connsiteX80" fmla="*/ 407906 w 3463405"/>
              <a:gd name="connsiteY80" fmla="*/ 51620 h 4433794"/>
              <a:gd name="connsiteX81" fmla="*/ 312042 w 3463405"/>
              <a:gd name="connsiteY81" fmla="*/ 7375 h 4433794"/>
              <a:gd name="connsiteX82" fmla="*/ 171932 w 3463405"/>
              <a:gd name="connsiteY82" fmla="*/ 0 h 4433794"/>
              <a:gd name="connsiteX83" fmla="*/ 83442 w 3463405"/>
              <a:gd name="connsiteY83" fmla="*/ 73742 h 4433794"/>
              <a:gd name="connsiteX0" fmla="*/ 83442 w 3463405"/>
              <a:gd name="connsiteY0" fmla="*/ 73742 h 4674227"/>
              <a:gd name="connsiteX1" fmla="*/ 46571 w 3463405"/>
              <a:gd name="connsiteY1" fmla="*/ 140110 h 4674227"/>
              <a:gd name="connsiteX2" fmla="*/ 17074 w 3463405"/>
              <a:gd name="connsiteY2" fmla="*/ 184355 h 4674227"/>
              <a:gd name="connsiteX3" fmla="*/ 2326 w 3463405"/>
              <a:gd name="connsiteY3" fmla="*/ 221226 h 4674227"/>
              <a:gd name="connsiteX4" fmla="*/ 2326 w 3463405"/>
              <a:gd name="connsiteY4" fmla="*/ 398207 h 4674227"/>
              <a:gd name="connsiteX5" fmla="*/ 24448 w 3463405"/>
              <a:gd name="connsiteY5" fmla="*/ 449826 h 4674227"/>
              <a:gd name="connsiteX6" fmla="*/ 83442 w 3463405"/>
              <a:gd name="connsiteY6" fmla="*/ 560439 h 4674227"/>
              <a:gd name="connsiteX7" fmla="*/ 98190 w 3463405"/>
              <a:gd name="connsiteY7" fmla="*/ 582562 h 4674227"/>
              <a:gd name="connsiteX8" fmla="*/ 157184 w 3463405"/>
              <a:gd name="connsiteY8" fmla="*/ 648929 h 4674227"/>
              <a:gd name="connsiteX9" fmla="*/ 179306 w 3463405"/>
              <a:gd name="connsiteY9" fmla="*/ 678426 h 4674227"/>
              <a:gd name="connsiteX10" fmla="*/ 238300 w 3463405"/>
              <a:gd name="connsiteY10" fmla="*/ 737420 h 4674227"/>
              <a:gd name="connsiteX11" fmla="*/ 326790 w 3463405"/>
              <a:gd name="connsiteY11" fmla="*/ 877529 h 4674227"/>
              <a:gd name="connsiteX12" fmla="*/ 356287 w 3463405"/>
              <a:gd name="connsiteY12" fmla="*/ 936523 h 4674227"/>
              <a:gd name="connsiteX13" fmla="*/ 393158 w 3463405"/>
              <a:gd name="connsiteY13" fmla="*/ 1010265 h 4674227"/>
              <a:gd name="connsiteX14" fmla="*/ 407906 w 3463405"/>
              <a:gd name="connsiteY14" fmla="*/ 1098755 h 4674227"/>
              <a:gd name="connsiteX15" fmla="*/ 400532 w 3463405"/>
              <a:gd name="connsiteY15" fmla="*/ 1555955 h 4674227"/>
              <a:gd name="connsiteX16" fmla="*/ 393158 w 3463405"/>
              <a:gd name="connsiteY16" fmla="*/ 1592826 h 4674227"/>
              <a:gd name="connsiteX17" fmla="*/ 371035 w 3463405"/>
              <a:gd name="connsiteY17" fmla="*/ 1673942 h 4674227"/>
              <a:gd name="connsiteX18" fmla="*/ 363661 w 3463405"/>
              <a:gd name="connsiteY18" fmla="*/ 1732936 h 4674227"/>
              <a:gd name="connsiteX19" fmla="*/ 356287 w 3463405"/>
              <a:gd name="connsiteY19" fmla="*/ 1762433 h 4674227"/>
              <a:gd name="connsiteX20" fmla="*/ 363661 w 3463405"/>
              <a:gd name="connsiteY20" fmla="*/ 1850923 h 4674227"/>
              <a:gd name="connsiteX21" fmla="*/ 371035 w 3463405"/>
              <a:gd name="connsiteY21" fmla="*/ 2027904 h 4674227"/>
              <a:gd name="connsiteX22" fmla="*/ 378410 w 3463405"/>
              <a:gd name="connsiteY22" fmla="*/ 2064775 h 4674227"/>
              <a:gd name="connsiteX23" fmla="*/ 393158 w 3463405"/>
              <a:gd name="connsiteY23" fmla="*/ 2086897 h 4674227"/>
              <a:gd name="connsiteX24" fmla="*/ 400532 w 3463405"/>
              <a:gd name="connsiteY24" fmla="*/ 2109020 h 4674227"/>
              <a:gd name="connsiteX25" fmla="*/ 444777 w 3463405"/>
              <a:gd name="connsiteY25" fmla="*/ 2190136 h 4674227"/>
              <a:gd name="connsiteX26" fmla="*/ 474274 w 3463405"/>
              <a:gd name="connsiteY26" fmla="*/ 2249129 h 4674227"/>
              <a:gd name="connsiteX27" fmla="*/ 496397 w 3463405"/>
              <a:gd name="connsiteY27" fmla="*/ 2293375 h 4674227"/>
              <a:gd name="connsiteX28" fmla="*/ 518519 w 3463405"/>
              <a:gd name="connsiteY28" fmla="*/ 2315497 h 4674227"/>
              <a:gd name="connsiteX29" fmla="*/ 584887 w 3463405"/>
              <a:gd name="connsiteY29" fmla="*/ 2433484 h 4674227"/>
              <a:gd name="connsiteX30" fmla="*/ 607010 w 3463405"/>
              <a:gd name="connsiteY30" fmla="*/ 2470355 h 4674227"/>
              <a:gd name="connsiteX31" fmla="*/ 666003 w 3463405"/>
              <a:gd name="connsiteY31" fmla="*/ 2536723 h 4674227"/>
              <a:gd name="connsiteX32" fmla="*/ 2178327 w 3463405"/>
              <a:gd name="connsiteY32" fmla="*/ 4547420 h 4674227"/>
              <a:gd name="connsiteX33" fmla="*/ 2887274 w 3463405"/>
              <a:gd name="connsiteY33" fmla="*/ 4417142 h 4674227"/>
              <a:gd name="connsiteX34" fmla="*/ 3397118 w 3463405"/>
              <a:gd name="connsiteY34" fmla="*/ 4016888 h 4674227"/>
              <a:gd name="connsiteX35" fmla="*/ 3452014 w 3463405"/>
              <a:gd name="connsiteY35" fmla="*/ 3891936 h 4674227"/>
              <a:gd name="connsiteX36" fmla="*/ 3349185 w 3463405"/>
              <a:gd name="connsiteY36" fmla="*/ 3748958 h 4674227"/>
              <a:gd name="connsiteX37" fmla="*/ 3315182 w 3463405"/>
              <a:gd name="connsiteY37" fmla="*/ 3680133 h 4674227"/>
              <a:gd name="connsiteX38" fmla="*/ 3244103 w 3463405"/>
              <a:gd name="connsiteY38" fmla="*/ 3663131 h 4674227"/>
              <a:gd name="connsiteX39" fmla="*/ 3052169 w 3463405"/>
              <a:gd name="connsiteY39" fmla="*/ 3760429 h 4674227"/>
              <a:gd name="connsiteX40" fmla="*/ 2795916 w 3463405"/>
              <a:gd name="connsiteY40" fmla="*/ 3870428 h 4674227"/>
              <a:gd name="connsiteX41" fmla="*/ 2540482 w 3463405"/>
              <a:gd name="connsiteY41" fmla="*/ 3999476 h 4674227"/>
              <a:gd name="connsiteX42" fmla="*/ 2263131 w 3463405"/>
              <a:gd name="connsiteY42" fmla="*/ 3857728 h 4674227"/>
              <a:gd name="connsiteX43" fmla="*/ 2137155 w 3463405"/>
              <a:gd name="connsiteY43" fmla="*/ 3753055 h 4674227"/>
              <a:gd name="connsiteX44" fmla="*/ 2110526 w 3463405"/>
              <a:gd name="connsiteY44" fmla="*/ 3787058 h 4674227"/>
              <a:gd name="connsiteX45" fmla="*/ 1797122 w 3463405"/>
              <a:gd name="connsiteY45" fmla="*/ 3560712 h 4674227"/>
              <a:gd name="connsiteX46" fmla="*/ 1650868 w 3463405"/>
              <a:gd name="connsiteY46" fmla="*/ 3169470 h 4674227"/>
              <a:gd name="connsiteX47" fmla="*/ 1255939 w 3463405"/>
              <a:gd name="connsiteY47" fmla="*/ 2499852 h 4674227"/>
              <a:gd name="connsiteX48" fmla="*/ 1263313 w 3463405"/>
              <a:gd name="connsiteY48" fmla="*/ 2462981 h 4674227"/>
              <a:gd name="connsiteX49" fmla="*/ 1270687 w 3463405"/>
              <a:gd name="connsiteY49" fmla="*/ 2433484 h 4674227"/>
              <a:gd name="connsiteX50" fmla="*/ 1255939 w 3463405"/>
              <a:gd name="connsiteY50" fmla="*/ 2322871 h 4674227"/>
              <a:gd name="connsiteX51" fmla="*/ 1248564 w 3463405"/>
              <a:gd name="connsiteY51" fmla="*/ 2234381 h 4674227"/>
              <a:gd name="connsiteX52" fmla="*/ 1241190 w 3463405"/>
              <a:gd name="connsiteY52" fmla="*/ 2190136 h 4674227"/>
              <a:gd name="connsiteX53" fmla="*/ 1233816 w 3463405"/>
              <a:gd name="connsiteY53" fmla="*/ 2086897 h 4674227"/>
              <a:gd name="connsiteX54" fmla="*/ 1226442 w 3463405"/>
              <a:gd name="connsiteY54" fmla="*/ 2042652 h 4674227"/>
              <a:gd name="connsiteX55" fmla="*/ 1219068 w 3463405"/>
              <a:gd name="connsiteY55" fmla="*/ 1976284 h 4674227"/>
              <a:gd name="connsiteX56" fmla="*/ 1204319 w 3463405"/>
              <a:gd name="connsiteY56" fmla="*/ 1821426 h 4674227"/>
              <a:gd name="connsiteX57" fmla="*/ 1189571 w 3463405"/>
              <a:gd name="connsiteY57" fmla="*/ 1681317 h 4674227"/>
              <a:gd name="connsiteX58" fmla="*/ 1160074 w 3463405"/>
              <a:gd name="connsiteY58" fmla="*/ 1585452 h 4674227"/>
              <a:gd name="connsiteX59" fmla="*/ 1145326 w 3463405"/>
              <a:gd name="connsiteY59" fmla="*/ 1548581 h 4674227"/>
              <a:gd name="connsiteX60" fmla="*/ 1137952 w 3463405"/>
              <a:gd name="connsiteY60" fmla="*/ 1460091 h 4674227"/>
              <a:gd name="connsiteX61" fmla="*/ 1130577 w 3463405"/>
              <a:gd name="connsiteY61" fmla="*/ 1408471 h 4674227"/>
              <a:gd name="connsiteX62" fmla="*/ 1115829 w 3463405"/>
              <a:gd name="connsiteY62" fmla="*/ 1305233 h 4674227"/>
              <a:gd name="connsiteX63" fmla="*/ 1093706 w 3463405"/>
              <a:gd name="connsiteY63" fmla="*/ 1091381 h 4674227"/>
              <a:gd name="connsiteX64" fmla="*/ 1086332 w 3463405"/>
              <a:gd name="connsiteY64" fmla="*/ 1032388 h 4674227"/>
              <a:gd name="connsiteX65" fmla="*/ 1064210 w 3463405"/>
              <a:gd name="connsiteY65" fmla="*/ 929149 h 4674227"/>
              <a:gd name="connsiteX66" fmla="*/ 1042087 w 3463405"/>
              <a:gd name="connsiteY66" fmla="*/ 877529 h 4674227"/>
              <a:gd name="connsiteX67" fmla="*/ 1005216 w 3463405"/>
              <a:gd name="connsiteY67" fmla="*/ 796413 h 4674227"/>
              <a:gd name="connsiteX68" fmla="*/ 983093 w 3463405"/>
              <a:gd name="connsiteY68" fmla="*/ 744794 h 4674227"/>
              <a:gd name="connsiteX69" fmla="*/ 931474 w 3463405"/>
              <a:gd name="connsiteY69" fmla="*/ 648929 h 4674227"/>
              <a:gd name="connsiteX70" fmla="*/ 894603 w 3463405"/>
              <a:gd name="connsiteY70" fmla="*/ 582562 h 4674227"/>
              <a:gd name="connsiteX71" fmla="*/ 828235 w 3463405"/>
              <a:gd name="connsiteY71" fmla="*/ 486697 h 4674227"/>
              <a:gd name="connsiteX72" fmla="*/ 783990 w 3463405"/>
              <a:gd name="connsiteY72" fmla="*/ 427704 h 4674227"/>
              <a:gd name="connsiteX73" fmla="*/ 739745 w 3463405"/>
              <a:gd name="connsiteY73" fmla="*/ 390833 h 4674227"/>
              <a:gd name="connsiteX74" fmla="*/ 702874 w 3463405"/>
              <a:gd name="connsiteY74" fmla="*/ 339213 h 4674227"/>
              <a:gd name="connsiteX75" fmla="*/ 651255 w 3463405"/>
              <a:gd name="connsiteY75" fmla="*/ 272846 h 4674227"/>
              <a:gd name="connsiteX76" fmla="*/ 629132 w 3463405"/>
              <a:gd name="connsiteY76" fmla="*/ 243349 h 4674227"/>
              <a:gd name="connsiteX77" fmla="*/ 562764 w 3463405"/>
              <a:gd name="connsiteY77" fmla="*/ 162233 h 4674227"/>
              <a:gd name="connsiteX78" fmla="*/ 533268 w 3463405"/>
              <a:gd name="connsiteY78" fmla="*/ 117988 h 4674227"/>
              <a:gd name="connsiteX79" fmla="*/ 489022 w 3463405"/>
              <a:gd name="connsiteY79" fmla="*/ 88491 h 4674227"/>
              <a:gd name="connsiteX80" fmla="*/ 407906 w 3463405"/>
              <a:gd name="connsiteY80" fmla="*/ 51620 h 4674227"/>
              <a:gd name="connsiteX81" fmla="*/ 312042 w 3463405"/>
              <a:gd name="connsiteY81" fmla="*/ 7375 h 4674227"/>
              <a:gd name="connsiteX82" fmla="*/ 171932 w 3463405"/>
              <a:gd name="connsiteY82" fmla="*/ 0 h 4674227"/>
              <a:gd name="connsiteX83" fmla="*/ 83442 w 3463405"/>
              <a:gd name="connsiteY83" fmla="*/ 73742 h 4674227"/>
              <a:gd name="connsiteX0" fmla="*/ 83442 w 3510503"/>
              <a:gd name="connsiteY0" fmla="*/ 73742 h 4601696"/>
              <a:gd name="connsiteX1" fmla="*/ 46571 w 3510503"/>
              <a:gd name="connsiteY1" fmla="*/ 140110 h 4601696"/>
              <a:gd name="connsiteX2" fmla="*/ 17074 w 3510503"/>
              <a:gd name="connsiteY2" fmla="*/ 184355 h 4601696"/>
              <a:gd name="connsiteX3" fmla="*/ 2326 w 3510503"/>
              <a:gd name="connsiteY3" fmla="*/ 221226 h 4601696"/>
              <a:gd name="connsiteX4" fmla="*/ 2326 w 3510503"/>
              <a:gd name="connsiteY4" fmla="*/ 398207 h 4601696"/>
              <a:gd name="connsiteX5" fmla="*/ 24448 w 3510503"/>
              <a:gd name="connsiteY5" fmla="*/ 449826 h 4601696"/>
              <a:gd name="connsiteX6" fmla="*/ 83442 w 3510503"/>
              <a:gd name="connsiteY6" fmla="*/ 560439 h 4601696"/>
              <a:gd name="connsiteX7" fmla="*/ 98190 w 3510503"/>
              <a:gd name="connsiteY7" fmla="*/ 582562 h 4601696"/>
              <a:gd name="connsiteX8" fmla="*/ 157184 w 3510503"/>
              <a:gd name="connsiteY8" fmla="*/ 648929 h 4601696"/>
              <a:gd name="connsiteX9" fmla="*/ 179306 w 3510503"/>
              <a:gd name="connsiteY9" fmla="*/ 678426 h 4601696"/>
              <a:gd name="connsiteX10" fmla="*/ 238300 w 3510503"/>
              <a:gd name="connsiteY10" fmla="*/ 737420 h 4601696"/>
              <a:gd name="connsiteX11" fmla="*/ 326790 w 3510503"/>
              <a:gd name="connsiteY11" fmla="*/ 877529 h 4601696"/>
              <a:gd name="connsiteX12" fmla="*/ 356287 w 3510503"/>
              <a:gd name="connsiteY12" fmla="*/ 936523 h 4601696"/>
              <a:gd name="connsiteX13" fmla="*/ 393158 w 3510503"/>
              <a:gd name="connsiteY13" fmla="*/ 1010265 h 4601696"/>
              <a:gd name="connsiteX14" fmla="*/ 407906 w 3510503"/>
              <a:gd name="connsiteY14" fmla="*/ 1098755 h 4601696"/>
              <a:gd name="connsiteX15" fmla="*/ 400532 w 3510503"/>
              <a:gd name="connsiteY15" fmla="*/ 1555955 h 4601696"/>
              <a:gd name="connsiteX16" fmla="*/ 393158 w 3510503"/>
              <a:gd name="connsiteY16" fmla="*/ 1592826 h 4601696"/>
              <a:gd name="connsiteX17" fmla="*/ 371035 w 3510503"/>
              <a:gd name="connsiteY17" fmla="*/ 1673942 h 4601696"/>
              <a:gd name="connsiteX18" fmla="*/ 363661 w 3510503"/>
              <a:gd name="connsiteY18" fmla="*/ 1732936 h 4601696"/>
              <a:gd name="connsiteX19" fmla="*/ 356287 w 3510503"/>
              <a:gd name="connsiteY19" fmla="*/ 1762433 h 4601696"/>
              <a:gd name="connsiteX20" fmla="*/ 363661 w 3510503"/>
              <a:gd name="connsiteY20" fmla="*/ 1850923 h 4601696"/>
              <a:gd name="connsiteX21" fmla="*/ 371035 w 3510503"/>
              <a:gd name="connsiteY21" fmla="*/ 2027904 h 4601696"/>
              <a:gd name="connsiteX22" fmla="*/ 378410 w 3510503"/>
              <a:gd name="connsiteY22" fmla="*/ 2064775 h 4601696"/>
              <a:gd name="connsiteX23" fmla="*/ 393158 w 3510503"/>
              <a:gd name="connsiteY23" fmla="*/ 2086897 h 4601696"/>
              <a:gd name="connsiteX24" fmla="*/ 400532 w 3510503"/>
              <a:gd name="connsiteY24" fmla="*/ 2109020 h 4601696"/>
              <a:gd name="connsiteX25" fmla="*/ 444777 w 3510503"/>
              <a:gd name="connsiteY25" fmla="*/ 2190136 h 4601696"/>
              <a:gd name="connsiteX26" fmla="*/ 474274 w 3510503"/>
              <a:gd name="connsiteY26" fmla="*/ 2249129 h 4601696"/>
              <a:gd name="connsiteX27" fmla="*/ 496397 w 3510503"/>
              <a:gd name="connsiteY27" fmla="*/ 2293375 h 4601696"/>
              <a:gd name="connsiteX28" fmla="*/ 518519 w 3510503"/>
              <a:gd name="connsiteY28" fmla="*/ 2315497 h 4601696"/>
              <a:gd name="connsiteX29" fmla="*/ 584887 w 3510503"/>
              <a:gd name="connsiteY29" fmla="*/ 2433484 h 4601696"/>
              <a:gd name="connsiteX30" fmla="*/ 607010 w 3510503"/>
              <a:gd name="connsiteY30" fmla="*/ 2470355 h 4601696"/>
              <a:gd name="connsiteX31" fmla="*/ 666003 w 3510503"/>
              <a:gd name="connsiteY31" fmla="*/ 2536723 h 4601696"/>
              <a:gd name="connsiteX32" fmla="*/ 2178327 w 3510503"/>
              <a:gd name="connsiteY32" fmla="*/ 4547420 h 4601696"/>
              <a:gd name="connsiteX33" fmla="*/ 3397118 w 3510503"/>
              <a:gd name="connsiteY33" fmla="*/ 4016888 h 4601696"/>
              <a:gd name="connsiteX34" fmla="*/ 3452014 w 3510503"/>
              <a:gd name="connsiteY34" fmla="*/ 3891936 h 4601696"/>
              <a:gd name="connsiteX35" fmla="*/ 3349185 w 3510503"/>
              <a:gd name="connsiteY35" fmla="*/ 3748958 h 4601696"/>
              <a:gd name="connsiteX36" fmla="*/ 3315182 w 3510503"/>
              <a:gd name="connsiteY36" fmla="*/ 3680133 h 4601696"/>
              <a:gd name="connsiteX37" fmla="*/ 3244103 w 3510503"/>
              <a:gd name="connsiteY37" fmla="*/ 3663131 h 4601696"/>
              <a:gd name="connsiteX38" fmla="*/ 3052169 w 3510503"/>
              <a:gd name="connsiteY38" fmla="*/ 3760429 h 4601696"/>
              <a:gd name="connsiteX39" fmla="*/ 2795916 w 3510503"/>
              <a:gd name="connsiteY39" fmla="*/ 3870428 h 4601696"/>
              <a:gd name="connsiteX40" fmla="*/ 2540482 w 3510503"/>
              <a:gd name="connsiteY40" fmla="*/ 3999476 h 4601696"/>
              <a:gd name="connsiteX41" fmla="*/ 2263131 w 3510503"/>
              <a:gd name="connsiteY41" fmla="*/ 3857728 h 4601696"/>
              <a:gd name="connsiteX42" fmla="*/ 2137155 w 3510503"/>
              <a:gd name="connsiteY42" fmla="*/ 3753055 h 4601696"/>
              <a:gd name="connsiteX43" fmla="*/ 2110526 w 3510503"/>
              <a:gd name="connsiteY43" fmla="*/ 3787058 h 4601696"/>
              <a:gd name="connsiteX44" fmla="*/ 1797122 w 3510503"/>
              <a:gd name="connsiteY44" fmla="*/ 3560712 h 4601696"/>
              <a:gd name="connsiteX45" fmla="*/ 1650868 w 3510503"/>
              <a:gd name="connsiteY45" fmla="*/ 3169470 h 4601696"/>
              <a:gd name="connsiteX46" fmla="*/ 1255939 w 3510503"/>
              <a:gd name="connsiteY46" fmla="*/ 2499852 h 4601696"/>
              <a:gd name="connsiteX47" fmla="*/ 1263313 w 3510503"/>
              <a:gd name="connsiteY47" fmla="*/ 2462981 h 4601696"/>
              <a:gd name="connsiteX48" fmla="*/ 1270687 w 3510503"/>
              <a:gd name="connsiteY48" fmla="*/ 2433484 h 4601696"/>
              <a:gd name="connsiteX49" fmla="*/ 1255939 w 3510503"/>
              <a:gd name="connsiteY49" fmla="*/ 2322871 h 4601696"/>
              <a:gd name="connsiteX50" fmla="*/ 1248564 w 3510503"/>
              <a:gd name="connsiteY50" fmla="*/ 2234381 h 4601696"/>
              <a:gd name="connsiteX51" fmla="*/ 1241190 w 3510503"/>
              <a:gd name="connsiteY51" fmla="*/ 2190136 h 4601696"/>
              <a:gd name="connsiteX52" fmla="*/ 1233816 w 3510503"/>
              <a:gd name="connsiteY52" fmla="*/ 2086897 h 4601696"/>
              <a:gd name="connsiteX53" fmla="*/ 1226442 w 3510503"/>
              <a:gd name="connsiteY53" fmla="*/ 2042652 h 4601696"/>
              <a:gd name="connsiteX54" fmla="*/ 1219068 w 3510503"/>
              <a:gd name="connsiteY54" fmla="*/ 1976284 h 4601696"/>
              <a:gd name="connsiteX55" fmla="*/ 1204319 w 3510503"/>
              <a:gd name="connsiteY55" fmla="*/ 1821426 h 4601696"/>
              <a:gd name="connsiteX56" fmla="*/ 1189571 w 3510503"/>
              <a:gd name="connsiteY56" fmla="*/ 1681317 h 4601696"/>
              <a:gd name="connsiteX57" fmla="*/ 1160074 w 3510503"/>
              <a:gd name="connsiteY57" fmla="*/ 1585452 h 4601696"/>
              <a:gd name="connsiteX58" fmla="*/ 1145326 w 3510503"/>
              <a:gd name="connsiteY58" fmla="*/ 1548581 h 4601696"/>
              <a:gd name="connsiteX59" fmla="*/ 1137952 w 3510503"/>
              <a:gd name="connsiteY59" fmla="*/ 1460091 h 4601696"/>
              <a:gd name="connsiteX60" fmla="*/ 1130577 w 3510503"/>
              <a:gd name="connsiteY60" fmla="*/ 1408471 h 4601696"/>
              <a:gd name="connsiteX61" fmla="*/ 1115829 w 3510503"/>
              <a:gd name="connsiteY61" fmla="*/ 1305233 h 4601696"/>
              <a:gd name="connsiteX62" fmla="*/ 1093706 w 3510503"/>
              <a:gd name="connsiteY62" fmla="*/ 1091381 h 4601696"/>
              <a:gd name="connsiteX63" fmla="*/ 1086332 w 3510503"/>
              <a:gd name="connsiteY63" fmla="*/ 1032388 h 4601696"/>
              <a:gd name="connsiteX64" fmla="*/ 1064210 w 3510503"/>
              <a:gd name="connsiteY64" fmla="*/ 929149 h 4601696"/>
              <a:gd name="connsiteX65" fmla="*/ 1042087 w 3510503"/>
              <a:gd name="connsiteY65" fmla="*/ 877529 h 4601696"/>
              <a:gd name="connsiteX66" fmla="*/ 1005216 w 3510503"/>
              <a:gd name="connsiteY66" fmla="*/ 796413 h 4601696"/>
              <a:gd name="connsiteX67" fmla="*/ 983093 w 3510503"/>
              <a:gd name="connsiteY67" fmla="*/ 744794 h 4601696"/>
              <a:gd name="connsiteX68" fmla="*/ 931474 w 3510503"/>
              <a:gd name="connsiteY68" fmla="*/ 648929 h 4601696"/>
              <a:gd name="connsiteX69" fmla="*/ 894603 w 3510503"/>
              <a:gd name="connsiteY69" fmla="*/ 582562 h 4601696"/>
              <a:gd name="connsiteX70" fmla="*/ 828235 w 3510503"/>
              <a:gd name="connsiteY70" fmla="*/ 486697 h 4601696"/>
              <a:gd name="connsiteX71" fmla="*/ 783990 w 3510503"/>
              <a:gd name="connsiteY71" fmla="*/ 427704 h 4601696"/>
              <a:gd name="connsiteX72" fmla="*/ 739745 w 3510503"/>
              <a:gd name="connsiteY72" fmla="*/ 390833 h 4601696"/>
              <a:gd name="connsiteX73" fmla="*/ 702874 w 3510503"/>
              <a:gd name="connsiteY73" fmla="*/ 339213 h 4601696"/>
              <a:gd name="connsiteX74" fmla="*/ 651255 w 3510503"/>
              <a:gd name="connsiteY74" fmla="*/ 272846 h 4601696"/>
              <a:gd name="connsiteX75" fmla="*/ 629132 w 3510503"/>
              <a:gd name="connsiteY75" fmla="*/ 243349 h 4601696"/>
              <a:gd name="connsiteX76" fmla="*/ 562764 w 3510503"/>
              <a:gd name="connsiteY76" fmla="*/ 162233 h 4601696"/>
              <a:gd name="connsiteX77" fmla="*/ 533268 w 3510503"/>
              <a:gd name="connsiteY77" fmla="*/ 117988 h 4601696"/>
              <a:gd name="connsiteX78" fmla="*/ 489022 w 3510503"/>
              <a:gd name="connsiteY78" fmla="*/ 88491 h 4601696"/>
              <a:gd name="connsiteX79" fmla="*/ 407906 w 3510503"/>
              <a:gd name="connsiteY79" fmla="*/ 51620 h 4601696"/>
              <a:gd name="connsiteX80" fmla="*/ 312042 w 3510503"/>
              <a:gd name="connsiteY80" fmla="*/ 7375 h 4601696"/>
              <a:gd name="connsiteX81" fmla="*/ 171932 w 3510503"/>
              <a:gd name="connsiteY81" fmla="*/ 0 h 4601696"/>
              <a:gd name="connsiteX82" fmla="*/ 83442 w 3510503"/>
              <a:gd name="connsiteY82" fmla="*/ 73742 h 4601696"/>
              <a:gd name="connsiteX0" fmla="*/ 83442 w 3508694"/>
              <a:gd name="connsiteY0" fmla="*/ 73742 h 4771367"/>
              <a:gd name="connsiteX1" fmla="*/ 46571 w 3508694"/>
              <a:gd name="connsiteY1" fmla="*/ 140110 h 4771367"/>
              <a:gd name="connsiteX2" fmla="*/ 17074 w 3508694"/>
              <a:gd name="connsiteY2" fmla="*/ 184355 h 4771367"/>
              <a:gd name="connsiteX3" fmla="*/ 2326 w 3508694"/>
              <a:gd name="connsiteY3" fmla="*/ 221226 h 4771367"/>
              <a:gd name="connsiteX4" fmla="*/ 2326 w 3508694"/>
              <a:gd name="connsiteY4" fmla="*/ 398207 h 4771367"/>
              <a:gd name="connsiteX5" fmla="*/ 24448 w 3508694"/>
              <a:gd name="connsiteY5" fmla="*/ 449826 h 4771367"/>
              <a:gd name="connsiteX6" fmla="*/ 83442 w 3508694"/>
              <a:gd name="connsiteY6" fmla="*/ 560439 h 4771367"/>
              <a:gd name="connsiteX7" fmla="*/ 98190 w 3508694"/>
              <a:gd name="connsiteY7" fmla="*/ 582562 h 4771367"/>
              <a:gd name="connsiteX8" fmla="*/ 157184 w 3508694"/>
              <a:gd name="connsiteY8" fmla="*/ 648929 h 4771367"/>
              <a:gd name="connsiteX9" fmla="*/ 179306 w 3508694"/>
              <a:gd name="connsiteY9" fmla="*/ 678426 h 4771367"/>
              <a:gd name="connsiteX10" fmla="*/ 238300 w 3508694"/>
              <a:gd name="connsiteY10" fmla="*/ 737420 h 4771367"/>
              <a:gd name="connsiteX11" fmla="*/ 326790 w 3508694"/>
              <a:gd name="connsiteY11" fmla="*/ 877529 h 4771367"/>
              <a:gd name="connsiteX12" fmla="*/ 356287 w 3508694"/>
              <a:gd name="connsiteY12" fmla="*/ 936523 h 4771367"/>
              <a:gd name="connsiteX13" fmla="*/ 393158 w 3508694"/>
              <a:gd name="connsiteY13" fmla="*/ 1010265 h 4771367"/>
              <a:gd name="connsiteX14" fmla="*/ 407906 w 3508694"/>
              <a:gd name="connsiteY14" fmla="*/ 1098755 h 4771367"/>
              <a:gd name="connsiteX15" fmla="*/ 400532 w 3508694"/>
              <a:gd name="connsiteY15" fmla="*/ 1555955 h 4771367"/>
              <a:gd name="connsiteX16" fmla="*/ 393158 w 3508694"/>
              <a:gd name="connsiteY16" fmla="*/ 1592826 h 4771367"/>
              <a:gd name="connsiteX17" fmla="*/ 371035 w 3508694"/>
              <a:gd name="connsiteY17" fmla="*/ 1673942 h 4771367"/>
              <a:gd name="connsiteX18" fmla="*/ 363661 w 3508694"/>
              <a:gd name="connsiteY18" fmla="*/ 1732936 h 4771367"/>
              <a:gd name="connsiteX19" fmla="*/ 356287 w 3508694"/>
              <a:gd name="connsiteY19" fmla="*/ 1762433 h 4771367"/>
              <a:gd name="connsiteX20" fmla="*/ 363661 w 3508694"/>
              <a:gd name="connsiteY20" fmla="*/ 1850923 h 4771367"/>
              <a:gd name="connsiteX21" fmla="*/ 371035 w 3508694"/>
              <a:gd name="connsiteY21" fmla="*/ 2027904 h 4771367"/>
              <a:gd name="connsiteX22" fmla="*/ 378410 w 3508694"/>
              <a:gd name="connsiteY22" fmla="*/ 2064775 h 4771367"/>
              <a:gd name="connsiteX23" fmla="*/ 393158 w 3508694"/>
              <a:gd name="connsiteY23" fmla="*/ 2086897 h 4771367"/>
              <a:gd name="connsiteX24" fmla="*/ 400532 w 3508694"/>
              <a:gd name="connsiteY24" fmla="*/ 2109020 h 4771367"/>
              <a:gd name="connsiteX25" fmla="*/ 444777 w 3508694"/>
              <a:gd name="connsiteY25" fmla="*/ 2190136 h 4771367"/>
              <a:gd name="connsiteX26" fmla="*/ 474274 w 3508694"/>
              <a:gd name="connsiteY26" fmla="*/ 2249129 h 4771367"/>
              <a:gd name="connsiteX27" fmla="*/ 496397 w 3508694"/>
              <a:gd name="connsiteY27" fmla="*/ 2293375 h 4771367"/>
              <a:gd name="connsiteX28" fmla="*/ 518519 w 3508694"/>
              <a:gd name="connsiteY28" fmla="*/ 2315497 h 4771367"/>
              <a:gd name="connsiteX29" fmla="*/ 584887 w 3508694"/>
              <a:gd name="connsiteY29" fmla="*/ 2433484 h 4771367"/>
              <a:gd name="connsiteX30" fmla="*/ 607010 w 3508694"/>
              <a:gd name="connsiteY30" fmla="*/ 2470355 h 4771367"/>
              <a:gd name="connsiteX31" fmla="*/ 666003 w 3508694"/>
              <a:gd name="connsiteY31" fmla="*/ 2536723 h 4771367"/>
              <a:gd name="connsiteX32" fmla="*/ 2203727 w 3508694"/>
              <a:gd name="connsiteY32" fmla="*/ 4725220 h 4771367"/>
              <a:gd name="connsiteX33" fmla="*/ 3397118 w 3508694"/>
              <a:gd name="connsiteY33" fmla="*/ 4016888 h 4771367"/>
              <a:gd name="connsiteX34" fmla="*/ 3452014 w 3508694"/>
              <a:gd name="connsiteY34" fmla="*/ 3891936 h 4771367"/>
              <a:gd name="connsiteX35" fmla="*/ 3349185 w 3508694"/>
              <a:gd name="connsiteY35" fmla="*/ 3748958 h 4771367"/>
              <a:gd name="connsiteX36" fmla="*/ 3315182 w 3508694"/>
              <a:gd name="connsiteY36" fmla="*/ 3680133 h 4771367"/>
              <a:gd name="connsiteX37" fmla="*/ 3244103 w 3508694"/>
              <a:gd name="connsiteY37" fmla="*/ 3663131 h 4771367"/>
              <a:gd name="connsiteX38" fmla="*/ 3052169 w 3508694"/>
              <a:gd name="connsiteY38" fmla="*/ 3760429 h 4771367"/>
              <a:gd name="connsiteX39" fmla="*/ 2795916 w 3508694"/>
              <a:gd name="connsiteY39" fmla="*/ 3870428 h 4771367"/>
              <a:gd name="connsiteX40" fmla="*/ 2540482 w 3508694"/>
              <a:gd name="connsiteY40" fmla="*/ 3999476 h 4771367"/>
              <a:gd name="connsiteX41" fmla="*/ 2263131 w 3508694"/>
              <a:gd name="connsiteY41" fmla="*/ 3857728 h 4771367"/>
              <a:gd name="connsiteX42" fmla="*/ 2137155 w 3508694"/>
              <a:gd name="connsiteY42" fmla="*/ 3753055 h 4771367"/>
              <a:gd name="connsiteX43" fmla="*/ 2110526 w 3508694"/>
              <a:gd name="connsiteY43" fmla="*/ 3787058 h 4771367"/>
              <a:gd name="connsiteX44" fmla="*/ 1797122 w 3508694"/>
              <a:gd name="connsiteY44" fmla="*/ 3560712 h 4771367"/>
              <a:gd name="connsiteX45" fmla="*/ 1650868 w 3508694"/>
              <a:gd name="connsiteY45" fmla="*/ 3169470 h 4771367"/>
              <a:gd name="connsiteX46" fmla="*/ 1255939 w 3508694"/>
              <a:gd name="connsiteY46" fmla="*/ 2499852 h 4771367"/>
              <a:gd name="connsiteX47" fmla="*/ 1263313 w 3508694"/>
              <a:gd name="connsiteY47" fmla="*/ 2462981 h 4771367"/>
              <a:gd name="connsiteX48" fmla="*/ 1270687 w 3508694"/>
              <a:gd name="connsiteY48" fmla="*/ 2433484 h 4771367"/>
              <a:gd name="connsiteX49" fmla="*/ 1255939 w 3508694"/>
              <a:gd name="connsiteY49" fmla="*/ 2322871 h 4771367"/>
              <a:gd name="connsiteX50" fmla="*/ 1248564 w 3508694"/>
              <a:gd name="connsiteY50" fmla="*/ 2234381 h 4771367"/>
              <a:gd name="connsiteX51" fmla="*/ 1241190 w 3508694"/>
              <a:gd name="connsiteY51" fmla="*/ 2190136 h 4771367"/>
              <a:gd name="connsiteX52" fmla="*/ 1233816 w 3508694"/>
              <a:gd name="connsiteY52" fmla="*/ 2086897 h 4771367"/>
              <a:gd name="connsiteX53" fmla="*/ 1226442 w 3508694"/>
              <a:gd name="connsiteY53" fmla="*/ 2042652 h 4771367"/>
              <a:gd name="connsiteX54" fmla="*/ 1219068 w 3508694"/>
              <a:gd name="connsiteY54" fmla="*/ 1976284 h 4771367"/>
              <a:gd name="connsiteX55" fmla="*/ 1204319 w 3508694"/>
              <a:gd name="connsiteY55" fmla="*/ 1821426 h 4771367"/>
              <a:gd name="connsiteX56" fmla="*/ 1189571 w 3508694"/>
              <a:gd name="connsiteY56" fmla="*/ 1681317 h 4771367"/>
              <a:gd name="connsiteX57" fmla="*/ 1160074 w 3508694"/>
              <a:gd name="connsiteY57" fmla="*/ 1585452 h 4771367"/>
              <a:gd name="connsiteX58" fmla="*/ 1145326 w 3508694"/>
              <a:gd name="connsiteY58" fmla="*/ 1548581 h 4771367"/>
              <a:gd name="connsiteX59" fmla="*/ 1137952 w 3508694"/>
              <a:gd name="connsiteY59" fmla="*/ 1460091 h 4771367"/>
              <a:gd name="connsiteX60" fmla="*/ 1130577 w 3508694"/>
              <a:gd name="connsiteY60" fmla="*/ 1408471 h 4771367"/>
              <a:gd name="connsiteX61" fmla="*/ 1115829 w 3508694"/>
              <a:gd name="connsiteY61" fmla="*/ 1305233 h 4771367"/>
              <a:gd name="connsiteX62" fmla="*/ 1093706 w 3508694"/>
              <a:gd name="connsiteY62" fmla="*/ 1091381 h 4771367"/>
              <a:gd name="connsiteX63" fmla="*/ 1086332 w 3508694"/>
              <a:gd name="connsiteY63" fmla="*/ 1032388 h 4771367"/>
              <a:gd name="connsiteX64" fmla="*/ 1064210 w 3508694"/>
              <a:gd name="connsiteY64" fmla="*/ 929149 h 4771367"/>
              <a:gd name="connsiteX65" fmla="*/ 1042087 w 3508694"/>
              <a:gd name="connsiteY65" fmla="*/ 877529 h 4771367"/>
              <a:gd name="connsiteX66" fmla="*/ 1005216 w 3508694"/>
              <a:gd name="connsiteY66" fmla="*/ 796413 h 4771367"/>
              <a:gd name="connsiteX67" fmla="*/ 983093 w 3508694"/>
              <a:gd name="connsiteY67" fmla="*/ 744794 h 4771367"/>
              <a:gd name="connsiteX68" fmla="*/ 931474 w 3508694"/>
              <a:gd name="connsiteY68" fmla="*/ 648929 h 4771367"/>
              <a:gd name="connsiteX69" fmla="*/ 894603 w 3508694"/>
              <a:gd name="connsiteY69" fmla="*/ 582562 h 4771367"/>
              <a:gd name="connsiteX70" fmla="*/ 828235 w 3508694"/>
              <a:gd name="connsiteY70" fmla="*/ 486697 h 4771367"/>
              <a:gd name="connsiteX71" fmla="*/ 783990 w 3508694"/>
              <a:gd name="connsiteY71" fmla="*/ 427704 h 4771367"/>
              <a:gd name="connsiteX72" fmla="*/ 739745 w 3508694"/>
              <a:gd name="connsiteY72" fmla="*/ 390833 h 4771367"/>
              <a:gd name="connsiteX73" fmla="*/ 702874 w 3508694"/>
              <a:gd name="connsiteY73" fmla="*/ 339213 h 4771367"/>
              <a:gd name="connsiteX74" fmla="*/ 651255 w 3508694"/>
              <a:gd name="connsiteY74" fmla="*/ 272846 h 4771367"/>
              <a:gd name="connsiteX75" fmla="*/ 629132 w 3508694"/>
              <a:gd name="connsiteY75" fmla="*/ 243349 h 4771367"/>
              <a:gd name="connsiteX76" fmla="*/ 562764 w 3508694"/>
              <a:gd name="connsiteY76" fmla="*/ 162233 h 4771367"/>
              <a:gd name="connsiteX77" fmla="*/ 533268 w 3508694"/>
              <a:gd name="connsiteY77" fmla="*/ 117988 h 4771367"/>
              <a:gd name="connsiteX78" fmla="*/ 489022 w 3508694"/>
              <a:gd name="connsiteY78" fmla="*/ 88491 h 4771367"/>
              <a:gd name="connsiteX79" fmla="*/ 407906 w 3508694"/>
              <a:gd name="connsiteY79" fmla="*/ 51620 h 4771367"/>
              <a:gd name="connsiteX80" fmla="*/ 312042 w 3508694"/>
              <a:gd name="connsiteY80" fmla="*/ 7375 h 4771367"/>
              <a:gd name="connsiteX81" fmla="*/ 171932 w 3508694"/>
              <a:gd name="connsiteY81" fmla="*/ 0 h 4771367"/>
              <a:gd name="connsiteX82" fmla="*/ 83442 w 3508694"/>
              <a:gd name="connsiteY82" fmla="*/ 73742 h 4771367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584887 w 3508694"/>
              <a:gd name="connsiteY29" fmla="*/ 2433484 h 4767663"/>
              <a:gd name="connsiteX30" fmla="*/ 607010 w 3508694"/>
              <a:gd name="connsiteY30" fmla="*/ 2470355 h 4767663"/>
              <a:gd name="connsiteX31" fmla="*/ 653303 w 3508694"/>
              <a:gd name="connsiteY31" fmla="*/ 2612923 h 4767663"/>
              <a:gd name="connsiteX32" fmla="*/ 2203727 w 3508694"/>
              <a:gd name="connsiteY32" fmla="*/ 4725220 h 4767663"/>
              <a:gd name="connsiteX33" fmla="*/ 3397118 w 3508694"/>
              <a:gd name="connsiteY33" fmla="*/ 4016888 h 4767663"/>
              <a:gd name="connsiteX34" fmla="*/ 3452014 w 3508694"/>
              <a:gd name="connsiteY34" fmla="*/ 3891936 h 4767663"/>
              <a:gd name="connsiteX35" fmla="*/ 3349185 w 3508694"/>
              <a:gd name="connsiteY35" fmla="*/ 3748958 h 4767663"/>
              <a:gd name="connsiteX36" fmla="*/ 3315182 w 3508694"/>
              <a:gd name="connsiteY36" fmla="*/ 3680133 h 4767663"/>
              <a:gd name="connsiteX37" fmla="*/ 3244103 w 3508694"/>
              <a:gd name="connsiteY37" fmla="*/ 3663131 h 4767663"/>
              <a:gd name="connsiteX38" fmla="*/ 3052169 w 3508694"/>
              <a:gd name="connsiteY38" fmla="*/ 3760429 h 4767663"/>
              <a:gd name="connsiteX39" fmla="*/ 2795916 w 3508694"/>
              <a:gd name="connsiteY39" fmla="*/ 3870428 h 4767663"/>
              <a:gd name="connsiteX40" fmla="*/ 2540482 w 3508694"/>
              <a:gd name="connsiteY40" fmla="*/ 3999476 h 4767663"/>
              <a:gd name="connsiteX41" fmla="*/ 2263131 w 3508694"/>
              <a:gd name="connsiteY41" fmla="*/ 3857728 h 4767663"/>
              <a:gd name="connsiteX42" fmla="*/ 2137155 w 3508694"/>
              <a:gd name="connsiteY42" fmla="*/ 3753055 h 4767663"/>
              <a:gd name="connsiteX43" fmla="*/ 2110526 w 3508694"/>
              <a:gd name="connsiteY43" fmla="*/ 3787058 h 4767663"/>
              <a:gd name="connsiteX44" fmla="*/ 1797122 w 3508694"/>
              <a:gd name="connsiteY44" fmla="*/ 3560712 h 4767663"/>
              <a:gd name="connsiteX45" fmla="*/ 1650868 w 3508694"/>
              <a:gd name="connsiteY45" fmla="*/ 3169470 h 4767663"/>
              <a:gd name="connsiteX46" fmla="*/ 1255939 w 3508694"/>
              <a:gd name="connsiteY46" fmla="*/ 2499852 h 4767663"/>
              <a:gd name="connsiteX47" fmla="*/ 1263313 w 3508694"/>
              <a:gd name="connsiteY47" fmla="*/ 2462981 h 4767663"/>
              <a:gd name="connsiteX48" fmla="*/ 1270687 w 3508694"/>
              <a:gd name="connsiteY48" fmla="*/ 2433484 h 4767663"/>
              <a:gd name="connsiteX49" fmla="*/ 1255939 w 3508694"/>
              <a:gd name="connsiteY49" fmla="*/ 2322871 h 4767663"/>
              <a:gd name="connsiteX50" fmla="*/ 1248564 w 3508694"/>
              <a:gd name="connsiteY50" fmla="*/ 2234381 h 4767663"/>
              <a:gd name="connsiteX51" fmla="*/ 1241190 w 3508694"/>
              <a:gd name="connsiteY51" fmla="*/ 2190136 h 4767663"/>
              <a:gd name="connsiteX52" fmla="*/ 1233816 w 3508694"/>
              <a:gd name="connsiteY52" fmla="*/ 2086897 h 4767663"/>
              <a:gd name="connsiteX53" fmla="*/ 1226442 w 3508694"/>
              <a:gd name="connsiteY53" fmla="*/ 2042652 h 4767663"/>
              <a:gd name="connsiteX54" fmla="*/ 1219068 w 3508694"/>
              <a:gd name="connsiteY54" fmla="*/ 1976284 h 4767663"/>
              <a:gd name="connsiteX55" fmla="*/ 1204319 w 3508694"/>
              <a:gd name="connsiteY55" fmla="*/ 1821426 h 4767663"/>
              <a:gd name="connsiteX56" fmla="*/ 1189571 w 3508694"/>
              <a:gd name="connsiteY56" fmla="*/ 1681317 h 4767663"/>
              <a:gd name="connsiteX57" fmla="*/ 1160074 w 3508694"/>
              <a:gd name="connsiteY57" fmla="*/ 1585452 h 4767663"/>
              <a:gd name="connsiteX58" fmla="*/ 1145326 w 3508694"/>
              <a:gd name="connsiteY58" fmla="*/ 1548581 h 4767663"/>
              <a:gd name="connsiteX59" fmla="*/ 1137952 w 3508694"/>
              <a:gd name="connsiteY59" fmla="*/ 1460091 h 4767663"/>
              <a:gd name="connsiteX60" fmla="*/ 1130577 w 3508694"/>
              <a:gd name="connsiteY60" fmla="*/ 1408471 h 4767663"/>
              <a:gd name="connsiteX61" fmla="*/ 1115829 w 3508694"/>
              <a:gd name="connsiteY61" fmla="*/ 1305233 h 4767663"/>
              <a:gd name="connsiteX62" fmla="*/ 1093706 w 3508694"/>
              <a:gd name="connsiteY62" fmla="*/ 1091381 h 4767663"/>
              <a:gd name="connsiteX63" fmla="*/ 1086332 w 3508694"/>
              <a:gd name="connsiteY63" fmla="*/ 1032388 h 4767663"/>
              <a:gd name="connsiteX64" fmla="*/ 1064210 w 3508694"/>
              <a:gd name="connsiteY64" fmla="*/ 929149 h 4767663"/>
              <a:gd name="connsiteX65" fmla="*/ 1042087 w 3508694"/>
              <a:gd name="connsiteY65" fmla="*/ 877529 h 4767663"/>
              <a:gd name="connsiteX66" fmla="*/ 1005216 w 3508694"/>
              <a:gd name="connsiteY66" fmla="*/ 796413 h 4767663"/>
              <a:gd name="connsiteX67" fmla="*/ 983093 w 3508694"/>
              <a:gd name="connsiteY67" fmla="*/ 744794 h 4767663"/>
              <a:gd name="connsiteX68" fmla="*/ 931474 w 3508694"/>
              <a:gd name="connsiteY68" fmla="*/ 648929 h 4767663"/>
              <a:gd name="connsiteX69" fmla="*/ 894603 w 3508694"/>
              <a:gd name="connsiteY69" fmla="*/ 582562 h 4767663"/>
              <a:gd name="connsiteX70" fmla="*/ 828235 w 3508694"/>
              <a:gd name="connsiteY70" fmla="*/ 486697 h 4767663"/>
              <a:gd name="connsiteX71" fmla="*/ 783990 w 3508694"/>
              <a:gd name="connsiteY71" fmla="*/ 427704 h 4767663"/>
              <a:gd name="connsiteX72" fmla="*/ 739745 w 3508694"/>
              <a:gd name="connsiteY72" fmla="*/ 390833 h 4767663"/>
              <a:gd name="connsiteX73" fmla="*/ 702874 w 3508694"/>
              <a:gd name="connsiteY73" fmla="*/ 339213 h 4767663"/>
              <a:gd name="connsiteX74" fmla="*/ 651255 w 3508694"/>
              <a:gd name="connsiteY74" fmla="*/ 272846 h 4767663"/>
              <a:gd name="connsiteX75" fmla="*/ 629132 w 3508694"/>
              <a:gd name="connsiteY75" fmla="*/ 243349 h 4767663"/>
              <a:gd name="connsiteX76" fmla="*/ 562764 w 3508694"/>
              <a:gd name="connsiteY76" fmla="*/ 162233 h 4767663"/>
              <a:gd name="connsiteX77" fmla="*/ 533268 w 3508694"/>
              <a:gd name="connsiteY77" fmla="*/ 117988 h 4767663"/>
              <a:gd name="connsiteX78" fmla="*/ 489022 w 3508694"/>
              <a:gd name="connsiteY78" fmla="*/ 88491 h 4767663"/>
              <a:gd name="connsiteX79" fmla="*/ 407906 w 3508694"/>
              <a:gd name="connsiteY79" fmla="*/ 51620 h 4767663"/>
              <a:gd name="connsiteX80" fmla="*/ 312042 w 3508694"/>
              <a:gd name="connsiteY80" fmla="*/ 7375 h 4767663"/>
              <a:gd name="connsiteX81" fmla="*/ 171932 w 3508694"/>
              <a:gd name="connsiteY81" fmla="*/ 0 h 4767663"/>
              <a:gd name="connsiteX82" fmla="*/ 83442 w 3508694"/>
              <a:gd name="connsiteY82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607010 w 3508694"/>
              <a:gd name="connsiteY29" fmla="*/ 2470355 h 4767663"/>
              <a:gd name="connsiteX30" fmla="*/ 653303 w 3508694"/>
              <a:gd name="connsiteY30" fmla="*/ 2612923 h 4767663"/>
              <a:gd name="connsiteX31" fmla="*/ 2203727 w 3508694"/>
              <a:gd name="connsiteY31" fmla="*/ 4725220 h 4767663"/>
              <a:gd name="connsiteX32" fmla="*/ 3397118 w 3508694"/>
              <a:gd name="connsiteY32" fmla="*/ 4016888 h 4767663"/>
              <a:gd name="connsiteX33" fmla="*/ 3452014 w 3508694"/>
              <a:gd name="connsiteY33" fmla="*/ 3891936 h 4767663"/>
              <a:gd name="connsiteX34" fmla="*/ 3349185 w 3508694"/>
              <a:gd name="connsiteY34" fmla="*/ 3748958 h 4767663"/>
              <a:gd name="connsiteX35" fmla="*/ 3315182 w 3508694"/>
              <a:gd name="connsiteY35" fmla="*/ 3680133 h 4767663"/>
              <a:gd name="connsiteX36" fmla="*/ 3244103 w 3508694"/>
              <a:gd name="connsiteY36" fmla="*/ 3663131 h 4767663"/>
              <a:gd name="connsiteX37" fmla="*/ 3052169 w 3508694"/>
              <a:gd name="connsiteY37" fmla="*/ 3760429 h 4767663"/>
              <a:gd name="connsiteX38" fmla="*/ 2795916 w 3508694"/>
              <a:gd name="connsiteY38" fmla="*/ 3870428 h 4767663"/>
              <a:gd name="connsiteX39" fmla="*/ 2540482 w 3508694"/>
              <a:gd name="connsiteY39" fmla="*/ 3999476 h 4767663"/>
              <a:gd name="connsiteX40" fmla="*/ 2263131 w 3508694"/>
              <a:gd name="connsiteY40" fmla="*/ 3857728 h 4767663"/>
              <a:gd name="connsiteX41" fmla="*/ 2137155 w 3508694"/>
              <a:gd name="connsiteY41" fmla="*/ 3753055 h 4767663"/>
              <a:gd name="connsiteX42" fmla="*/ 2110526 w 3508694"/>
              <a:gd name="connsiteY42" fmla="*/ 3787058 h 4767663"/>
              <a:gd name="connsiteX43" fmla="*/ 1797122 w 3508694"/>
              <a:gd name="connsiteY43" fmla="*/ 3560712 h 4767663"/>
              <a:gd name="connsiteX44" fmla="*/ 1650868 w 3508694"/>
              <a:gd name="connsiteY44" fmla="*/ 3169470 h 4767663"/>
              <a:gd name="connsiteX45" fmla="*/ 1255939 w 3508694"/>
              <a:gd name="connsiteY45" fmla="*/ 2499852 h 4767663"/>
              <a:gd name="connsiteX46" fmla="*/ 1263313 w 3508694"/>
              <a:gd name="connsiteY46" fmla="*/ 2462981 h 4767663"/>
              <a:gd name="connsiteX47" fmla="*/ 1270687 w 3508694"/>
              <a:gd name="connsiteY47" fmla="*/ 2433484 h 4767663"/>
              <a:gd name="connsiteX48" fmla="*/ 1255939 w 3508694"/>
              <a:gd name="connsiteY48" fmla="*/ 2322871 h 4767663"/>
              <a:gd name="connsiteX49" fmla="*/ 1248564 w 3508694"/>
              <a:gd name="connsiteY49" fmla="*/ 2234381 h 4767663"/>
              <a:gd name="connsiteX50" fmla="*/ 1241190 w 3508694"/>
              <a:gd name="connsiteY50" fmla="*/ 2190136 h 4767663"/>
              <a:gd name="connsiteX51" fmla="*/ 1233816 w 3508694"/>
              <a:gd name="connsiteY51" fmla="*/ 2086897 h 4767663"/>
              <a:gd name="connsiteX52" fmla="*/ 1226442 w 3508694"/>
              <a:gd name="connsiteY52" fmla="*/ 2042652 h 4767663"/>
              <a:gd name="connsiteX53" fmla="*/ 1219068 w 3508694"/>
              <a:gd name="connsiteY53" fmla="*/ 1976284 h 4767663"/>
              <a:gd name="connsiteX54" fmla="*/ 1204319 w 3508694"/>
              <a:gd name="connsiteY54" fmla="*/ 1821426 h 4767663"/>
              <a:gd name="connsiteX55" fmla="*/ 1189571 w 3508694"/>
              <a:gd name="connsiteY55" fmla="*/ 1681317 h 4767663"/>
              <a:gd name="connsiteX56" fmla="*/ 1160074 w 3508694"/>
              <a:gd name="connsiteY56" fmla="*/ 1585452 h 4767663"/>
              <a:gd name="connsiteX57" fmla="*/ 1145326 w 3508694"/>
              <a:gd name="connsiteY57" fmla="*/ 1548581 h 4767663"/>
              <a:gd name="connsiteX58" fmla="*/ 1137952 w 3508694"/>
              <a:gd name="connsiteY58" fmla="*/ 1460091 h 4767663"/>
              <a:gd name="connsiteX59" fmla="*/ 1130577 w 3508694"/>
              <a:gd name="connsiteY59" fmla="*/ 1408471 h 4767663"/>
              <a:gd name="connsiteX60" fmla="*/ 1115829 w 3508694"/>
              <a:gd name="connsiteY60" fmla="*/ 1305233 h 4767663"/>
              <a:gd name="connsiteX61" fmla="*/ 1093706 w 3508694"/>
              <a:gd name="connsiteY61" fmla="*/ 1091381 h 4767663"/>
              <a:gd name="connsiteX62" fmla="*/ 1086332 w 3508694"/>
              <a:gd name="connsiteY62" fmla="*/ 1032388 h 4767663"/>
              <a:gd name="connsiteX63" fmla="*/ 1064210 w 3508694"/>
              <a:gd name="connsiteY63" fmla="*/ 929149 h 4767663"/>
              <a:gd name="connsiteX64" fmla="*/ 1042087 w 3508694"/>
              <a:gd name="connsiteY64" fmla="*/ 877529 h 4767663"/>
              <a:gd name="connsiteX65" fmla="*/ 1005216 w 3508694"/>
              <a:gd name="connsiteY65" fmla="*/ 796413 h 4767663"/>
              <a:gd name="connsiteX66" fmla="*/ 983093 w 3508694"/>
              <a:gd name="connsiteY66" fmla="*/ 744794 h 4767663"/>
              <a:gd name="connsiteX67" fmla="*/ 931474 w 3508694"/>
              <a:gd name="connsiteY67" fmla="*/ 648929 h 4767663"/>
              <a:gd name="connsiteX68" fmla="*/ 894603 w 3508694"/>
              <a:gd name="connsiteY68" fmla="*/ 582562 h 4767663"/>
              <a:gd name="connsiteX69" fmla="*/ 828235 w 3508694"/>
              <a:gd name="connsiteY69" fmla="*/ 486697 h 4767663"/>
              <a:gd name="connsiteX70" fmla="*/ 783990 w 3508694"/>
              <a:gd name="connsiteY70" fmla="*/ 427704 h 4767663"/>
              <a:gd name="connsiteX71" fmla="*/ 739745 w 3508694"/>
              <a:gd name="connsiteY71" fmla="*/ 390833 h 4767663"/>
              <a:gd name="connsiteX72" fmla="*/ 702874 w 3508694"/>
              <a:gd name="connsiteY72" fmla="*/ 339213 h 4767663"/>
              <a:gd name="connsiteX73" fmla="*/ 651255 w 3508694"/>
              <a:gd name="connsiteY73" fmla="*/ 272846 h 4767663"/>
              <a:gd name="connsiteX74" fmla="*/ 629132 w 3508694"/>
              <a:gd name="connsiteY74" fmla="*/ 243349 h 4767663"/>
              <a:gd name="connsiteX75" fmla="*/ 562764 w 3508694"/>
              <a:gd name="connsiteY75" fmla="*/ 162233 h 4767663"/>
              <a:gd name="connsiteX76" fmla="*/ 533268 w 3508694"/>
              <a:gd name="connsiteY76" fmla="*/ 117988 h 4767663"/>
              <a:gd name="connsiteX77" fmla="*/ 489022 w 3508694"/>
              <a:gd name="connsiteY77" fmla="*/ 88491 h 4767663"/>
              <a:gd name="connsiteX78" fmla="*/ 407906 w 3508694"/>
              <a:gd name="connsiteY78" fmla="*/ 51620 h 4767663"/>
              <a:gd name="connsiteX79" fmla="*/ 312042 w 3508694"/>
              <a:gd name="connsiteY79" fmla="*/ 7375 h 4767663"/>
              <a:gd name="connsiteX80" fmla="*/ 171932 w 3508694"/>
              <a:gd name="connsiteY80" fmla="*/ 0 h 4767663"/>
              <a:gd name="connsiteX81" fmla="*/ 83442 w 3508694"/>
              <a:gd name="connsiteY81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74274 w 3508694"/>
              <a:gd name="connsiteY26" fmla="*/ 2249129 h 4767663"/>
              <a:gd name="connsiteX27" fmla="*/ 496397 w 3508694"/>
              <a:gd name="connsiteY27" fmla="*/ 2293375 h 4767663"/>
              <a:gd name="connsiteX28" fmla="*/ 518519 w 3508694"/>
              <a:gd name="connsiteY28" fmla="*/ 2315497 h 4767663"/>
              <a:gd name="connsiteX29" fmla="*/ 653303 w 3508694"/>
              <a:gd name="connsiteY29" fmla="*/ 2612923 h 4767663"/>
              <a:gd name="connsiteX30" fmla="*/ 2203727 w 3508694"/>
              <a:gd name="connsiteY30" fmla="*/ 4725220 h 4767663"/>
              <a:gd name="connsiteX31" fmla="*/ 3397118 w 3508694"/>
              <a:gd name="connsiteY31" fmla="*/ 4016888 h 4767663"/>
              <a:gd name="connsiteX32" fmla="*/ 3452014 w 3508694"/>
              <a:gd name="connsiteY32" fmla="*/ 3891936 h 4767663"/>
              <a:gd name="connsiteX33" fmla="*/ 3349185 w 3508694"/>
              <a:gd name="connsiteY33" fmla="*/ 3748958 h 4767663"/>
              <a:gd name="connsiteX34" fmla="*/ 3315182 w 3508694"/>
              <a:gd name="connsiteY34" fmla="*/ 3680133 h 4767663"/>
              <a:gd name="connsiteX35" fmla="*/ 3244103 w 3508694"/>
              <a:gd name="connsiteY35" fmla="*/ 3663131 h 4767663"/>
              <a:gd name="connsiteX36" fmla="*/ 3052169 w 3508694"/>
              <a:gd name="connsiteY36" fmla="*/ 3760429 h 4767663"/>
              <a:gd name="connsiteX37" fmla="*/ 2795916 w 3508694"/>
              <a:gd name="connsiteY37" fmla="*/ 3870428 h 4767663"/>
              <a:gd name="connsiteX38" fmla="*/ 2540482 w 3508694"/>
              <a:gd name="connsiteY38" fmla="*/ 3999476 h 4767663"/>
              <a:gd name="connsiteX39" fmla="*/ 2263131 w 3508694"/>
              <a:gd name="connsiteY39" fmla="*/ 3857728 h 4767663"/>
              <a:gd name="connsiteX40" fmla="*/ 2137155 w 3508694"/>
              <a:gd name="connsiteY40" fmla="*/ 3753055 h 4767663"/>
              <a:gd name="connsiteX41" fmla="*/ 2110526 w 3508694"/>
              <a:gd name="connsiteY41" fmla="*/ 3787058 h 4767663"/>
              <a:gd name="connsiteX42" fmla="*/ 1797122 w 3508694"/>
              <a:gd name="connsiteY42" fmla="*/ 3560712 h 4767663"/>
              <a:gd name="connsiteX43" fmla="*/ 1650868 w 3508694"/>
              <a:gd name="connsiteY43" fmla="*/ 3169470 h 4767663"/>
              <a:gd name="connsiteX44" fmla="*/ 1255939 w 3508694"/>
              <a:gd name="connsiteY44" fmla="*/ 2499852 h 4767663"/>
              <a:gd name="connsiteX45" fmla="*/ 1263313 w 3508694"/>
              <a:gd name="connsiteY45" fmla="*/ 2462981 h 4767663"/>
              <a:gd name="connsiteX46" fmla="*/ 1270687 w 3508694"/>
              <a:gd name="connsiteY46" fmla="*/ 2433484 h 4767663"/>
              <a:gd name="connsiteX47" fmla="*/ 1255939 w 3508694"/>
              <a:gd name="connsiteY47" fmla="*/ 2322871 h 4767663"/>
              <a:gd name="connsiteX48" fmla="*/ 1248564 w 3508694"/>
              <a:gd name="connsiteY48" fmla="*/ 2234381 h 4767663"/>
              <a:gd name="connsiteX49" fmla="*/ 1241190 w 3508694"/>
              <a:gd name="connsiteY49" fmla="*/ 2190136 h 4767663"/>
              <a:gd name="connsiteX50" fmla="*/ 1233816 w 3508694"/>
              <a:gd name="connsiteY50" fmla="*/ 2086897 h 4767663"/>
              <a:gd name="connsiteX51" fmla="*/ 1226442 w 3508694"/>
              <a:gd name="connsiteY51" fmla="*/ 2042652 h 4767663"/>
              <a:gd name="connsiteX52" fmla="*/ 1219068 w 3508694"/>
              <a:gd name="connsiteY52" fmla="*/ 1976284 h 4767663"/>
              <a:gd name="connsiteX53" fmla="*/ 1204319 w 3508694"/>
              <a:gd name="connsiteY53" fmla="*/ 1821426 h 4767663"/>
              <a:gd name="connsiteX54" fmla="*/ 1189571 w 3508694"/>
              <a:gd name="connsiteY54" fmla="*/ 1681317 h 4767663"/>
              <a:gd name="connsiteX55" fmla="*/ 1160074 w 3508694"/>
              <a:gd name="connsiteY55" fmla="*/ 1585452 h 4767663"/>
              <a:gd name="connsiteX56" fmla="*/ 1145326 w 3508694"/>
              <a:gd name="connsiteY56" fmla="*/ 1548581 h 4767663"/>
              <a:gd name="connsiteX57" fmla="*/ 1137952 w 3508694"/>
              <a:gd name="connsiteY57" fmla="*/ 1460091 h 4767663"/>
              <a:gd name="connsiteX58" fmla="*/ 1130577 w 3508694"/>
              <a:gd name="connsiteY58" fmla="*/ 1408471 h 4767663"/>
              <a:gd name="connsiteX59" fmla="*/ 1115829 w 3508694"/>
              <a:gd name="connsiteY59" fmla="*/ 1305233 h 4767663"/>
              <a:gd name="connsiteX60" fmla="*/ 1093706 w 3508694"/>
              <a:gd name="connsiteY60" fmla="*/ 1091381 h 4767663"/>
              <a:gd name="connsiteX61" fmla="*/ 1086332 w 3508694"/>
              <a:gd name="connsiteY61" fmla="*/ 1032388 h 4767663"/>
              <a:gd name="connsiteX62" fmla="*/ 1064210 w 3508694"/>
              <a:gd name="connsiteY62" fmla="*/ 929149 h 4767663"/>
              <a:gd name="connsiteX63" fmla="*/ 1042087 w 3508694"/>
              <a:gd name="connsiteY63" fmla="*/ 877529 h 4767663"/>
              <a:gd name="connsiteX64" fmla="*/ 1005216 w 3508694"/>
              <a:gd name="connsiteY64" fmla="*/ 796413 h 4767663"/>
              <a:gd name="connsiteX65" fmla="*/ 983093 w 3508694"/>
              <a:gd name="connsiteY65" fmla="*/ 744794 h 4767663"/>
              <a:gd name="connsiteX66" fmla="*/ 931474 w 3508694"/>
              <a:gd name="connsiteY66" fmla="*/ 648929 h 4767663"/>
              <a:gd name="connsiteX67" fmla="*/ 894603 w 3508694"/>
              <a:gd name="connsiteY67" fmla="*/ 582562 h 4767663"/>
              <a:gd name="connsiteX68" fmla="*/ 828235 w 3508694"/>
              <a:gd name="connsiteY68" fmla="*/ 486697 h 4767663"/>
              <a:gd name="connsiteX69" fmla="*/ 783990 w 3508694"/>
              <a:gd name="connsiteY69" fmla="*/ 427704 h 4767663"/>
              <a:gd name="connsiteX70" fmla="*/ 739745 w 3508694"/>
              <a:gd name="connsiteY70" fmla="*/ 390833 h 4767663"/>
              <a:gd name="connsiteX71" fmla="*/ 702874 w 3508694"/>
              <a:gd name="connsiteY71" fmla="*/ 339213 h 4767663"/>
              <a:gd name="connsiteX72" fmla="*/ 651255 w 3508694"/>
              <a:gd name="connsiteY72" fmla="*/ 272846 h 4767663"/>
              <a:gd name="connsiteX73" fmla="*/ 629132 w 3508694"/>
              <a:gd name="connsiteY73" fmla="*/ 243349 h 4767663"/>
              <a:gd name="connsiteX74" fmla="*/ 562764 w 3508694"/>
              <a:gd name="connsiteY74" fmla="*/ 162233 h 4767663"/>
              <a:gd name="connsiteX75" fmla="*/ 533268 w 3508694"/>
              <a:gd name="connsiteY75" fmla="*/ 117988 h 4767663"/>
              <a:gd name="connsiteX76" fmla="*/ 489022 w 3508694"/>
              <a:gd name="connsiteY76" fmla="*/ 88491 h 4767663"/>
              <a:gd name="connsiteX77" fmla="*/ 407906 w 3508694"/>
              <a:gd name="connsiteY77" fmla="*/ 51620 h 4767663"/>
              <a:gd name="connsiteX78" fmla="*/ 312042 w 3508694"/>
              <a:gd name="connsiteY78" fmla="*/ 7375 h 4767663"/>
              <a:gd name="connsiteX79" fmla="*/ 171932 w 3508694"/>
              <a:gd name="connsiteY79" fmla="*/ 0 h 4767663"/>
              <a:gd name="connsiteX80" fmla="*/ 83442 w 3508694"/>
              <a:gd name="connsiteY80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96397 w 3508694"/>
              <a:gd name="connsiteY26" fmla="*/ 2293375 h 4767663"/>
              <a:gd name="connsiteX27" fmla="*/ 518519 w 3508694"/>
              <a:gd name="connsiteY27" fmla="*/ 2315497 h 4767663"/>
              <a:gd name="connsiteX28" fmla="*/ 653303 w 3508694"/>
              <a:gd name="connsiteY28" fmla="*/ 2612923 h 4767663"/>
              <a:gd name="connsiteX29" fmla="*/ 2203727 w 3508694"/>
              <a:gd name="connsiteY29" fmla="*/ 4725220 h 4767663"/>
              <a:gd name="connsiteX30" fmla="*/ 3397118 w 3508694"/>
              <a:gd name="connsiteY30" fmla="*/ 4016888 h 4767663"/>
              <a:gd name="connsiteX31" fmla="*/ 3452014 w 3508694"/>
              <a:gd name="connsiteY31" fmla="*/ 3891936 h 4767663"/>
              <a:gd name="connsiteX32" fmla="*/ 3349185 w 3508694"/>
              <a:gd name="connsiteY32" fmla="*/ 3748958 h 4767663"/>
              <a:gd name="connsiteX33" fmla="*/ 3315182 w 3508694"/>
              <a:gd name="connsiteY33" fmla="*/ 3680133 h 4767663"/>
              <a:gd name="connsiteX34" fmla="*/ 3244103 w 3508694"/>
              <a:gd name="connsiteY34" fmla="*/ 3663131 h 4767663"/>
              <a:gd name="connsiteX35" fmla="*/ 3052169 w 3508694"/>
              <a:gd name="connsiteY35" fmla="*/ 3760429 h 4767663"/>
              <a:gd name="connsiteX36" fmla="*/ 2795916 w 3508694"/>
              <a:gd name="connsiteY36" fmla="*/ 3870428 h 4767663"/>
              <a:gd name="connsiteX37" fmla="*/ 2540482 w 3508694"/>
              <a:gd name="connsiteY37" fmla="*/ 3999476 h 4767663"/>
              <a:gd name="connsiteX38" fmla="*/ 2263131 w 3508694"/>
              <a:gd name="connsiteY38" fmla="*/ 3857728 h 4767663"/>
              <a:gd name="connsiteX39" fmla="*/ 2137155 w 3508694"/>
              <a:gd name="connsiteY39" fmla="*/ 3753055 h 4767663"/>
              <a:gd name="connsiteX40" fmla="*/ 2110526 w 3508694"/>
              <a:gd name="connsiteY40" fmla="*/ 3787058 h 4767663"/>
              <a:gd name="connsiteX41" fmla="*/ 1797122 w 3508694"/>
              <a:gd name="connsiteY41" fmla="*/ 3560712 h 4767663"/>
              <a:gd name="connsiteX42" fmla="*/ 1650868 w 3508694"/>
              <a:gd name="connsiteY42" fmla="*/ 3169470 h 4767663"/>
              <a:gd name="connsiteX43" fmla="*/ 1255939 w 3508694"/>
              <a:gd name="connsiteY43" fmla="*/ 2499852 h 4767663"/>
              <a:gd name="connsiteX44" fmla="*/ 1263313 w 3508694"/>
              <a:gd name="connsiteY44" fmla="*/ 2462981 h 4767663"/>
              <a:gd name="connsiteX45" fmla="*/ 1270687 w 3508694"/>
              <a:gd name="connsiteY45" fmla="*/ 2433484 h 4767663"/>
              <a:gd name="connsiteX46" fmla="*/ 1255939 w 3508694"/>
              <a:gd name="connsiteY46" fmla="*/ 2322871 h 4767663"/>
              <a:gd name="connsiteX47" fmla="*/ 1248564 w 3508694"/>
              <a:gd name="connsiteY47" fmla="*/ 2234381 h 4767663"/>
              <a:gd name="connsiteX48" fmla="*/ 1241190 w 3508694"/>
              <a:gd name="connsiteY48" fmla="*/ 2190136 h 4767663"/>
              <a:gd name="connsiteX49" fmla="*/ 1233816 w 3508694"/>
              <a:gd name="connsiteY49" fmla="*/ 2086897 h 4767663"/>
              <a:gd name="connsiteX50" fmla="*/ 1226442 w 3508694"/>
              <a:gd name="connsiteY50" fmla="*/ 2042652 h 4767663"/>
              <a:gd name="connsiteX51" fmla="*/ 1219068 w 3508694"/>
              <a:gd name="connsiteY51" fmla="*/ 1976284 h 4767663"/>
              <a:gd name="connsiteX52" fmla="*/ 1204319 w 3508694"/>
              <a:gd name="connsiteY52" fmla="*/ 1821426 h 4767663"/>
              <a:gd name="connsiteX53" fmla="*/ 1189571 w 3508694"/>
              <a:gd name="connsiteY53" fmla="*/ 1681317 h 4767663"/>
              <a:gd name="connsiteX54" fmla="*/ 1160074 w 3508694"/>
              <a:gd name="connsiteY54" fmla="*/ 1585452 h 4767663"/>
              <a:gd name="connsiteX55" fmla="*/ 1145326 w 3508694"/>
              <a:gd name="connsiteY55" fmla="*/ 1548581 h 4767663"/>
              <a:gd name="connsiteX56" fmla="*/ 1137952 w 3508694"/>
              <a:gd name="connsiteY56" fmla="*/ 1460091 h 4767663"/>
              <a:gd name="connsiteX57" fmla="*/ 1130577 w 3508694"/>
              <a:gd name="connsiteY57" fmla="*/ 1408471 h 4767663"/>
              <a:gd name="connsiteX58" fmla="*/ 1115829 w 3508694"/>
              <a:gd name="connsiteY58" fmla="*/ 1305233 h 4767663"/>
              <a:gd name="connsiteX59" fmla="*/ 1093706 w 3508694"/>
              <a:gd name="connsiteY59" fmla="*/ 1091381 h 4767663"/>
              <a:gd name="connsiteX60" fmla="*/ 1086332 w 3508694"/>
              <a:gd name="connsiteY60" fmla="*/ 1032388 h 4767663"/>
              <a:gd name="connsiteX61" fmla="*/ 1064210 w 3508694"/>
              <a:gd name="connsiteY61" fmla="*/ 929149 h 4767663"/>
              <a:gd name="connsiteX62" fmla="*/ 1042087 w 3508694"/>
              <a:gd name="connsiteY62" fmla="*/ 877529 h 4767663"/>
              <a:gd name="connsiteX63" fmla="*/ 1005216 w 3508694"/>
              <a:gd name="connsiteY63" fmla="*/ 796413 h 4767663"/>
              <a:gd name="connsiteX64" fmla="*/ 983093 w 3508694"/>
              <a:gd name="connsiteY64" fmla="*/ 744794 h 4767663"/>
              <a:gd name="connsiteX65" fmla="*/ 931474 w 3508694"/>
              <a:gd name="connsiteY65" fmla="*/ 648929 h 4767663"/>
              <a:gd name="connsiteX66" fmla="*/ 894603 w 3508694"/>
              <a:gd name="connsiteY66" fmla="*/ 582562 h 4767663"/>
              <a:gd name="connsiteX67" fmla="*/ 828235 w 3508694"/>
              <a:gd name="connsiteY67" fmla="*/ 486697 h 4767663"/>
              <a:gd name="connsiteX68" fmla="*/ 783990 w 3508694"/>
              <a:gd name="connsiteY68" fmla="*/ 427704 h 4767663"/>
              <a:gd name="connsiteX69" fmla="*/ 739745 w 3508694"/>
              <a:gd name="connsiteY69" fmla="*/ 390833 h 4767663"/>
              <a:gd name="connsiteX70" fmla="*/ 702874 w 3508694"/>
              <a:gd name="connsiteY70" fmla="*/ 339213 h 4767663"/>
              <a:gd name="connsiteX71" fmla="*/ 651255 w 3508694"/>
              <a:gd name="connsiteY71" fmla="*/ 272846 h 4767663"/>
              <a:gd name="connsiteX72" fmla="*/ 629132 w 3508694"/>
              <a:gd name="connsiteY72" fmla="*/ 243349 h 4767663"/>
              <a:gd name="connsiteX73" fmla="*/ 562764 w 3508694"/>
              <a:gd name="connsiteY73" fmla="*/ 162233 h 4767663"/>
              <a:gd name="connsiteX74" fmla="*/ 533268 w 3508694"/>
              <a:gd name="connsiteY74" fmla="*/ 117988 h 4767663"/>
              <a:gd name="connsiteX75" fmla="*/ 489022 w 3508694"/>
              <a:gd name="connsiteY75" fmla="*/ 88491 h 4767663"/>
              <a:gd name="connsiteX76" fmla="*/ 407906 w 3508694"/>
              <a:gd name="connsiteY76" fmla="*/ 51620 h 4767663"/>
              <a:gd name="connsiteX77" fmla="*/ 312042 w 3508694"/>
              <a:gd name="connsiteY77" fmla="*/ 7375 h 4767663"/>
              <a:gd name="connsiteX78" fmla="*/ 171932 w 3508694"/>
              <a:gd name="connsiteY78" fmla="*/ 0 h 4767663"/>
              <a:gd name="connsiteX79" fmla="*/ 83442 w 3508694"/>
              <a:gd name="connsiteY79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00532 w 3508694"/>
              <a:gd name="connsiteY24" fmla="*/ 2109020 h 4767663"/>
              <a:gd name="connsiteX25" fmla="*/ 444777 w 3508694"/>
              <a:gd name="connsiteY25" fmla="*/ 2190136 h 4767663"/>
              <a:gd name="connsiteX26" fmla="*/ 496397 w 3508694"/>
              <a:gd name="connsiteY26" fmla="*/ 2293375 h 4767663"/>
              <a:gd name="connsiteX27" fmla="*/ 653303 w 3508694"/>
              <a:gd name="connsiteY27" fmla="*/ 2612923 h 4767663"/>
              <a:gd name="connsiteX28" fmla="*/ 2203727 w 3508694"/>
              <a:gd name="connsiteY28" fmla="*/ 4725220 h 4767663"/>
              <a:gd name="connsiteX29" fmla="*/ 3397118 w 3508694"/>
              <a:gd name="connsiteY29" fmla="*/ 4016888 h 4767663"/>
              <a:gd name="connsiteX30" fmla="*/ 3452014 w 3508694"/>
              <a:gd name="connsiteY30" fmla="*/ 3891936 h 4767663"/>
              <a:gd name="connsiteX31" fmla="*/ 3349185 w 3508694"/>
              <a:gd name="connsiteY31" fmla="*/ 3748958 h 4767663"/>
              <a:gd name="connsiteX32" fmla="*/ 3315182 w 3508694"/>
              <a:gd name="connsiteY32" fmla="*/ 3680133 h 4767663"/>
              <a:gd name="connsiteX33" fmla="*/ 3244103 w 3508694"/>
              <a:gd name="connsiteY33" fmla="*/ 3663131 h 4767663"/>
              <a:gd name="connsiteX34" fmla="*/ 3052169 w 3508694"/>
              <a:gd name="connsiteY34" fmla="*/ 3760429 h 4767663"/>
              <a:gd name="connsiteX35" fmla="*/ 2795916 w 3508694"/>
              <a:gd name="connsiteY35" fmla="*/ 3870428 h 4767663"/>
              <a:gd name="connsiteX36" fmla="*/ 2540482 w 3508694"/>
              <a:gd name="connsiteY36" fmla="*/ 3999476 h 4767663"/>
              <a:gd name="connsiteX37" fmla="*/ 2263131 w 3508694"/>
              <a:gd name="connsiteY37" fmla="*/ 3857728 h 4767663"/>
              <a:gd name="connsiteX38" fmla="*/ 2137155 w 3508694"/>
              <a:gd name="connsiteY38" fmla="*/ 3753055 h 4767663"/>
              <a:gd name="connsiteX39" fmla="*/ 2110526 w 3508694"/>
              <a:gd name="connsiteY39" fmla="*/ 3787058 h 4767663"/>
              <a:gd name="connsiteX40" fmla="*/ 1797122 w 3508694"/>
              <a:gd name="connsiteY40" fmla="*/ 3560712 h 4767663"/>
              <a:gd name="connsiteX41" fmla="*/ 1650868 w 3508694"/>
              <a:gd name="connsiteY41" fmla="*/ 3169470 h 4767663"/>
              <a:gd name="connsiteX42" fmla="*/ 1255939 w 3508694"/>
              <a:gd name="connsiteY42" fmla="*/ 2499852 h 4767663"/>
              <a:gd name="connsiteX43" fmla="*/ 1263313 w 3508694"/>
              <a:gd name="connsiteY43" fmla="*/ 2462981 h 4767663"/>
              <a:gd name="connsiteX44" fmla="*/ 1270687 w 3508694"/>
              <a:gd name="connsiteY44" fmla="*/ 2433484 h 4767663"/>
              <a:gd name="connsiteX45" fmla="*/ 1255939 w 3508694"/>
              <a:gd name="connsiteY45" fmla="*/ 2322871 h 4767663"/>
              <a:gd name="connsiteX46" fmla="*/ 1248564 w 3508694"/>
              <a:gd name="connsiteY46" fmla="*/ 2234381 h 4767663"/>
              <a:gd name="connsiteX47" fmla="*/ 1241190 w 3508694"/>
              <a:gd name="connsiteY47" fmla="*/ 2190136 h 4767663"/>
              <a:gd name="connsiteX48" fmla="*/ 1233816 w 3508694"/>
              <a:gd name="connsiteY48" fmla="*/ 2086897 h 4767663"/>
              <a:gd name="connsiteX49" fmla="*/ 1226442 w 3508694"/>
              <a:gd name="connsiteY49" fmla="*/ 2042652 h 4767663"/>
              <a:gd name="connsiteX50" fmla="*/ 1219068 w 3508694"/>
              <a:gd name="connsiteY50" fmla="*/ 1976284 h 4767663"/>
              <a:gd name="connsiteX51" fmla="*/ 1204319 w 3508694"/>
              <a:gd name="connsiteY51" fmla="*/ 1821426 h 4767663"/>
              <a:gd name="connsiteX52" fmla="*/ 1189571 w 3508694"/>
              <a:gd name="connsiteY52" fmla="*/ 1681317 h 4767663"/>
              <a:gd name="connsiteX53" fmla="*/ 1160074 w 3508694"/>
              <a:gd name="connsiteY53" fmla="*/ 1585452 h 4767663"/>
              <a:gd name="connsiteX54" fmla="*/ 1145326 w 3508694"/>
              <a:gd name="connsiteY54" fmla="*/ 1548581 h 4767663"/>
              <a:gd name="connsiteX55" fmla="*/ 1137952 w 3508694"/>
              <a:gd name="connsiteY55" fmla="*/ 1460091 h 4767663"/>
              <a:gd name="connsiteX56" fmla="*/ 1130577 w 3508694"/>
              <a:gd name="connsiteY56" fmla="*/ 1408471 h 4767663"/>
              <a:gd name="connsiteX57" fmla="*/ 1115829 w 3508694"/>
              <a:gd name="connsiteY57" fmla="*/ 1305233 h 4767663"/>
              <a:gd name="connsiteX58" fmla="*/ 1093706 w 3508694"/>
              <a:gd name="connsiteY58" fmla="*/ 1091381 h 4767663"/>
              <a:gd name="connsiteX59" fmla="*/ 1086332 w 3508694"/>
              <a:gd name="connsiteY59" fmla="*/ 1032388 h 4767663"/>
              <a:gd name="connsiteX60" fmla="*/ 1064210 w 3508694"/>
              <a:gd name="connsiteY60" fmla="*/ 929149 h 4767663"/>
              <a:gd name="connsiteX61" fmla="*/ 1042087 w 3508694"/>
              <a:gd name="connsiteY61" fmla="*/ 877529 h 4767663"/>
              <a:gd name="connsiteX62" fmla="*/ 1005216 w 3508694"/>
              <a:gd name="connsiteY62" fmla="*/ 796413 h 4767663"/>
              <a:gd name="connsiteX63" fmla="*/ 983093 w 3508694"/>
              <a:gd name="connsiteY63" fmla="*/ 744794 h 4767663"/>
              <a:gd name="connsiteX64" fmla="*/ 931474 w 3508694"/>
              <a:gd name="connsiteY64" fmla="*/ 648929 h 4767663"/>
              <a:gd name="connsiteX65" fmla="*/ 894603 w 3508694"/>
              <a:gd name="connsiteY65" fmla="*/ 582562 h 4767663"/>
              <a:gd name="connsiteX66" fmla="*/ 828235 w 3508694"/>
              <a:gd name="connsiteY66" fmla="*/ 486697 h 4767663"/>
              <a:gd name="connsiteX67" fmla="*/ 783990 w 3508694"/>
              <a:gd name="connsiteY67" fmla="*/ 427704 h 4767663"/>
              <a:gd name="connsiteX68" fmla="*/ 739745 w 3508694"/>
              <a:gd name="connsiteY68" fmla="*/ 390833 h 4767663"/>
              <a:gd name="connsiteX69" fmla="*/ 702874 w 3508694"/>
              <a:gd name="connsiteY69" fmla="*/ 339213 h 4767663"/>
              <a:gd name="connsiteX70" fmla="*/ 651255 w 3508694"/>
              <a:gd name="connsiteY70" fmla="*/ 272846 h 4767663"/>
              <a:gd name="connsiteX71" fmla="*/ 629132 w 3508694"/>
              <a:gd name="connsiteY71" fmla="*/ 243349 h 4767663"/>
              <a:gd name="connsiteX72" fmla="*/ 562764 w 3508694"/>
              <a:gd name="connsiteY72" fmla="*/ 162233 h 4767663"/>
              <a:gd name="connsiteX73" fmla="*/ 533268 w 3508694"/>
              <a:gd name="connsiteY73" fmla="*/ 117988 h 4767663"/>
              <a:gd name="connsiteX74" fmla="*/ 489022 w 3508694"/>
              <a:gd name="connsiteY74" fmla="*/ 88491 h 4767663"/>
              <a:gd name="connsiteX75" fmla="*/ 407906 w 3508694"/>
              <a:gd name="connsiteY75" fmla="*/ 51620 h 4767663"/>
              <a:gd name="connsiteX76" fmla="*/ 312042 w 3508694"/>
              <a:gd name="connsiteY76" fmla="*/ 7375 h 4767663"/>
              <a:gd name="connsiteX77" fmla="*/ 171932 w 3508694"/>
              <a:gd name="connsiteY77" fmla="*/ 0 h 4767663"/>
              <a:gd name="connsiteX78" fmla="*/ 83442 w 3508694"/>
              <a:gd name="connsiteY78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393158 w 3508694"/>
              <a:gd name="connsiteY23" fmla="*/ 2086897 h 4767663"/>
              <a:gd name="connsiteX24" fmla="*/ 444777 w 3508694"/>
              <a:gd name="connsiteY24" fmla="*/ 2190136 h 4767663"/>
              <a:gd name="connsiteX25" fmla="*/ 496397 w 3508694"/>
              <a:gd name="connsiteY25" fmla="*/ 2293375 h 4767663"/>
              <a:gd name="connsiteX26" fmla="*/ 653303 w 3508694"/>
              <a:gd name="connsiteY26" fmla="*/ 2612923 h 4767663"/>
              <a:gd name="connsiteX27" fmla="*/ 2203727 w 3508694"/>
              <a:gd name="connsiteY27" fmla="*/ 4725220 h 4767663"/>
              <a:gd name="connsiteX28" fmla="*/ 3397118 w 3508694"/>
              <a:gd name="connsiteY28" fmla="*/ 4016888 h 4767663"/>
              <a:gd name="connsiteX29" fmla="*/ 3452014 w 3508694"/>
              <a:gd name="connsiteY29" fmla="*/ 3891936 h 4767663"/>
              <a:gd name="connsiteX30" fmla="*/ 3349185 w 3508694"/>
              <a:gd name="connsiteY30" fmla="*/ 3748958 h 4767663"/>
              <a:gd name="connsiteX31" fmla="*/ 3315182 w 3508694"/>
              <a:gd name="connsiteY31" fmla="*/ 3680133 h 4767663"/>
              <a:gd name="connsiteX32" fmla="*/ 3244103 w 3508694"/>
              <a:gd name="connsiteY32" fmla="*/ 3663131 h 4767663"/>
              <a:gd name="connsiteX33" fmla="*/ 3052169 w 3508694"/>
              <a:gd name="connsiteY33" fmla="*/ 3760429 h 4767663"/>
              <a:gd name="connsiteX34" fmla="*/ 2795916 w 3508694"/>
              <a:gd name="connsiteY34" fmla="*/ 3870428 h 4767663"/>
              <a:gd name="connsiteX35" fmla="*/ 2540482 w 3508694"/>
              <a:gd name="connsiteY35" fmla="*/ 3999476 h 4767663"/>
              <a:gd name="connsiteX36" fmla="*/ 2263131 w 3508694"/>
              <a:gd name="connsiteY36" fmla="*/ 3857728 h 4767663"/>
              <a:gd name="connsiteX37" fmla="*/ 2137155 w 3508694"/>
              <a:gd name="connsiteY37" fmla="*/ 3753055 h 4767663"/>
              <a:gd name="connsiteX38" fmla="*/ 2110526 w 3508694"/>
              <a:gd name="connsiteY38" fmla="*/ 3787058 h 4767663"/>
              <a:gd name="connsiteX39" fmla="*/ 1797122 w 3508694"/>
              <a:gd name="connsiteY39" fmla="*/ 3560712 h 4767663"/>
              <a:gd name="connsiteX40" fmla="*/ 1650868 w 3508694"/>
              <a:gd name="connsiteY40" fmla="*/ 3169470 h 4767663"/>
              <a:gd name="connsiteX41" fmla="*/ 1255939 w 3508694"/>
              <a:gd name="connsiteY41" fmla="*/ 2499852 h 4767663"/>
              <a:gd name="connsiteX42" fmla="*/ 1263313 w 3508694"/>
              <a:gd name="connsiteY42" fmla="*/ 2462981 h 4767663"/>
              <a:gd name="connsiteX43" fmla="*/ 1270687 w 3508694"/>
              <a:gd name="connsiteY43" fmla="*/ 2433484 h 4767663"/>
              <a:gd name="connsiteX44" fmla="*/ 1255939 w 3508694"/>
              <a:gd name="connsiteY44" fmla="*/ 2322871 h 4767663"/>
              <a:gd name="connsiteX45" fmla="*/ 1248564 w 3508694"/>
              <a:gd name="connsiteY45" fmla="*/ 2234381 h 4767663"/>
              <a:gd name="connsiteX46" fmla="*/ 1241190 w 3508694"/>
              <a:gd name="connsiteY46" fmla="*/ 2190136 h 4767663"/>
              <a:gd name="connsiteX47" fmla="*/ 1233816 w 3508694"/>
              <a:gd name="connsiteY47" fmla="*/ 2086897 h 4767663"/>
              <a:gd name="connsiteX48" fmla="*/ 1226442 w 3508694"/>
              <a:gd name="connsiteY48" fmla="*/ 2042652 h 4767663"/>
              <a:gd name="connsiteX49" fmla="*/ 1219068 w 3508694"/>
              <a:gd name="connsiteY49" fmla="*/ 1976284 h 4767663"/>
              <a:gd name="connsiteX50" fmla="*/ 1204319 w 3508694"/>
              <a:gd name="connsiteY50" fmla="*/ 1821426 h 4767663"/>
              <a:gd name="connsiteX51" fmla="*/ 1189571 w 3508694"/>
              <a:gd name="connsiteY51" fmla="*/ 1681317 h 4767663"/>
              <a:gd name="connsiteX52" fmla="*/ 1160074 w 3508694"/>
              <a:gd name="connsiteY52" fmla="*/ 1585452 h 4767663"/>
              <a:gd name="connsiteX53" fmla="*/ 1145326 w 3508694"/>
              <a:gd name="connsiteY53" fmla="*/ 1548581 h 4767663"/>
              <a:gd name="connsiteX54" fmla="*/ 1137952 w 3508694"/>
              <a:gd name="connsiteY54" fmla="*/ 1460091 h 4767663"/>
              <a:gd name="connsiteX55" fmla="*/ 1130577 w 3508694"/>
              <a:gd name="connsiteY55" fmla="*/ 1408471 h 4767663"/>
              <a:gd name="connsiteX56" fmla="*/ 1115829 w 3508694"/>
              <a:gd name="connsiteY56" fmla="*/ 1305233 h 4767663"/>
              <a:gd name="connsiteX57" fmla="*/ 1093706 w 3508694"/>
              <a:gd name="connsiteY57" fmla="*/ 1091381 h 4767663"/>
              <a:gd name="connsiteX58" fmla="*/ 1086332 w 3508694"/>
              <a:gd name="connsiteY58" fmla="*/ 1032388 h 4767663"/>
              <a:gd name="connsiteX59" fmla="*/ 1064210 w 3508694"/>
              <a:gd name="connsiteY59" fmla="*/ 929149 h 4767663"/>
              <a:gd name="connsiteX60" fmla="*/ 1042087 w 3508694"/>
              <a:gd name="connsiteY60" fmla="*/ 877529 h 4767663"/>
              <a:gd name="connsiteX61" fmla="*/ 1005216 w 3508694"/>
              <a:gd name="connsiteY61" fmla="*/ 796413 h 4767663"/>
              <a:gd name="connsiteX62" fmla="*/ 983093 w 3508694"/>
              <a:gd name="connsiteY62" fmla="*/ 744794 h 4767663"/>
              <a:gd name="connsiteX63" fmla="*/ 931474 w 3508694"/>
              <a:gd name="connsiteY63" fmla="*/ 648929 h 4767663"/>
              <a:gd name="connsiteX64" fmla="*/ 894603 w 3508694"/>
              <a:gd name="connsiteY64" fmla="*/ 582562 h 4767663"/>
              <a:gd name="connsiteX65" fmla="*/ 828235 w 3508694"/>
              <a:gd name="connsiteY65" fmla="*/ 486697 h 4767663"/>
              <a:gd name="connsiteX66" fmla="*/ 783990 w 3508694"/>
              <a:gd name="connsiteY66" fmla="*/ 427704 h 4767663"/>
              <a:gd name="connsiteX67" fmla="*/ 739745 w 3508694"/>
              <a:gd name="connsiteY67" fmla="*/ 390833 h 4767663"/>
              <a:gd name="connsiteX68" fmla="*/ 702874 w 3508694"/>
              <a:gd name="connsiteY68" fmla="*/ 339213 h 4767663"/>
              <a:gd name="connsiteX69" fmla="*/ 651255 w 3508694"/>
              <a:gd name="connsiteY69" fmla="*/ 272846 h 4767663"/>
              <a:gd name="connsiteX70" fmla="*/ 629132 w 3508694"/>
              <a:gd name="connsiteY70" fmla="*/ 243349 h 4767663"/>
              <a:gd name="connsiteX71" fmla="*/ 562764 w 3508694"/>
              <a:gd name="connsiteY71" fmla="*/ 162233 h 4767663"/>
              <a:gd name="connsiteX72" fmla="*/ 533268 w 3508694"/>
              <a:gd name="connsiteY72" fmla="*/ 117988 h 4767663"/>
              <a:gd name="connsiteX73" fmla="*/ 489022 w 3508694"/>
              <a:gd name="connsiteY73" fmla="*/ 88491 h 4767663"/>
              <a:gd name="connsiteX74" fmla="*/ 407906 w 3508694"/>
              <a:gd name="connsiteY74" fmla="*/ 51620 h 4767663"/>
              <a:gd name="connsiteX75" fmla="*/ 312042 w 3508694"/>
              <a:gd name="connsiteY75" fmla="*/ 7375 h 4767663"/>
              <a:gd name="connsiteX76" fmla="*/ 171932 w 3508694"/>
              <a:gd name="connsiteY76" fmla="*/ 0 h 4767663"/>
              <a:gd name="connsiteX77" fmla="*/ 83442 w 3508694"/>
              <a:gd name="connsiteY77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378410 w 3508694"/>
              <a:gd name="connsiteY22" fmla="*/ 2064775 h 4767663"/>
              <a:gd name="connsiteX23" fmla="*/ 444777 w 3508694"/>
              <a:gd name="connsiteY23" fmla="*/ 2190136 h 4767663"/>
              <a:gd name="connsiteX24" fmla="*/ 496397 w 3508694"/>
              <a:gd name="connsiteY24" fmla="*/ 2293375 h 4767663"/>
              <a:gd name="connsiteX25" fmla="*/ 653303 w 3508694"/>
              <a:gd name="connsiteY25" fmla="*/ 2612923 h 4767663"/>
              <a:gd name="connsiteX26" fmla="*/ 2203727 w 3508694"/>
              <a:gd name="connsiteY26" fmla="*/ 4725220 h 4767663"/>
              <a:gd name="connsiteX27" fmla="*/ 3397118 w 3508694"/>
              <a:gd name="connsiteY27" fmla="*/ 4016888 h 4767663"/>
              <a:gd name="connsiteX28" fmla="*/ 3452014 w 3508694"/>
              <a:gd name="connsiteY28" fmla="*/ 3891936 h 4767663"/>
              <a:gd name="connsiteX29" fmla="*/ 3349185 w 3508694"/>
              <a:gd name="connsiteY29" fmla="*/ 3748958 h 4767663"/>
              <a:gd name="connsiteX30" fmla="*/ 3315182 w 3508694"/>
              <a:gd name="connsiteY30" fmla="*/ 3680133 h 4767663"/>
              <a:gd name="connsiteX31" fmla="*/ 3244103 w 3508694"/>
              <a:gd name="connsiteY31" fmla="*/ 3663131 h 4767663"/>
              <a:gd name="connsiteX32" fmla="*/ 3052169 w 3508694"/>
              <a:gd name="connsiteY32" fmla="*/ 3760429 h 4767663"/>
              <a:gd name="connsiteX33" fmla="*/ 2795916 w 3508694"/>
              <a:gd name="connsiteY33" fmla="*/ 3870428 h 4767663"/>
              <a:gd name="connsiteX34" fmla="*/ 2540482 w 3508694"/>
              <a:gd name="connsiteY34" fmla="*/ 3999476 h 4767663"/>
              <a:gd name="connsiteX35" fmla="*/ 2263131 w 3508694"/>
              <a:gd name="connsiteY35" fmla="*/ 3857728 h 4767663"/>
              <a:gd name="connsiteX36" fmla="*/ 2137155 w 3508694"/>
              <a:gd name="connsiteY36" fmla="*/ 3753055 h 4767663"/>
              <a:gd name="connsiteX37" fmla="*/ 2110526 w 3508694"/>
              <a:gd name="connsiteY37" fmla="*/ 3787058 h 4767663"/>
              <a:gd name="connsiteX38" fmla="*/ 1797122 w 3508694"/>
              <a:gd name="connsiteY38" fmla="*/ 3560712 h 4767663"/>
              <a:gd name="connsiteX39" fmla="*/ 1650868 w 3508694"/>
              <a:gd name="connsiteY39" fmla="*/ 3169470 h 4767663"/>
              <a:gd name="connsiteX40" fmla="*/ 1255939 w 3508694"/>
              <a:gd name="connsiteY40" fmla="*/ 2499852 h 4767663"/>
              <a:gd name="connsiteX41" fmla="*/ 1263313 w 3508694"/>
              <a:gd name="connsiteY41" fmla="*/ 2462981 h 4767663"/>
              <a:gd name="connsiteX42" fmla="*/ 1270687 w 3508694"/>
              <a:gd name="connsiteY42" fmla="*/ 2433484 h 4767663"/>
              <a:gd name="connsiteX43" fmla="*/ 1255939 w 3508694"/>
              <a:gd name="connsiteY43" fmla="*/ 2322871 h 4767663"/>
              <a:gd name="connsiteX44" fmla="*/ 1248564 w 3508694"/>
              <a:gd name="connsiteY44" fmla="*/ 2234381 h 4767663"/>
              <a:gd name="connsiteX45" fmla="*/ 1241190 w 3508694"/>
              <a:gd name="connsiteY45" fmla="*/ 2190136 h 4767663"/>
              <a:gd name="connsiteX46" fmla="*/ 1233816 w 3508694"/>
              <a:gd name="connsiteY46" fmla="*/ 2086897 h 4767663"/>
              <a:gd name="connsiteX47" fmla="*/ 1226442 w 3508694"/>
              <a:gd name="connsiteY47" fmla="*/ 2042652 h 4767663"/>
              <a:gd name="connsiteX48" fmla="*/ 1219068 w 3508694"/>
              <a:gd name="connsiteY48" fmla="*/ 1976284 h 4767663"/>
              <a:gd name="connsiteX49" fmla="*/ 1204319 w 3508694"/>
              <a:gd name="connsiteY49" fmla="*/ 1821426 h 4767663"/>
              <a:gd name="connsiteX50" fmla="*/ 1189571 w 3508694"/>
              <a:gd name="connsiteY50" fmla="*/ 1681317 h 4767663"/>
              <a:gd name="connsiteX51" fmla="*/ 1160074 w 3508694"/>
              <a:gd name="connsiteY51" fmla="*/ 1585452 h 4767663"/>
              <a:gd name="connsiteX52" fmla="*/ 1145326 w 3508694"/>
              <a:gd name="connsiteY52" fmla="*/ 1548581 h 4767663"/>
              <a:gd name="connsiteX53" fmla="*/ 1137952 w 3508694"/>
              <a:gd name="connsiteY53" fmla="*/ 1460091 h 4767663"/>
              <a:gd name="connsiteX54" fmla="*/ 1130577 w 3508694"/>
              <a:gd name="connsiteY54" fmla="*/ 1408471 h 4767663"/>
              <a:gd name="connsiteX55" fmla="*/ 1115829 w 3508694"/>
              <a:gd name="connsiteY55" fmla="*/ 1305233 h 4767663"/>
              <a:gd name="connsiteX56" fmla="*/ 1093706 w 3508694"/>
              <a:gd name="connsiteY56" fmla="*/ 1091381 h 4767663"/>
              <a:gd name="connsiteX57" fmla="*/ 1086332 w 3508694"/>
              <a:gd name="connsiteY57" fmla="*/ 1032388 h 4767663"/>
              <a:gd name="connsiteX58" fmla="*/ 1064210 w 3508694"/>
              <a:gd name="connsiteY58" fmla="*/ 929149 h 4767663"/>
              <a:gd name="connsiteX59" fmla="*/ 1042087 w 3508694"/>
              <a:gd name="connsiteY59" fmla="*/ 877529 h 4767663"/>
              <a:gd name="connsiteX60" fmla="*/ 1005216 w 3508694"/>
              <a:gd name="connsiteY60" fmla="*/ 796413 h 4767663"/>
              <a:gd name="connsiteX61" fmla="*/ 983093 w 3508694"/>
              <a:gd name="connsiteY61" fmla="*/ 744794 h 4767663"/>
              <a:gd name="connsiteX62" fmla="*/ 931474 w 3508694"/>
              <a:gd name="connsiteY62" fmla="*/ 648929 h 4767663"/>
              <a:gd name="connsiteX63" fmla="*/ 894603 w 3508694"/>
              <a:gd name="connsiteY63" fmla="*/ 582562 h 4767663"/>
              <a:gd name="connsiteX64" fmla="*/ 828235 w 3508694"/>
              <a:gd name="connsiteY64" fmla="*/ 486697 h 4767663"/>
              <a:gd name="connsiteX65" fmla="*/ 783990 w 3508694"/>
              <a:gd name="connsiteY65" fmla="*/ 427704 h 4767663"/>
              <a:gd name="connsiteX66" fmla="*/ 739745 w 3508694"/>
              <a:gd name="connsiteY66" fmla="*/ 390833 h 4767663"/>
              <a:gd name="connsiteX67" fmla="*/ 702874 w 3508694"/>
              <a:gd name="connsiteY67" fmla="*/ 339213 h 4767663"/>
              <a:gd name="connsiteX68" fmla="*/ 651255 w 3508694"/>
              <a:gd name="connsiteY68" fmla="*/ 272846 h 4767663"/>
              <a:gd name="connsiteX69" fmla="*/ 629132 w 3508694"/>
              <a:gd name="connsiteY69" fmla="*/ 243349 h 4767663"/>
              <a:gd name="connsiteX70" fmla="*/ 562764 w 3508694"/>
              <a:gd name="connsiteY70" fmla="*/ 162233 h 4767663"/>
              <a:gd name="connsiteX71" fmla="*/ 533268 w 3508694"/>
              <a:gd name="connsiteY71" fmla="*/ 117988 h 4767663"/>
              <a:gd name="connsiteX72" fmla="*/ 489022 w 3508694"/>
              <a:gd name="connsiteY72" fmla="*/ 88491 h 4767663"/>
              <a:gd name="connsiteX73" fmla="*/ 407906 w 3508694"/>
              <a:gd name="connsiteY73" fmla="*/ 51620 h 4767663"/>
              <a:gd name="connsiteX74" fmla="*/ 312042 w 3508694"/>
              <a:gd name="connsiteY74" fmla="*/ 7375 h 4767663"/>
              <a:gd name="connsiteX75" fmla="*/ 171932 w 3508694"/>
              <a:gd name="connsiteY75" fmla="*/ 0 h 4767663"/>
              <a:gd name="connsiteX76" fmla="*/ 83442 w 3508694"/>
              <a:gd name="connsiteY76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63661 w 3508694"/>
              <a:gd name="connsiteY18" fmla="*/ 1732936 h 4767663"/>
              <a:gd name="connsiteX19" fmla="*/ 356287 w 3508694"/>
              <a:gd name="connsiteY19" fmla="*/ 1762433 h 4767663"/>
              <a:gd name="connsiteX20" fmla="*/ 363661 w 3508694"/>
              <a:gd name="connsiteY20" fmla="*/ 1850923 h 4767663"/>
              <a:gd name="connsiteX21" fmla="*/ 371035 w 3508694"/>
              <a:gd name="connsiteY21" fmla="*/ 2027904 h 4767663"/>
              <a:gd name="connsiteX22" fmla="*/ 444777 w 3508694"/>
              <a:gd name="connsiteY22" fmla="*/ 2190136 h 4767663"/>
              <a:gd name="connsiteX23" fmla="*/ 496397 w 3508694"/>
              <a:gd name="connsiteY23" fmla="*/ 2293375 h 4767663"/>
              <a:gd name="connsiteX24" fmla="*/ 653303 w 3508694"/>
              <a:gd name="connsiteY24" fmla="*/ 2612923 h 4767663"/>
              <a:gd name="connsiteX25" fmla="*/ 2203727 w 3508694"/>
              <a:gd name="connsiteY25" fmla="*/ 4725220 h 4767663"/>
              <a:gd name="connsiteX26" fmla="*/ 3397118 w 3508694"/>
              <a:gd name="connsiteY26" fmla="*/ 4016888 h 4767663"/>
              <a:gd name="connsiteX27" fmla="*/ 3452014 w 3508694"/>
              <a:gd name="connsiteY27" fmla="*/ 3891936 h 4767663"/>
              <a:gd name="connsiteX28" fmla="*/ 3349185 w 3508694"/>
              <a:gd name="connsiteY28" fmla="*/ 3748958 h 4767663"/>
              <a:gd name="connsiteX29" fmla="*/ 3315182 w 3508694"/>
              <a:gd name="connsiteY29" fmla="*/ 3680133 h 4767663"/>
              <a:gd name="connsiteX30" fmla="*/ 3244103 w 3508694"/>
              <a:gd name="connsiteY30" fmla="*/ 3663131 h 4767663"/>
              <a:gd name="connsiteX31" fmla="*/ 3052169 w 3508694"/>
              <a:gd name="connsiteY31" fmla="*/ 3760429 h 4767663"/>
              <a:gd name="connsiteX32" fmla="*/ 2795916 w 3508694"/>
              <a:gd name="connsiteY32" fmla="*/ 3870428 h 4767663"/>
              <a:gd name="connsiteX33" fmla="*/ 2540482 w 3508694"/>
              <a:gd name="connsiteY33" fmla="*/ 3999476 h 4767663"/>
              <a:gd name="connsiteX34" fmla="*/ 2263131 w 3508694"/>
              <a:gd name="connsiteY34" fmla="*/ 3857728 h 4767663"/>
              <a:gd name="connsiteX35" fmla="*/ 2137155 w 3508694"/>
              <a:gd name="connsiteY35" fmla="*/ 3753055 h 4767663"/>
              <a:gd name="connsiteX36" fmla="*/ 2110526 w 3508694"/>
              <a:gd name="connsiteY36" fmla="*/ 3787058 h 4767663"/>
              <a:gd name="connsiteX37" fmla="*/ 1797122 w 3508694"/>
              <a:gd name="connsiteY37" fmla="*/ 3560712 h 4767663"/>
              <a:gd name="connsiteX38" fmla="*/ 1650868 w 3508694"/>
              <a:gd name="connsiteY38" fmla="*/ 3169470 h 4767663"/>
              <a:gd name="connsiteX39" fmla="*/ 1255939 w 3508694"/>
              <a:gd name="connsiteY39" fmla="*/ 2499852 h 4767663"/>
              <a:gd name="connsiteX40" fmla="*/ 1263313 w 3508694"/>
              <a:gd name="connsiteY40" fmla="*/ 2462981 h 4767663"/>
              <a:gd name="connsiteX41" fmla="*/ 1270687 w 3508694"/>
              <a:gd name="connsiteY41" fmla="*/ 2433484 h 4767663"/>
              <a:gd name="connsiteX42" fmla="*/ 1255939 w 3508694"/>
              <a:gd name="connsiteY42" fmla="*/ 2322871 h 4767663"/>
              <a:gd name="connsiteX43" fmla="*/ 1248564 w 3508694"/>
              <a:gd name="connsiteY43" fmla="*/ 2234381 h 4767663"/>
              <a:gd name="connsiteX44" fmla="*/ 1241190 w 3508694"/>
              <a:gd name="connsiteY44" fmla="*/ 2190136 h 4767663"/>
              <a:gd name="connsiteX45" fmla="*/ 1233816 w 3508694"/>
              <a:gd name="connsiteY45" fmla="*/ 2086897 h 4767663"/>
              <a:gd name="connsiteX46" fmla="*/ 1226442 w 3508694"/>
              <a:gd name="connsiteY46" fmla="*/ 2042652 h 4767663"/>
              <a:gd name="connsiteX47" fmla="*/ 1219068 w 3508694"/>
              <a:gd name="connsiteY47" fmla="*/ 1976284 h 4767663"/>
              <a:gd name="connsiteX48" fmla="*/ 1204319 w 3508694"/>
              <a:gd name="connsiteY48" fmla="*/ 1821426 h 4767663"/>
              <a:gd name="connsiteX49" fmla="*/ 1189571 w 3508694"/>
              <a:gd name="connsiteY49" fmla="*/ 1681317 h 4767663"/>
              <a:gd name="connsiteX50" fmla="*/ 1160074 w 3508694"/>
              <a:gd name="connsiteY50" fmla="*/ 1585452 h 4767663"/>
              <a:gd name="connsiteX51" fmla="*/ 1145326 w 3508694"/>
              <a:gd name="connsiteY51" fmla="*/ 1548581 h 4767663"/>
              <a:gd name="connsiteX52" fmla="*/ 1137952 w 3508694"/>
              <a:gd name="connsiteY52" fmla="*/ 1460091 h 4767663"/>
              <a:gd name="connsiteX53" fmla="*/ 1130577 w 3508694"/>
              <a:gd name="connsiteY53" fmla="*/ 1408471 h 4767663"/>
              <a:gd name="connsiteX54" fmla="*/ 1115829 w 3508694"/>
              <a:gd name="connsiteY54" fmla="*/ 1305233 h 4767663"/>
              <a:gd name="connsiteX55" fmla="*/ 1093706 w 3508694"/>
              <a:gd name="connsiteY55" fmla="*/ 1091381 h 4767663"/>
              <a:gd name="connsiteX56" fmla="*/ 1086332 w 3508694"/>
              <a:gd name="connsiteY56" fmla="*/ 1032388 h 4767663"/>
              <a:gd name="connsiteX57" fmla="*/ 1064210 w 3508694"/>
              <a:gd name="connsiteY57" fmla="*/ 929149 h 4767663"/>
              <a:gd name="connsiteX58" fmla="*/ 1042087 w 3508694"/>
              <a:gd name="connsiteY58" fmla="*/ 877529 h 4767663"/>
              <a:gd name="connsiteX59" fmla="*/ 1005216 w 3508694"/>
              <a:gd name="connsiteY59" fmla="*/ 796413 h 4767663"/>
              <a:gd name="connsiteX60" fmla="*/ 983093 w 3508694"/>
              <a:gd name="connsiteY60" fmla="*/ 744794 h 4767663"/>
              <a:gd name="connsiteX61" fmla="*/ 931474 w 3508694"/>
              <a:gd name="connsiteY61" fmla="*/ 648929 h 4767663"/>
              <a:gd name="connsiteX62" fmla="*/ 894603 w 3508694"/>
              <a:gd name="connsiteY62" fmla="*/ 582562 h 4767663"/>
              <a:gd name="connsiteX63" fmla="*/ 828235 w 3508694"/>
              <a:gd name="connsiteY63" fmla="*/ 486697 h 4767663"/>
              <a:gd name="connsiteX64" fmla="*/ 783990 w 3508694"/>
              <a:gd name="connsiteY64" fmla="*/ 427704 h 4767663"/>
              <a:gd name="connsiteX65" fmla="*/ 739745 w 3508694"/>
              <a:gd name="connsiteY65" fmla="*/ 390833 h 4767663"/>
              <a:gd name="connsiteX66" fmla="*/ 702874 w 3508694"/>
              <a:gd name="connsiteY66" fmla="*/ 339213 h 4767663"/>
              <a:gd name="connsiteX67" fmla="*/ 651255 w 3508694"/>
              <a:gd name="connsiteY67" fmla="*/ 272846 h 4767663"/>
              <a:gd name="connsiteX68" fmla="*/ 629132 w 3508694"/>
              <a:gd name="connsiteY68" fmla="*/ 243349 h 4767663"/>
              <a:gd name="connsiteX69" fmla="*/ 562764 w 3508694"/>
              <a:gd name="connsiteY69" fmla="*/ 162233 h 4767663"/>
              <a:gd name="connsiteX70" fmla="*/ 533268 w 3508694"/>
              <a:gd name="connsiteY70" fmla="*/ 117988 h 4767663"/>
              <a:gd name="connsiteX71" fmla="*/ 489022 w 3508694"/>
              <a:gd name="connsiteY71" fmla="*/ 88491 h 4767663"/>
              <a:gd name="connsiteX72" fmla="*/ 407906 w 3508694"/>
              <a:gd name="connsiteY72" fmla="*/ 51620 h 4767663"/>
              <a:gd name="connsiteX73" fmla="*/ 312042 w 3508694"/>
              <a:gd name="connsiteY73" fmla="*/ 7375 h 4767663"/>
              <a:gd name="connsiteX74" fmla="*/ 171932 w 3508694"/>
              <a:gd name="connsiteY74" fmla="*/ 0 h 4767663"/>
              <a:gd name="connsiteX75" fmla="*/ 83442 w 3508694"/>
              <a:gd name="connsiteY75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444777 w 3508694"/>
              <a:gd name="connsiteY21" fmla="*/ 2190136 h 4767663"/>
              <a:gd name="connsiteX22" fmla="*/ 496397 w 3508694"/>
              <a:gd name="connsiteY22" fmla="*/ 2293375 h 4767663"/>
              <a:gd name="connsiteX23" fmla="*/ 653303 w 3508694"/>
              <a:gd name="connsiteY23" fmla="*/ 2612923 h 4767663"/>
              <a:gd name="connsiteX24" fmla="*/ 2203727 w 3508694"/>
              <a:gd name="connsiteY24" fmla="*/ 4725220 h 4767663"/>
              <a:gd name="connsiteX25" fmla="*/ 3397118 w 3508694"/>
              <a:gd name="connsiteY25" fmla="*/ 4016888 h 4767663"/>
              <a:gd name="connsiteX26" fmla="*/ 3452014 w 3508694"/>
              <a:gd name="connsiteY26" fmla="*/ 3891936 h 4767663"/>
              <a:gd name="connsiteX27" fmla="*/ 3349185 w 3508694"/>
              <a:gd name="connsiteY27" fmla="*/ 3748958 h 4767663"/>
              <a:gd name="connsiteX28" fmla="*/ 3315182 w 3508694"/>
              <a:gd name="connsiteY28" fmla="*/ 3680133 h 4767663"/>
              <a:gd name="connsiteX29" fmla="*/ 3244103 w 3508694"/>
              <a:gd name="connsiteY29" fmla="*/ 3663131 h 4767663"/>
              <a:gd name="connsiteX30" fmla="*/ 3052169 w 3508694"/>
              <a:gd name="connsiteY30" fmla="*/ 3760429 h 4767663"/>
              <a:gd name="connsiteX31" fmla="*/ 2795916 w 3508694"/>
              <a:gd name="connsiteY31" fmla="*/ 3870428 h 4767663"/>
              <a:gd name="connsiteX32" fmla="*/ 2540482 w 3508694"/>
              <a:gd name="connsiteY32" fmla="*/ 3999476 h 4767663"/>
              <a:gd name="connsiteX33" fmla="*/ 2263131 w 3508694"/>
              <a:gd name="connsiteY33" fmla="*/ 3857728 h 4767663"/>
              <a:gd name="connsiteX34" fmla="*/ 2137155 w 3508694"/>
              <a:gd name="connsiteY34" fmla="*/ 3753055 h 4767663"/>
              <a:gd name="connsiteX35" fmla="*/ 2110526 w 3508694"/>
              <a:gd name="connsiteY35" fmla="*/ 3787058 h 4767663"/>
              <a:gd name="connsiteX36" fmla="*/ 1797122 w 3508694"/>
              <a:gd name="connsiteY36" fmla="*/ 3560712 h 4767663"/>
              <a:gd name="connsiteX37" fmla="*/ 1650868 w 3508694"/>
              <a:gd name="connsiteY37" fmla="*/ 3169470 h 4767663"/>
              <a:gd name="connsiteX38" fmla="*/ 1255939 w 3508694"/>
              <a:gd name="connsiteY38" fmla="*/ 2499852 h 4767663"/>
              <a:gd name="connsiteX39" fmla="*/ 1263313 w 3508694"/>
              <a:gd name="connsiteY39" fmla="*/ 2462981 h 4767663"/>
              <a:gd name="connsiteX40" fmla="*/ 1270687 w 3508694"/>
              <a:gd name="connsiteY40" fmla="*/ 2433484 h 4767663"/>
              <a:gd name="connsiteX41" fmla="*/ 1255939 w 3508694"/>
              <a:gd name="connsiteY41" fmla="*/ 2322871 h 4767663"/>
              <a:gd name="connsiteX42" fmla="*/ 1248564 w 3508694"/>
              <a:gd name="connsiteY42" fmla="*/ 2234381 h 4767663"/>
              <a:gd name="connsiteX43" fmla="*/ 1241190 w 3508694"/>
              <a:gd name="connsiteY43" fmla="*/ 2190136 h 4767663"/>
              <a:gd name="connsiteX44" fmla="*/ 1233816 w 3508694"/>
              <a:gd name="connsiteY44" fmla="*/ 2086897 h 4767663"/>
              <a:gd name="connsiteX45" fmla="*/ 1226442 w 3508694"/>
              <a:gd name="connsiteY45" fmla="*/ 2042652 h 4767663"/>
              <a:gd name="connsiteX46" fmla="*/ 1219068 w 3508694"/>
              <a:gd name="connsiteY46" fmla="*/ 1976284 h 4767663"/>
              <a:gd name="connsiteX47" fmla="*/ 1204319 w 3508694"/>
              <a:gd name="connsiteY47" fmla="*/ 1821426 h 4767663"/>
              <a:gd name="connsiteX48" fmla="*/ 1189571 w 3508694"/>
              <a:gd name="connsiteY48" fmla="*/ 1681317 h 4767663"/>
              <a:gd name="connsiteX49" fmla="*/ 1160074 w 3508694"/>
              <a:gd name="connsiteY49" fmla="*/ 1585452 h 4767663"/>
              <a:gd name="connsiteX50" fmla="*/ 1145326 w 3508694"/>
              <a:gd name="connsiteY50" fmla="*/ 1548581 h 4767663"/>
              <a:gd name="connsiteX51" fmla="*/ 1137952 w 3508694"/>
              <a:gd name="connsiteY51" fmla="*/ 1460091 h 4767663"/>
              <a:gd name="connsiteX52" fmla="*/ 1130577 w 3508694"/>
              <a:gd name="connsiteY52" fmla="*/ 1408471 h 4767663"/>
              <a:gd name="connsiteX53" fmla="*/ 1115829 w 3508694"/>
              <a:gd name="connsiteY53" fmla="*/ 1305233 h 4767663"/>
              <a:gd name="connsiteX54" fmla="*/ 1093706 w 3508694"/>
              <a:gd name="connsiteY54" fmla="*/ 1091381 h 4767663"/>
              <a:gd name="connsiteX55" fmla="*/ 1086332 w 3508694"/>
              <a:gd name="connsiteY55" fmla="*/ 1032388 h 4767663"/>
              <a:gd name="connsiteX56" fmla="*/ 1064210 w 3508694"/>
              <a:gd name="connsiteY56" fmla="*/ 929149 h 4767663"/>
              <a:gd name="connsiteX57" fmla="*/ 1042087 w 3508694"/>
              <a:gd name="connsiteY57" fmla="*/ 877529 h 4767663"/>
              <a:gd name="connsiteX58" fmla="*/ 1005216 w 3508694"/>
              <a:gd name="connsiteY58" fmla="*/ 796413 h 4767663"/>
              <a:gd name="connsiteX59" fmla="*/ 983093 w 3508694"/>
              <a:gd name="connsiteY59" fmla="*/ 744794 h 4767663"/>
              <a:gd name="connsiteX60" fmla="*/ 931474 w 3508694"/>
              <a:gd name="connsiteY60" fmla="*/ 648929 h 4767663"/>
              <a:gd name="connsiteX61" fmla="*/ 894603 w 3508694"/>
              <a:gd name="connsiteY61" fmla="*/ 582562 h 4767663"/>
              <a:gd name="connsiteX62" fmla="*/ 828235 w 3508694"/>
              <a:gd name="connsiteY62" fmla="*/ 486697 h 4767663"/>
              <a:gd name="connsiteX63" fmla="*/ 783990 w 3508694"/>
              <a:gd name="connsiteY63" fmla="*/ 427704 h 4767663"/>
              <a:gd name="connsiteX64" fmla="*/ 739745 w 3508694"/>
              <a:gd name="connsiteY64" fmla="*/ 390833 h 4767663"/>
              <a:gd name="connsiteX65" fmla="*/ 702874 w 3508694"/>
              <a:gd name="connsiteY65" fmla="*/ 339213 h 4767663"/>
              <a:gd name="connsiteX66" fmla="*/ 651255 w 3508694"/>
              <a:gd name="connsiteY66" fmla="*/ 272846 h 4767663"/>
              <a:gd name="connsiteX67" fmla="*/ 629132 w 3508694"/>
              <a:gd name="connsiteY67" fmla="*/ 243349 h 4767663"/>
              <a:gd name="connsiteX68" fmla="*/ 562764 w 3508694"/>
              <a:gd name="connsiteY68" fmla="*/ 162233 h 4767663"/>
              <a:gd name="connsiteX69" fmla="*/ 533268 w 3508694"/>
              <a:gd name="connsiteY69" fmla="*/ 117988 h 4767663"/>
              <a:gd name="connsiteX70" fmla="*/ 489022 w 3508694"/>
              <a:gd name="connsiteY70" fmla="*/ 88491 h 4767663"/>
              <a:gd name="connsiteX71" fmla="*/ 407906 w 3508694"/>
              <a:gd name="connsiteY71" fmla="*/ 51620 h 4767663"/>
              <a:gd name="connsiteX72" fmla="*/ 312042 w 3508694"/>
              <a:gd name="connsiteY72" fmla="*/ 7375 h 4767663"/>
              <a:gd name="connsiteX73" fmla="*/ 171932 w 3508694"/>
              <a:gd name="connsiteY73" fmla="*/ 0 h 4767663"/>
              <a:gd name="connsiteX74" fmla="*/ 83442 w 3508694"/>
              <a:gd name="connsiteY74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444777 w 3508694"/>
              <a:gd name="connsiteY21" fmla="*/ 2190136 h 4767663"/>
              <a:gd name="connsiteX22" fmla="*/ 653303 w 3508694"/>
              <a:gd name="connsiteY22" fmla="*/ 2612923 h 4767663"/>
              <a:gd name="connsiteX23" fmla="*/ 2203727 w 3508694"/>
              <a:gd name="connsiteY23" fmla="*/ 4725220 h 4767663"/>
              <a:gd name="connsiteX24" fmla="*/ 3397118 w 3508694"/>
              <a:gd name="connsiteY24" fmla="*/ 4016888 h 4767663"/>
              <a:gd name="connsiteX25" fmla="*/ 3452014 w 3508694"/>
              <a:gd name="connsiteY25" fmla="*/ 3891936 h 4767663"/>
              <a:gd name="connsiteX26" fmla="*/ 3349185 w 3508694"/>
              <a:gd name="connsiteY26" fmla="*/ 3748958 h 4767663"/>
              <a:gd name="connsiteX27" fmla="*/ 3315182 w 3508694"/>
              <a:gd name="connsiteY27" fmla="*/ 3680133 h 4767663"/>
              <a:gd name="connsiteX28" fmla="*/ 3244103 w 3508694"/>
              <a:gd name="connsiteY28" fmla="*/ 3663131 h 4767663"/>
              <a:gd name="connsiteX29" fmla="*/ 3052169 w 3508694"/>
              <a:gd name="connsiteY29" fmla="*/ 3760429 h 4767663"/>
              <a:gd name="connsiteX30" fmla="*/ 2795916 w 3508694"/>
              <a:gd name="connsiteY30" fmla="*/ 3870428 h 4767663"/>
              <a:gd name="connsiteX31" fmla="*/ 2540482 w 3508694"/>
              <a:gd name="connsiteY31" fmla="*/ 3999476 h 4767663"/>
              <a:gd name="connsiteX32" fmla="*/ 2263131 w 3508694"/>
              <a:gd name="connsiteY32" fmla="*/ 3857728 h 4767663"/>
              <a:gd name="connsiteX33" fmla="*/ 2137155 w 3508694"/>
              <a:gd name="connsiteY33" fmla="*/ 3753055 h 4767663"/>
              <a:gd name="connsiteX34" fmla="*/ 2110526 w 3508694"/>
              <a:gd name="connsiteY34" fmla="*/ 3787058 h 4767663"/>
              <a:gd name="connsiteX35" fmla="*/ 1797122 w 3508694"/>
              <a:gd name="connsiteY35" fmla="*/ 3560712 h 4767663"/>
              <a:gd name="connsiteX36" fmla="*/ 1650868 w 3508694"/>
              <a:gd name="connsiteY36" fmla="*/ 3169470 h 4767663"/>
              <a:gd name="connsiteX37" fmla="*/ 1255939 w 3508694"/>
              <a:gd name="connsiteY37" fmla="*/ 2499852 h 4767663"/>
              <a:gd name="connsiteX38" fmla="*/ 1263313 w 3508694"/>
              <a:gd name="connsiteY38" fmla="*/ 2462981 h 4767663"/>
              <a:gd name="connsiteX39" fmla="*/ 1270687 w 3508694"/>
              <a:gd name="connsiteY39" fmla="*/ 2433484 h 4767663"/>
              <a:gd name="connsiteX40" fmla="*/ 1255939 w 3508694"/>
              <a:gd name="connsiteY40" fmla="*/ 2322871 h 4767663"/>
              <a:gd name="connsiteX41" fmla="*/ 1248564 w 3508694"/>
              <a:gd name="connsiteY41" fmla="*/ 2234381 h 4767663"/>
              <a:gd name="connsiteX42" fmla="*/ 1241190 w 3508694"/>
              <a:gd name="connsiteY42" fmla="*/ 2190136 h 4767663"/>
              <a:gd name="connsiteX43" fmla="*/ 1233816 w 3508694"/>
              <a:gd name="connsiteY43" fmla="*/ 2086897 h 4767663"/>
              <a:gd name="connsiteX44" fmla="*/ 1226442 w 3508694"/>
              <a:gd name="connsiteY44" fmla="*/ 2042652 h 4767663"/>
              <a:gd name="connsiteX45" fmla="*/ 1219068 w 3508694"/>
              <a:gd name="connsiteY45" fmla="*/ 1976284 h 4767663"/>
              <a:gd name="connsiteX46" fmla="*/ 1204319 w 3508694"/>
              <a:gd name="connsiteY46" fmla="*/ 1821426 h 4767663"/>
              <a:gd name="connsiteX47" fmla="*/ 1189571 w 3508694"/>
              <a:gd name="connsiteY47" fmla="*/ 1681317 h 4767663"/>
              <a:gd name="connsiteX48" fmla="*/ 1160074 w 3508694"/>
              <a:gd name="connsiteY48" fmla="*/ 1585452 h 4767663"/>
              <a:gd name="connsiteX49" fmla="*/ 1145326 w 3508694"/>
              <a:gd name="connsiteY49" fmla="*/ 1548581 h 4767663"/>
              <a:gd name="connsiteX50" fmla="*/ 1137952 w 3508694"/>
              <a:gd name="connsiteY50" fmla="*/ 1460091 h 4767663"/>
              <a:gd name="connsiteX51" fmla="*/ 1130577 w 3508694"/>
              <a:gd name="connsiteY51" fmla="*/ 1408471 h 4767663"/>
              <a:gd name="connsiteX52" fmla="*/ 1115829 w 3508694"/>
              <a:gd name="connsiteY52" fmla="*/ 1305233 h 4767663"/>
              <a:gd name="connsiteX53" fmla="*/ 1093706 w 3508694"/>
              <a:gd name="connsiteY53" fmla="*/ 1091381 h 4767663"/>
              <a:gd name="connsiteX54" fmla="*/ 1086332 w 3508694"/>
              <a:gd name="connsiteY54" fmla="*/ 1032388 h 4767663"/>
              <a:gd name="connsiteX55" fmla="*/ 1064210 w 3508694"/>
              <a:gd name="connsiteY55" fmla="*/ 929149 h 4767663"/>
              <a:gd name="connsiteX56" fmla="*/ 1042087 w 3508694"/>
              <a:gd name="connsiteY56" fmla="*/ 877529 h 4767663"/>
              <a:gd name="connsiteX57" fmla="*/ 1005216 w 3508694"/>
              <a:gd name="connsiteY57" fmla="*/ 796413 h 4767663"/>
              <a:gd name="connsiteX58" fmla="*/ 983093 w 3508694"/>
              <a:gd name="connsiteY58" fmla="*/ 744794 h 4767663"/>
              <a:gd name="connsiteX59" fmla="*/ 931474 w 3508694"/>
              <a:gd name="connsiteY59" fmla="*/ 648929 h 4767663"/>
              <a:gd name="connsiteX60" fmla="*/ 894603 w 3508694"/>
              <a:gd name="connsiteY60" fmla="*/ 582562 h 4767663"/>
              <a:gd name="connsiteX61" fmla="*/ 828235 w 3508694"/>
              <a:gd name="connsiteY61" fmla="*/ 486697 h 4767663"/>
              <a:gd name="connsiteX62" fmla="*/ 783990 w 3508694"/>
              <a:gd name="connsiteY62" fmla="*/ 427704 h 4767663"/>
              <a:gd name="connsiteX63" fmla="*/ 739745 w 3508694"/>
              <a:gd name="connsiteY63" fmla="*/ 390833 h 4767663"/>
              <a:gd name="connsiteX64" fmla="*/ 702874 w 3508694"/>
              <a:gd name="connsiteY64" fmla="*/ 339213 h 4767663"/>
              <a:gd name="connsiteX65" fmla="*/ 651255 w 3508694"/>
              <a:gd name="connsiteY65" fmla="*/ 272846 h 4767663"/>
              <a:gd name="connsiteX66" fmla="*/ 629132 w 3508694"/>
              <a:gd name="connsiteY66" fmla="*/ 243349 h 4767663"/>
              <a:gd name="connsiteX67" fmla="*/ 562764 w 3508694"/>
              <a:gd name="connsiteY67" fmla="*/ 162233 h 4767663"/>
              <a:gd name="connsiteX68" fmla="*/ 533268 w 3508694"/>
              <a:gd name="connsiteY68" fmla="*/ 117988 h 4767663"/>
              <a:gd name="connsiteX69" fmla="*/ 489022 w 3508694"/>
              <a:gd name="connsiteY69" fmla="*/ 88491 h 4767663"/>
              <a:gd name="connsiteX70" fmla="*/ 407906 w 3508694"/>
              <a:gd name="connsiteY70" fmla="*/ 51620 h 4767663"/>
              <a:gd name="connsiteX71" fmla="*/ 312042 w 3508694"/>
              <a:gd name="connsiteY71" fmla="*/ 7375 h 4767663"/>
              <a:gd name="connsiteX72" fmla="*/ 171932 w 3508694"/>
              <a:gd name="connsiteY72" fmla="*/ 0 h 4767663"/>
              <a:gd name="connsiteX73" fmla="*/ 83442 w 3508694"/>
              <a:gd name="connsiteY73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71035 w 3508694"/>
              <a:gd name="connsiteY17" fmla="*/ 1673942 h 4767663"/>
              <a:gd name="connsiteX18" fmla="*/ 356287 w 3508694"/>
              <a:gd name="connsiteY18" fmla="*/ 1762433 h 4767663"/>
              <a:gd name="connsiteX19" fmla="*/ 363661 w 3508694"/>
              <a:gd name="connsiteY19" fmla="*/ 1850923 h 4767663"/>
              <a:gd name="connsiteX20" fmla="*/ 371035 w 3508694"/>
              <a:gd name="connsiteY20" fmla="*/ 2027904 h 4767663"/>
              <a:gd name="connsiteX21" fmla="*/ 653303 w 3508694"/>
              <a:gd name="connsiteY21" fmla="*/ 2612923 h 4767663"/>
              <a:gd name="connsiteX22" fmla="*/ 2203727 w 3508694"/>
              <a:gd name="connsiteY22" fmla="*/ 4725220 h 4767663"/>
              <a:gd name="connsiteX23" fmla="*/ 3397118 w 3508694"/>
              <a:gd name="connsiteY23" fmla="*/ 4016888 h 4767663"/>
              <a:gd name="connsiteX24" fmla="*/ 3452014 w 3508694"/>
              <a:gd name="connsiteY24" fmla="*/ 3891936 h 4767663"/>
              <a:gd name="connsiteX25" fmla="*/ 3349185 w 3508694"/>
              <a:gd name="connsiteY25" fmla="*/ 3748958 h 4767663"/>
              <a:gd name="connsiteX26" fmla="*/ 3315182 w 3508694"/>
              <a:gd name="connsiteY26" fmla="*/ 3680133 h 4767663"/>
              <a:gd name="connsiteX27" fmla="*/ 3244103 w 3508694"/>
              <a:gd name="connsiteY27" fmla="*/ 3663131 h 4767663"/>
              <a:gd name="connsiteX28" fmla="*/ 3052169 w 3508694"/>
              <a:gd name="connsiteY28" fmla="*/ 3760429 h 4767663"/>
              <a:gd name="connsiteX29" fmla="*/ 2795916 w 3508694"/>
              <a:gd name="connsiteY29" fmla="*/ 3870428 h 4767663"/>
              <a:gd name="connsiteX30" fmla="*/ 2540482 w 3508694"/>
              <a:gd name="connsiteY30" fmla="*/ 3999476 h 4767663"/>
              <a:gd name="connsiteX31" fmla="*/ 2263131 w 3508694"/>
              <a:gd name="connsiteY31" fmla="*/ 3857728 h 4767663"/>
              <a:gd name="connsiteX32" fmla="*/ 2137155 w 3508694"/>
              <a:gd name="connsiteY32" fmla="*/ 3753055 h 4767663"/>
              <a:gd name="connsiteX33" fmla="*/ 2110526 w 3508694"/>
              <a:gd name="connsiteY33" fmla="*/ 3787058 h 4767663"/>
              <a:gd name="connsiteX34" fmla="*/ 1797122 w 3508694"/>
              <a:gd name="connsiteY34" fmla="*/ 3560712 h 4767663"/>
              <a:gd name="connsiteX35" fmla="*/ 1650868 w 3508694"/>
              <a:gd name="connsiteY35" fmla="*/ 3169470 h 4767663"/>
              <a:gd name="connsiteX36" fmla="*/ 1255939 w 3508694"/>
              <a:gd name="connsiteY36" fmla="*/ 2499852 h 4767663"/>
              <a:gd name="connsiteX37" fmla="*/ 1263313 w 3508694"/>
              <a:gd name="connsiteY37" fmla="*/ 2462981 h 4767663"/>
              <a:gd name="connsiteX38" fmla="*/ 1270687 w 3508694"/>
              <a:gd name="connsiteY38" fmla="*/ 2433484 h 4767663"/>
              <a:gd name="connsiteX39" fmla="*/ 1255939 w 3508694"/>
              <a:gd name="connsiteY39" fmla="*/ 2322871 h 4767663"/>
              <a:gd name="connsiteX40" fmla="*/ 1248564 w 3508694"/>
              <a:gd name="connsiteY40" fmla="*/ 2234381 h 4767663"/>
              <a:gd name="connsiteX41" fmla="*/ 1241190 w 3508694"/>
              <a:gd name="connsiteY41" fmla="*/ 2190136 h 4767663"/>
              <a:gd name="connsiteX42" fmla="*/ 1233816 w 3508694"/>
              <a:gd name="connsiteY42" fmla="*/ 2086897 h 4767663"/>
              <a:gd name="connsiteX43" fmla="*/ 1226442 w 3508694"/>
              <a:gd name="connsiteY43" fmla="*/ 2042652 h 4767663"/>
              <a:gd name="connsiteX44" fmla="*/ 1219068 w 3508694"/>
              <a:gd name="connsiteY44" fmla="*/ 1976284 h 4767663"/>
              <a:gd name="connsiteX45" fmla="*/ 1204319 w 3508694"/>
              <a:gd name="connsiteY45" fmla="*/ 1821426 h 4767663"/>
              <a:gd name="connsiteX46" fmla="*/ 1189571 w 3508694"/>
              <a:gd name="connsiteY46" fmla="*/ 1681317 h 4767663"/>
              <a:gd name="connsiteX47" fmla="*/ 1160074 w 3508694"/>
              <a:gd name="connsiteY47" fmla="*/ 1585452 h 4767663"/>
              <a:gd name="connsiteX48" fmla="*/ 1145326 w 3508694"/>
              <a:gd name="connsiteY48" fmla="*/ 1548581 h 4767663"/>
              <a:gd name="connsiteX49" fmla="*/ 1137952 w 3508694"/>
              <a:gd name="connsiteY49" fmla="*/ 1460091 h 4767663"/>
              <a:gd name="connsiteX50" fmla="*/ 1130577 w 3508694"/>
              <a:gd name="connsiteY50" fmla="*/ 1408471 h 4767663"/>
              <a:gd name="connsiteX51" fmla="*/ 1115829 w 3508694"/>
              <a:gd name="connsiteY51" fmla="*/ 1305233 h 4767663"/>
              <a:gd name="connsiteX52" fmla="*/ 1093706 w 3508694"/>
              <a:gd name="connsiteY52" fmla="*/ 1091381 h 4767663"/>
              <a:gd name="connsiteX53" fmla="*/ 1086332 w 3508694"/>
              <a:gd name="connsiteY53" fmla="*/ 1032388 h 4767663"/>
              <a:gd name="connsiteX54" fmla="*/ 1064210 w 3508694"/>
              <a:gd name="connsiteY54" fmla="*/ 929149 h 4767663"/>
              <a:gd name="connsiteX55" fmla="*/ 1042087 w 3508694"/>
              <a:gd name="connsiteY55" fmla="*/ 877529 h 4767663"/>
              <a:gd name="connsiteX56" fmla="*/ 1005216 w 3508694"/>
              <a:gd name="connsiteY56" fmla="*/ 796413 h 4767663"/>
              <a:gd name="connsiteX57" fmla="*/ 983093 w 3508694"/>
              <a:gd name="connsiteY57" fmla="*/ 744794 h 4767663"/>
              <a:gd name="connsiteX58" fmla="*/ 931474 w 3508694"/>
              <a:gd name="connsiteY58" fmla="*/ 648929 h 4767663"/>
              <a:gd name="connsiteX59" fmla="*/ 894603 w 3508694"/>
              <a:gd name="connsiteY59" fmla="*/ 582562 h 4767663"/>
              <a:gd name="connsiteX60" fmla="*/ 828235 w 3508694"/>
              <a:gd name="connsiteY60" fmla="*/ 486697 h 4767663"/>
              <a:gd name="connsiteX61" fmla="*/ 783990 w 3508694"/>
              <a:gd name="connsiteY61" fmla="*/ 427704 h 4767663"/>
              <a:gd name="connsiteX62" fmla="*/ 739745 w 3508694"/>
              <a:gd name="connsiteY62" fmla="*/ 390833 h 4767663"/>
              <a:gd name="connsiteX63" fmla="*/ 702874 w 3508694"/>
              <a:gd name="connsiteY63" fmla="*/ 339213 h 4767663"/>
              <a:gd name="connsiteX64" fmla="*/ 651255 w 3508694"/>
              <a:gd name="connsiteY64" fmla="*/ 272846 h 4767663"/>
              <a:gd name="connsiteX65" fmla="*/ 629132 w 3508694"/>
              <a:gd name="connsiteY65" fmla="*/ 243349 h 4767663"/>
              <a:gd name="connsiteX66" fmla="*/ 562764 w 3508694"/>
              <a:gd name="connsiteY66" fmla="*/ 162233 h 4767663"/>
              <a:gd name="connsiteX67" fmla="*/ 533268 w 3508694"/>
              <a:gd name="connsiteY67" fmla="*/ 117988 h 4767663"/>
              <a:gd name="connsiteX68" fmla="*/ 489022 w 3508694"/>
              <a:gd name="connsiteY68" fmla="*/ 88491 h 4767663"/>
              <a:gd name="connsiteX69" fmla="*/ 407906 w 3508694"/>
              <a:gd name="connsiteY69" fmla="*/ 51620 h 4767663"/>
              <a:gd name="connsiteX70" fmla="*/ 312042 w 3508694"/>
              <a:gd name="connsiteY70" fmla="*/ 7375 h 4767663"/>
              <a:gd name="connsiteX71" fmla="*/ 171932 w 3508694"/>
              <a:gd name="connsiteY71" fmla="*/ 0 h 4767663"/>
              <a:gd name="connsiteX72" fmla="*/ 83442 w 3508694"/>
              <a:gd name="connsiteY72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93158 w 3508694"/>
              <a:gd name="connsiteY16" fmla="*/ 1592826 h 4767663"/>
              <a:gd name="connsiteX17" fmla="*/ 356287 w 3508694"/>
              <a:gd name="connsiteY17" fmla="*/ 1762433 h 4767663"/>
              <a:gd name="connsiteX18" fmla="*/ 363661 w 3508694"/>
              <a:gd name="connsiteY18" fmla="*/ 1850923 h 4767663"/>
              <a:gd name="connsiteX19" fmla="*/ 371035 w 3508694"/>
              <a:gd name="connsiteY19" fmla="*/ 2027904 h 4767663"/>
              <a:gd name="connsiteX20" fmla="*/ 653303 w 3508694"/>
              <a:gd name="connsiteY20" fmla="*/ 2612923 h 4767663"/>
              <a:gd name="connsiteX21" fmla="*/ 2203727 w 3508694"/>
              <a:gd name="connsiteY21" fmla="*/ 4725220 h 4767663"/>
              <a:gd name="connsiteX22" fmla="*/ 3397118 w 3508694"/>
              <a:gd name="connsiteY22" fmla="*/ 4016888 h 4767663"/>
              <a:gd name="connsiteX23" fmla="*/ 3452014 w 3508694"/>
              <a:gd name="connsiteY23" fmla="*/ 3891936 h 4767663"/>
              <a:gd name="connsiteX24" fmla="*/ 3349185 w 3508694"/>
              <a:gd name="connsiteY24" fmla="*/ 3748958 h 4767663"/>
              <a:gd name="connsiteX25" fmla="*/ 3315182 w 3508694"/>
              <a:gd name="connsiteY25" fmla="*/ 3680133 h 4767663"/>
              <a:gd name="connsiteX26" fmla="*/ 3244103 w 3508694"/>
              <a:gd name="connsiteY26" fmla="*/ 3663131 h 4767663"/>
              <a:gd name="connsiteX27" fmla="*/ 3052169 w 3508694"/>
              <a:gd name="connsiteY27" fmla="*/ 3760429 h 4767663"/>
              <a:gd name="connsiteX28" fmla="*/ 2795916 w 3508694"/>
              <a:gd name="connsiteY28" fmla="*/ 3870428 h 4767663"/>
              <a:gd name="connsiteX29" fmla="*/ 2540482 w 3508694"/>
              <a:gd name="connsiteY29" fmla="*/ 3999476 h 4767663"/>
              <a:gd name="connsiteX30" fmla="*/ 2263131 w 3508694"/>
              <a:gd name="connsiteY30" fmla="*/ 3857728 h 4767663"/>
              <a:gd name="connsiteX31" fmla="*/ 2137155 w 3508694"/>
              <a:gd name="connsiteY31" fmla="*/ 3753055 h 4767663"/>
              <a:gd name="connsiteX32" fmla="*/ 2110526 w 3508694"/>
              <a:gd name="connsiteY32" fmla="*/ 3787058 h 4767663"/>
              <a:gd name="connsiteX33" fmla="*/ 1797122 w 3508694"/>
              <a:gd name="connsiteY33" fmla="*/ 3560712 h 4767663"/>
              <a:gd name="connsiteX34" fmla="*/ 1650868 w 3508694"/>
              <a:gd name="connsiteY34" fmla="*/ 3169470 h 4767663"/>
              <a:gd name="connsiteX35" fmla="*/ 1255939 w 3508694"/>
              <a:gd name="connsiteY35" fmla="*/ 2499852 h 4767663"/>
              <a:gd name="connsiteX36" fmla="*/ 1263313 w 3508694"/>
              <a:gd name="connsiteY36" fmla="*/ 2462981 h 4767663"/>
              <a:gd name="connsiteX37" fmla="*/ 1270687 w 3508694"/>
              <a:gd name="connsiteY37" fmla="*/ 2433484 h 4767663"/>
              <a:gd name="connsiteX38" fmla="*/ 1255939 w 3508694"/>
              <a:gd name="connsiteY38" fmla="*/ 2322871 h 4767663"/>
              <a:gd name="connsiteX39" fmla="*/ 1248564 w 3508694"/>
              <a:gd name="connsiteY39" fmla="*/ 2234381 h 4767663"/>
              <a:gd name="connsiteX40" fmla="*/ 1241190 w 3508694"/>
              <a:gd name="connsiteY40" fmla="*/ 2190136 h 4767663"/>
              <a:gd name="connsiteX41" fmla="*/ 1233816 w 3508694"/>
              <a:gd name="connsiteY41" fmla="*/ 2086897 h 4767663"/>
              <a:gd name="connsiteX42" fmla="*/ 1226442 w 3508694"/>
              <a:gd name="connsiteY42" fmla="*/ 2042652 h 4767663"/>
              <a:gd name="connsiteX43" fmla="*/ 1219068 w 3508694"/>
              <a:gd name="connsiteY43" fmla="*/ 1976284 h 4767663"/>
              <a:gd name="connsiteX44" fmla="*/ 1204319 w 3508694"/>
              <a:gd name="connsiteY44" fmla="*/ 1821426 h 4767663"/>
              <a:gd name="connsiteX45" fmla="*/ 1189571 w 3508694"/>
              <a:gd name="connsiteY45" fmla="*/ 1681317 h 4767663"/>
              <a:gd name="connsiteX46" fmla="*/ 1160074 w 3508694"/>
              <a:gd name="connsiteY46" fmla="*/ 1585452 h 4767663"/>
              <a:gd name="connsiteX47" fmla="*/ 1145326 w 3508694"/>
              <a:gd name="connsiteY47" fmla="*/ 1548581 h 4767663"/>
              <a:gd name="connsiteX48" fmla="*/ 1137952 w 3508694"/>
              <a:gd name="connsiteY48" fmla="*/ 1460091 h 4767663"/>
              <a:gd name="connsiteX49" fmla="*/ 1130577 w 3508694"/>
              <a:gd name="connsiteY49" fmla="*/ 1408471 h 4767663"/>
              <a:gd name="connsiteX50" fmla="*/ 1115829 w 3508694"/>
              <a:gd name="connsiteY50" fmla="*/ 1305233 h 4767663"/>
              <a:gd name="connsiteX51" fmla="*/ 1093706 w 3508694"/>
              <a:gd name="connsiteY51" fmla="*/ 1091381 h 4767663"/>
              <a:gd name="connsiteX52" fmla="*/ 1086332 w 3508694"/>
              <a:gd name="connsiteY52" fmla="*/ 1032388 h 4767663"/>
              <a:gd name="connsiteX53" fmla="*/ 1064210 w 3508694"/>
              <a:gd name="connsiteY53" fmla="*/ 929149 h 4767663"/>
              <a:gd name="connsiteX54" fmla="*/ 1042087 w 3508694"/>
              <a:gd name="connsiteY54" fmla="*/ 877529 h 4767663"/>
              <a:gd name="connsiteX55" fmla="*/ 1005216 w 3508694"/>
              <a:gd name="connsiteY55" fmla="*/ 796413 h 4767663"/>
              <a:gd name="connsiteX56" fmla="*/ 983093 w 3508694"/>
              <a:gd name="connsiteY56" fmla="*/ 744794 h 4767663"/>
              <a:gd name="connsiteX57" fmla="*/ 931474 w 3508694"/>
              <a:gd name="connsiteY57" fmla="*/ 648929 h 4767663"/>
              <a:gd name="connsiteX58" fmla="*/ 894603 w 3508694"/>
              <a:gd name="connsiteY58" fmla="*/ 582562 h 4767663"/>
              <a:gd name="connsiteX59" fmla="*/ 828235 w 3508694"/>
              <a:gd name="connsiteY59" fmla="*/ 486697 h 4767663"/>
              <a:gd name="connsiteX60" fmla="*/ 783990 w 3508694"/>
              <a:gd name="connsiteY60" fmla="*/ 427704 h 4767663"/>
              <a:gd name="connsiteX61" fmla="*/ 739745 w 3508694"/>
              <a:gd name="connsiteY61" fmla="*/ 390833 h 4767663"/>
              <a:gd name="connsiteX62" fmla="*/ 702874 w 3508694"/>
              <a:gd name="connsiteY62" fmla="*/ 339213 h 4767663"/>
              <a:gd name="connsiteX63" fmla="*/ 651255 w 3508694"/>
              <a:gd name="connsiteY63" fmla="*/ 272846 h 4767663"/>
              <a:gd name="connsiteX64" fmla="*/ 629132 w 3508694"/>
              <a:gd name="connsiteY64" fmla="*/ 243349 h 4767663"/>
              <a:gd name="connsiteX65" fmla="*/ 562764 w 3508694"/>
              <a:gd name="connsiteY65" fmla="*/ 162233 h 4767663"/>
              <a:gd name="connsiteX66" fmla="*/ 533268 w 3508694"/>
              <a:gd name="connsiteY66" fmla="*/ 117988 h 4767663"/>
              <a:gd name="connsiteX67" fmla="*/ 489022 w 3508694"/>
              <a:gd name="connsiteY67" fmla="*/ 88491 h 4767663"/>
              <a:gd name="connsiteX68" fmla="*/ 407906 w 3508694"/>
              <a:gd name="connsiteY68" fmla="*/ 51620 h 4767663"/>
              <a:gd name="connsiteX69" fmla="*/ 312042 w 3508694"/>
              <a:gd name="connsiteY69" fmla="*/ 7375 h 4767663"/>
              <a:gd name="connsiteX70" fmla="*/ 171932 w 3508694"/>
              <a:gd name="connsiteY70" fmla="*/ 0 h 4767663"/>
              <a:gd name="connsiteX71" fmla="*/ 83442 w 3508694"/>
              <a:gd name="connsiteY71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400532 w 3508694"/>
              <a:gd name="connsiteY15" fmla="*/ 1555955 h 4767663"/>
              <a:gd name="connsiteX16" fmla="*/ 356287 w 3508694"/>
              <a:gd name="connsiteY16" fmla="*/ 1762433 h 4767663"/>
              <a:gd name="connsiteX17" fmla="*/ 363661 w 3508694"/>
              <a:gd name="connsiteY17" fmla="*/ 1850923 h 4767663"/>
              <a:gd name="connsiteX18" fmla="*/ 371035 w 3508694"/>
              <a:gd name="connsiteY18" fmla="*/ 2027904 h 4767663"/>
              <a:gd name="connsiteX19" fmla="*/ 653303 w 3508694"/>
              <a:gd name="connsiteY19" fmla="*/ 2612923 h 4767663"/>
              <a:gd name="connsiteX20" fmla="*/ 2203727 w 3508694"/>
              <a:gd name="connsiteY20" fmla="*/ 4725220 h 4767663"/>
              <a:gd name="connsiteX21" fmla="*/ 3397118 w 3508694"/>
              <a:gd name="connsiteY21" fmla="*/ 4016888 h 4767663"/>
              <a:gd name="connsiteX22" fmla="*/ 3452014 w 3508694"/>
              <a:gd name="connsiteY22" fmla="*/ 3891936 h 4767663"/>
              <a:gd name="connsiteX23" fmla="*/ 3349185 w 3508694"/>
              <a:gd name="connsiteY23" fmla="*/ 3748958 h 4767663"/>
              <a:gd name="connsiteX24" fmla="*/ 3315182 w 3508694"/>
              <a:gd name="connsiteY24" fmla="*/ 3680133 h 4767663"/>
              <a:gd name="connsiteX25" fmla="*/ 3244103 w 3508694"/>
              <a:gd name="connsiteY25" fmla="*/ 3663131 h 4767663"/>
              <a:gd name="connsiteX26" fmla="*/ 3052169 w 3508694"/>
              <a:gd name="connsiteY26" fmla="*/ 3760429 h 4767663"/>
              <a:gd name="connsiteX27" fmla="*/ 2795916 w 3508694"/>
              <a:gd name="connsiteY27" fmla="*/ 3870428 h 4767663"/>
              <a:gd name="connsiteX28" fmla="*/ 2540482 w 3508694"/>
              <a:gd name="connsiteY28" fmla="*/ 3999476 h 4767663"/>
              <a:gd name="connsiteX29" fmla="*/ 2263131 w 3508694"/>
              <a:gd name="connsiteY29" fmla="*/ 3857728 h 4767663"/>
              <a:gd name="connsiteX30" fmla="*/ 2137155 w 3508694"/>
              <a:gd name="connsiteY30" fmla="*/ 3753055 h 4767663"/>
              <a:gd name="connsiteX31" fmla="*/ 2110526 w 3508694"/>
              <a:gd name="connsiteY31" fmla="*/ 3787058 h 4767663"/>
              <a:gd name="connsiteX32" fmla="*/ 1797122 w 3508694"/>
              <a:gd name="connsiteY32" fmla="*/ 3560712 h 4767663"/>
              <a:gd name="connsiteX33" fmla="*/ 1650868 w 3508694"/>
              <a:gd name="connsiteY33" fmla="*/ 3169470 h 4767663"/>
              <a:gd name="connsiteX34" fmla="*/ 1255939 w 3508694"/>
              <a:gd name="connsiteY34" fmla="*/ 2499852 h 4767663"/>
              <a:gd name="connsiteX35" fmla="*/ 1263313 w 3508694"/>
              <a:gd name="connsiteY35" fmla="*/ 2462981 h 4767663"/>
              <a:gd name="connsiteX36" fmla="*/ 1270687 w 3508694"/>
              <a:gd name="connsiteY36" fmla="*/ 2433484 h 4767663"/>
              <a:gd name="connsiteX37" fmla="*/ 1255939 w 3508694"/>
              <a:gd name="connsiteY37" fmla="*/ 2322871 h 4767663"/>
              <a:gd name="connsiteX38" fmla="*/ 1248564 w 3508694"/>
              <a:gd name="connsiteY38" fmla="*/ 2234381 h 4767663"/>
              <a:gd name="connsiteX39" fmla="*/ 1241190 w 3508694"/>
              <a:gd name="connsiteY39" fmla="*/ 2190136 h 4767663"/>
              <a:gd name="connsiteX40" fmla="*/ 1233816 w 3508694"/>
              <a:gd name="connsiteY40" fmla="*/ 2086897 h 4767663"/>
              <a:gd name="connsiteX41" fmla="*/ 1226442 w 3508694"/>
              <a:gd name="connsiteY41" fmla="*/ 2042652 h 4767663"/>
              <a:gd name="connsiteX42" fmla="*/ 1219068 w 3508694"/>
              <a:gd name="connsiteY42" fmla="*/ 1976284 h 4767663"/>
              <a:gd name="connsiteX43" fmla="*/ 1204319 w 3508694"/>
              <a:gd name="connsiteY43" fmla="*/ 1821426 h 4767663"/>
              <a:gd name="connsiteX44" fmla="*/ 1189571 w 3508694"/>
              <a:gd name="connsiteY44" fmla="*/ 1681317 h 4767663"/>
              <a:gd name="connsiteX45" fmla="*/ 1160074 w 3508694"/>
              <a:gd name="connsiteY45" fmla="*/ 1585452 h 4767663"/>
              <a:gd name="connsiteX46" fmla="*/ 1145326 w 3508694"/>
              <a:gd name="connsiteY46" fmla="*/ 1548581 h 4767663"/>
              <a:gd name="connsiteX47" fmla="*/ 1137952 w 3508694"/>
              <a:gd name="connsiteY47" fmla="*/ 1460091 h 4767663"/>
              <a:gd name="connsiteX48" fmla="*/ 1130577 w 3508694"/>
              <a:gd name="connsiteY48" fmla="*/ 1408471 h 4767663"/>
              <a:gd name="connsiteX49" fmla="*/ 1115829 w 3508694"/>
              <a:gd name="connsiteY49" fmla="*/ 1305233 h 4767663"/>
              <a:gd name="connsiteX50" fmla="*/ 1093706 w 3508694"/>
              <a:gd name="connsiteY50" fmla="*/ 1091381 h 4767663"/>
              <a:gd name="connsiteX51" fmla="*/ 1086332 w 3508694"/>
              <a:gd name="connsiteY51" fmla="*/ 1032388 h 4767663"/>
              <a:gd name="connsiteX52" fmla="*/ 1064210 w 3508694"/>
              <a:gd name="connsiteY52" fmla="*/ 929149 h 4767663"/>
              <a:gd name="connsiteX53" fmla="*/ 1042087 w 3508694"/>
              <a:gd name="connsiteY53" fmla="*/ 877529 h 4767663"/>
              <a:gd name="connsiteX54" fmla="*/ 1005216 w 3508694"/>
              <a:gd name="connsiteY54" fmla="*/ 796413 h 4767663"/>
              <a:gd name="connsiteX55" fmla="*/ 983093 w 3508694"/>
              <a:gd name="connsiteY55" fmla="*/ 744794 h 4767663"/>
              <a:gd name="connsiteX56" fmla="*/ 931474 w 3508694"/>
              <a:gd name="connsiteY56" fmla="*/ 648929 h 4767663"/>
              <a:gd name="connsiteX57" fmla="*/ 894603 w 3508694"/>
              <a:gd name="connsiteY57" fmla="*/ 582562 h 4767663"/>
              <a:gd name="connsiteX58" fmla="*/ 828235 w 3508694"/>
              <a:gd name="connsiteY58" fmla="*/ 486697 h 4767663"/>
              <a:gd name="connsiteX59" fmla="*/ 783990 w 3508694"/>
              <a:gd name="connsiteY59" fmla="*/ 427704 h 4767663"/>
              <a:gd name="connsiteX60" fmla="*/ 739745 w 3508694"/>
              <a:gd name="connsiteY60" fmla="*/ 390833 h 4767663"/>
              <a:gd name="connsiteX61" fmla="*/ 702874 w 3508694"/>
              <a:gd name="connsiteY61" fmla="*/ 339213 h 4767663"/>
              <a:gd name="connsiteX62" fmla="*/ 651255 w 3508694"/>
              <a:gd name="connsiteY62" fmla="*/ 272846 h 4767663"/>
              <a:gd name="connsiteX63" fmla="*/ 629132 w 3508694"/>
              <a:gd name="connsiteY63" fmla="*/ 243349 h 4767663"/>
              <a:gd name="connsiteX64" fmla="*/ 562764 w 3508694"/>
              <a:gd name="connsiteY64" fmla="*/ 162233 h 4767663"/>
              <a:gd name="connsiteX65" fmla="*/ 533268 w 3508694"/>
              <a:gd name="connsiteY65" fmla="*/ 117988 h 4767663"/>
              <a:gd name="connsiteX66" fmla="*/ 489022 w 3508694"/>
              <a:gd name="connsiteY66" fmla="*/ 88491 h 4767663"/>
              <a:gd name="connsiteX67" fmla="*/ 407906 w 3508694"/>
              <a:gd name="connsiteY67" fmla="*/ 51620 h 4767663"/>
              <a:gd name="connsiteX68" fmla="*/ 312042 w 3508694"/>
              <a:gd name="connsiteY68" fmla="*/ 7375 h 4767663"/>
              <a:gd name="connsiteX69" fmla="*/ 171932 w 3508694"/>
              <a:gd name="connsiteY69" fmla="*/ 0 h 4767663"/>
              <a:gd name="connsiteX70" fmla="*/ 83442 w 3508694"/>
              <a:gd name="connsiteY70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407906 w 3508694"/>
              <a:gd name="connsiteY14" fmla="*/ 1098755 h 4767663"/>
              <a:gd name="connsiteX15" fmla="*/ 356287 w 3508694"/>
              <a:gd name="connsiteY15" fmla="*/ 1762433 h 4767663"/>
              <a:gd name="connsiteX16" fmla="*/ 363661 w 3508694"/>
              <a:gd name="connsiteY16" fmla="*/ 1850923 h 4767663"/>
              <a:gd name="connsiteX17" fmla="*/ 371035 w 3508694"/>
              <a:gd name="connsiteY17" fmla="*/ 2027904 h 4767663"/>
              <a:gd name="connsiteX18" fmla="*/ 653303 w 3508694"/>
              <a:gd name="connsiteY18" fmla="*/ 2612923 h 4767663"/>
              <a:gd name="connsiteX19" fmla="*/ 2203727 w 3508694"/>
              <a:gd name="connsiteY19" fmla="*/ 4725220 h 4767663"/>
              <a:gd name="connsiteX20" fmla="*/ 3397118 w 3508694"/>
              <a:gd name="connsiteY20" fmla="*/ 4016888 h 4767663"/>
              <a:gd name="connsiteX21" fmla="*/ 3452014 w 3508694"/>
              <a:gd name="connsiteY21" fmla="*/ 3891936 h 4767663"/>
              <a:gd name="connsiteX22" fmla="*/ 3349185 w 3508694"/>
              <a:gd name="connsiteY22" fmla="*/ 3748958 h 4767663"/>
              <a:gd name="connsiteX23" fmla="*/ 3315182 w 3508694"/>
              <a:gd name="connsiteY23" fmla="*/ 3680133 h 4767663"/>
              <a:gd name="connsiteX24" fmla="*/ 3244103 w 3508694"/>
              <a:gd name="connsiteY24" fmla="*/ 3663131 h 4767663"/>
              <a:gd name="connsiteX25" fmla="*/ 3052169 w 3508694"/>
              <a:gd name="connsiteY25" fmla="*/ 3760429 h 4767663"/>
              <a:gd name="connsiteX26" fmla="*/ 2795916 w 3508694"/>
              <a:gd name="connsiteY26" fmla="*/ 3870428 h 4767663"/>
              <a:gd name="connsiteX27" fmla="*/ 2540482 w 3508694"/>
              <a:gd name="connsiteY27" fmla="*/ 3999476 h 4767663"/>
              <a:gd name="connsiteX28" fmla="*/ 2263131 w 3508694"/>
              <a:gd name="connsiteY28" fmla="*/ 3857728 h 4767663"/>
              <a:gd name="connsiteX29" fmla="*/ 2137155 w 3508694"/>
              <a:gd name="connsiteY29" fmla="*/ 3753055 h 4767663"/>
              <a:gd name="connsiteX30" fmla="*/ 2110526 w 3508694"/>
              <a:gd name="connsiteY30" fmla="*/ 3787058 h 4767663"/>
              <a:gd name="connsiteX31" fmla="*/ 1797122 w 3508694"/>
              <a:gd name="connsiteY31" fmla="*/ 3560712 h 4767663"/>
              <a:gd name="connsiteX32" fmla="*/ 1650868 w 3508694"/>
              <a:gd name="connsiteY32" fmla="*/ 3169470 h 4767663"/>
              <a:gd name="connsiteX33" fmla="*/ 1255939 w 3508694"/>
              <a:gd name="connsiteY33" fmla="*/ 2499852 h 4767663"/>
              <a:gd name="connsiteX34" fmla="*/ 1263313 w 3508694"/>
              <a:gd name="connsiteY34" fmla="*/ 2462981 h 4767663"/>
              <a:gd name="connsiteX35" fmla="*/ 1270687 w 3508694"/>
              <a:gd name="connsiteY35" fmla="*/ 2433484 h 4767663"/>
              <a:gd name="connsiteX36" fmla="*/ 1255939 w 3508694"/>
              <a:gd name="connsiteY36" fmla="*/ 2322871 h 4767663"/>
              <a:gd name="connsiteX37" fmla="*/ 1248564 w 3508694"/>
              <a:gd name="connsiteY37" fmla="*/ 2234381 h 4767663"/>
              <a:gd name="connsiteX38" fmla="*/ 1241190 w 3508694"/>
              <a:gd name="connsiteY38" fmla="*/ 2190136 h 4767663"/>
              <a:gd name="connsiteX39" fmla="*/ 1233816 w 3508694"/>
              <a:gd name="connsiteY39" fmla="*/ 2086897 h 4767663"/>
              <a:gd name="connsiteX40" fmla="*/ 1226442 w 3508694"/>
              <a:gd name="connsiteY40" fmla="*/ 2042652 h 4767663"/>
              <a:gd name="connsiteX41" fmla="*/ 1219068 w 3508694"/>
              <a:gd name="connsiteY41" fmla="*/ 1976284 h 4767663"/>
              <a:gd name="connsiteX42" fmla="*/ 1204319 w 3508694"/>
              <a:gd name="connsiteY42" fmla="*/ 1821426 h 4767663"/>
              <a:gd name="connsiteX43" fmla="*/ 1189571 w 3508694"/>
              <a:gd name="connsiteY43" fmla="*/ 1681317 h 4767663"/>
              <a:gd name="connsiteX44" fmla="*/ 1160074 w 3508694"/>
              <a:gd name="connsiteY44" fmla="*/ 1585452 h 4767663"/>
              <a:gd name="connsiteX45" fmla="*/ 1145326 w 3508694"/>
              <a:gd name="connsiteY45" fmla="*/ 1548581 h 4767663"/>
              <a:gd name="connsiteX46" fmla="*/ 1137952 w 3508694"/>
              <a:gd name="connsiteY46" fmla="*/ 1460091 h 4767663"/>
              <a:gd name="connsiteX47" fmla="*/ 1130577 w 3508694"/>
              <a:gd name="connsiteY47" fmla="*/ 1408471 h 4767663"/>
              <a:gd name="connsiteX48" fmla="*/ 1115829 w 3508694"/>
              <a:gd name="connsiteY48" fmla="*/ 1305233 h 4767663"/>
              <a:gd name="connsiteX49" fmla="*/ 1093706 w 3508694"/>
              <a:gd name="connsiteY49" fmla="*/ 1091381 h 4767663"/>
              <a:gd name="connsiteX50" fmla="*/ 1086332 w 3508694"/>
              <a:gd name="connsiteY50" fmla="*/ 1032388 h 4767663"/>
              <a:gd name="connsiteX51" fmla="*/ 1064210 w 3508694"/>
              <a:gd name="connsiteY51" fmla="*/ 929149 h 4767663"/>
              <a:gd name="connsiteX52" fmla="*/ 1042087 w 3508694"/>
              <a:gd name="connsiteY52" fmla="*/ 877529 h 4767663"/>
              <a:gd name="connsiteX53" fmla="*/ 1005216 w 3508694"/>
              <a:gd name="connsiteY53" fmla="*/ 796413 h 4767663"/>
              <a:gd name="connsiteX54" fmla="*/ 983093 w 3508694"/>
              <a:gd name="connsiteY54" fmla="*/ 744794 h 4767663"/>
              <a:gd name="connsiteX55" fmla="*/ 931474 w 3508694"/>
              <a:gd name="connsiteY55" fmla="*/ 648929 h 4767663"/>
              <a:gd name="connsiteX56" fmla="*/ 894603 w 3508694"/>
              <a:gd name="connsiteY56" fmla="*/ 582562 h 4767663"/>
              <a:gd name="connsiteX57" fmla="*/ 828235 w 3508694"/>
              <a:gd name="connsiteY57" fmla="*/ 486697 h 4767663"/>
              <a:gd name="connsiteX58" fmla="*/ 783990 w 3508694"/>
              <a:gd name="connsiteY58" fmla="*/ 427704 h 4767663"/>
              <a:gd name="connsiteX59" fmla="*/ 739745 w 3508694"/>
              <a:gd name="connsiteY59" fmla="*/ 390833 h 4767663"/>
              <a:gd name="connsiteX60" fmla="*/ 702874 w 3508694"/>
              <a:gd name="connsiteY60" fmla="*/ 339213 h 4767663"/>
              <a:gd name="connsiteX61" fmla="*/ 651255 w 3508694"/>
              <a:gd name="connsiteY61" fmla="*/ 272846 h 4767663"/>
              <a:gd name="connsiteX62" fmla="*/ 629132 w 3508694"/>
              <a:gd name="connsiteY62" fmla="*/ 243349 h 4767663"/>
              <a:gd name="connsiteX63" fmla="*/ 562764 w 3508694"/>
              <a:gd name="connsiteY63" fmla="*/ 162233 h 4767663"/>
              <a:gd name="connsiteX64" fmla="*/ 533268 w 3508694"/>
              <a:gd name="connsiteY64" fmla="*/ 117988 h 4767663"/>
              <a:gd name="connsiteX65" fmla="*/ 489022 w 3508694"/>
              <a:gd name="connsiteY65" fmla="*/ 88491 h 4767663"/>
              <a:gd name="connsiteX66" fmla="*/ 407906 w 3508694"/>
              <a:gd name="connsiteY66" fmla="*/ 51620 h 4767663"/>
              <a:gd name="connsiteX67" fmla="*/ 312042 w 3508694"/>
              <a:gd name="connsiteY67" fmla="*/ 7375 h 4767663"/>
              <a:gd name="connsiteX68" fmla="*/ 171932 w 3508694"/>
              <a:gd name="connsiteY68" fmla="*/ 0 h 4767663"/>
              <a:gd name="connsiteX69" fmla="*/ 83442 w 3508694"/>
              <a:gd name="connsiteY69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93158 w 3508694"/>
              <a:gd name="connsiteY13" fmla="*/ 1010265 h 4767663"/>
              <a:gd name="connsiteX14" fmla="*/ 356287 w 3508694"/>
              <a:gd name="connsiteY14" fmla="*/ 1762433 h 4767663"/>
              <a:gd name="connsiteX15" fmla="*/ 363661 w 3508694"/>
              <a:gd name="connsiteY15" fmla="*/ 1850923 h 4767663"/>
              <a:gd name="connsiteX16" fmla="*/ 371035 w 3508694"/>
              <a:gd name="connsiteY16" fmla="*/ 2027904 h 4767663"/>
              <a:gd name="connsiteX17" fmla="*/ 653303 w 3508694"/>
              <a:gd name="connsiteY17" fmla="*/ 2612923 h 4767663"/>
              <a:gd name="connsiteX18" fmla="*/ 2203727 w 3508694"/>
              <a:gd name="connsiteY18" fmla="*/ 4725220 h 4767663"/>
              <a:gd name="connsiteX19" fmla="*/ 3397118 w 3508694"/>
              <a:gd name="connsiteY19" fmla="*/ 4016888 h 4767663"/>
              <a:gd name="connsiteX20" fmla="*/ 3452014 w 3508694"/>
              <a:gd name="connsiteY20" fmla="*/ 3891936 h 4767663"/>
              <a:gd name="connsiteX21" fmla="*/ 3349185 w 3508694"/>
              <a:gd name="connsiteY21" fmla="*/ 3748958 h 4767663"/>
              <a:gd name="connsiteX22" fmla="*/ 3315182 w 3508694"/>
              <a:gd name="connsiteY22" fmla="*/ 3680133 h 4767663"/>
              <a:gd name="connsiteX23" fmla="*/ 3244103 w 3508694"/>
              <a:gd name="connsiteY23" fmla="*/ 3663131 h 4767663"/>
              <a:gd name="connsiteX24" fmla="*/ 3052169 w 3508694"/>
              <a:gd name="connsiteY24" fmla="*/ 3760429 h 4767663"/>
              <a:gd name="connsiteX25" fmla="*/ 2795916 w 3508694"/>
              <a:gd name="connsiteY25" fmla="*/ 3870428 h 4767663"/>
              <a:gd name="connsiteX26" fmla="*/ 2540482 w 3508694"/>
              <a:gd name="connsiteY26" fmla="*/ 3999476 h 4767663"/>
              <a:gd name="connsiteX27" fmla="*/ 2263131 w 3508694"/>
              <a:gd name="connsiteY27" fmla="*/ 3857728 h 4767663"/>
              <a:gd name="connsiteX28" fmla="*/ 2137155 w 3508694"/>
              <a:gd name="connsiteY28" fmla="*/ 3753055 h 4767663"/>
              <a:gd name="connsiteX29" fmla="*/ 2110526 w 3508694"/>
              <a:gd name="connsiteY29" fmla="*/ 3787058 h 4767663"/>
              <a:gd name="connsiteX30" fmla="*/ 1797122 w 3508694"/>
              <a:gd name="connsiteY30" fmla="*/ 3560712 h 4767663"/>
              <a:gd name="connsiteX31" fmla="*/ 1650868 w 3508694"/>
              <a:gd name="connsiteY31" fmla="*/ 3169470 h 4767663"/>
              <a:gd name="connsiteX32" fmla="*/ 1255939 w 3508694"/>
              <a:gd name="connsiteY32" fmla="*/ 2499852 h 4767663"/>
              <a:gd name="connsiteX33" fmla="*/ 1263313 w 3508694"/>
              <a:gd name="connsiteY33" fmla="*/ 2462981 h 4767663"/>
              <a:gd name="connsiteX34" fmla="*/ 1270687 w 3508694"/>
              <a:gd name="connsiteY34" fmla="*/ 2433484 h 4767663"/>
              <a:gd name="connsiteX35" fmla="*/ 1255939 w 3508694"/>
              <a:gd name="connsiteY35" fmla="*/ 2322871 h 4767663"/>
              <a:gd name="connsiteX36" fmla="*/ 1248564 w 3508694"/>
              <a:gd name="connsiteY36" fmla="*/ 2234381 h 4767663"/>
              <a:gd name="connsiteX37" fmla="*/ 1241190 w 3508694"/>
              <a:gd name="connsiteY37" fmla="*/ 2190136 h 4767663"/>
              <a:gd name="connsiteX38" fmla="*/ 1233816 w 3508694"/>
              <a:gd name="connsiteY38" fmla="*/ 2086897 h 4767663"/>
              <a:gd name="connsiteX39" fmla="*/ 1226442 w 3508694"/>
              <a:gd name="connsiteY39" fmla="*/ 2042652 h 4767663"/>
              <a:gd name="connsiteX40" fmla="*/ 1219068 w 3508694"/>
              <a:gd name="connsiteY40" fmla="*/ 1976284 h 4767663"/>
              <a:gd name="connsiteX41" fmla="*/ 1204319 w 3508694"/>
              <a:gd name="connsiteY41" fmla="*/ 1821426 h 4767663"/>
              <a:gd name="connsiteX42" fmla="*/ 1189571 w 3508694"/>
              <a:gd name="connsiteY42" fmla="*/ 1681317 h 4767663"/>
              <a:gd name="connsiteX43" fmla="*/ 1160074 w 3508694"/>
              <a:gd name="connsiteY43" fmla="*/ 1585452 h 4767663"/>
              <a:gd name="connsiteX44" fmla="*/ 1145326 w 3508694"/>
              <a:gd name="connsiteY44" fmla="*/ 1548581 h 4767663"/>
              <a:gd name="connsiteX45" fmla="*/ 1137952 w 3508694"/>
              <a:gd name="connsiteY45" fmla="*/ 1460091 h 4767663"/>
              <a:gd name="connsiteX46" fmla="*/ 1130577 w 3508694"/>
              <a:gd name="connsiteY46" fmla="*/ 1408471 h 4767663"/>
              <a:gd name="connsiteX47" fmla="*/ 1115829 w 3508694"/>
              <a:gd name="connsiteY47" fmla="*/ 1305233 h 4767663"/>
              <a:gd name="connsiteX48" fmla="*/ 1093706 w 3508694"/>
              <a:gd name="connsiteY48" fmla="*/ 1091381 h 4767663"/>
              <a:gd name="connsiteX49" fmla="*/ 1086332 w 3508694"/>
              <a:gd name="connsiteY49" fmla="*/ 1032388 h 4767663"/>
              <a:gd name="connsiteX50" fmla="*/ 1064210 w 3508694"/>
              <a:gd name="connsiteY50" fmla="*/ 929149 h 4767663"/>
              <a:gd name="connsiteX51" fmla="*/ 1042087 w 3508694"/>
              <a:gd name="connsiteY51" fmla="*/ 877529 h 4767663"/>
              <a:gd name="connsiteX52" fmla="*/ 1005216 w 3508694"/>
              <a:gd name="connsiteY52" fmla="*/ 796413 h 4767663"/>
              <a:gd name="connsiteX53" fmla="*/ 983093 w 3508694"/>
              <a:gd name="connsiteY53" fmla="*/ 744794 h 4767663"/>
              <a:gd name="connsiteX54" fmla="*/ 931474 w 3508694"/>
              <a:gd name="connsiteY54" fmla="*/ 648929 h 4767663"/>
              <a:gd name="connsiteX55" fmla="*/ 894603 w 3508694"/>
              <a:gd name="connsiteY55" fmla="*/ 582562 h 4767663"/>
              <a:gd name="connsiteX56" fmla="*/ 828235 w 3508694"/>
              <a:gd name="connsiteY56" fmla="*/ 486697 h 4767663"/>
              <a:gd name="connsiteX57" fmla="*/ 783990 w 3508694"/>
              <a:gd name="connsiteY57" fmla="*/ 427704 h 4767663"/>
              <a:gd name="connsiteX58" fmla="*/ 739745 w 3508694"/>
              <a:gd name="connsiteY58" fmla="*/ 390833 h 4767663"/>
              <a:gd name="connsiteX59" fmla="*/ 702874 w 3508694"/>
              <a:gd name="connsiteY59" fmla="*/ 339213 h 4767663"/>
              <a:gd name="connsiteX60" fmla="*/ 651255 w 3508694"/>
              <a:gd name="connsiteY60" fmla="*/ 272846 h 4767663"/>
              <a:gd name="connsiteX61" fmla="*/ 629132 w 3508694"/>
              <a:gd name="connsiteY61" fmla="*/ 243349 h 4767663"/>
              <a:gd name="connsiteX62" fmla="*/ 562764 w 3508694"/>
              <a:gd name="connsiteY62" fmla="*/ 162233 h 4767663"/>
              <a:gd name="connsiteX63" fmla="*/ 533268 w 3508694"/>
              <a:gd name="connsiteY63" fmla="*/ 117988 h 4767663"/>
              <a:gd name="connsiteX64" fmla="*/ 489022 w 3508694"/>
              <a:gd name="connsiteY64" fmla="*/ 88491 h 4767663"/>
              <a:gd name="connsiteX65" fmla="*/ 407906 w 3508694"/>
              <a:gd name="connsiteY65" fmla="*/ 51620 h 4767663"/>
              <a:gd name="connsiteX66" fmla="*/ 312042 w 3508694"/>
              <a:gd name="connsiteY66" fmla="*/ 7375 h 4767663"/>
              <a:gd name="connsiteX67" fmla="*/ 171932 w 3508694"/>
              <a:gd name="connsiteY67" fmla="*/ 0 h 4767663"/>
              <a:gd name="connsiteX68" fmla="*/ 83442 w 3508694"/>
              <a:gd name="connsiteY68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936523 h 4767663"/>
              <a:gd name="connsiteX13" fmla="*/ 356287 w 3508694"/>
              <a:gd name="connsiteY13" fmla="*/ 1762433 h 4767663"/>
              <a:gd name="connsiteX14" fmla="*/ 363661 w 3508694"/>
              <a:gd name="connsiteY14" fmla="*/ 1850923 h 4767663"/>
              <a:gd name="connsiteX15" fmla="*/ 371035 w 3508694"/>
              <a:gd name="connsiteY15" fmla="*/ 2027904 h 4767663"/>
              <a:gd name="connsiteX16" fmla="*/ 653303 w 3508694"/>
              <a:gd name="connsiteY16" fmla="*/ 2612923 h 4767663"/>
              <a:gd name="connsiteX17" fmla="*/ 2203727 w 3508694"/>
              <a:gd name="connsiteY17" fmla="*/ 4725220 h 4767663"/>
              <a:gd name="connsiteX18" fmla="*/ 3397118 w 3508694"/>
              <a:gd name="connsiteY18" fmla="*/ 4016888 h 4767663"/>
              <a:gd name="connsiteX19" fmla="*/ 3452014 w 3508694"/>
              <a:gd name="connsiteY19" fmla="*/ 3891936 h 4767663"/>
              <a:gd name="connsiteX20" fmla="*/ 3349185 w 3508694"/>
              <a:gd name="connsiteY20" fmla="*/ 3748958 h 4767663"/>
              <a:gd name="connsiteX21" fmla="*/ 3315182 w 3508694"/>
              <a:gd name="connsiteY21" fmla="*/ 3680133 h 4767663"/>
              <a:gd name="connsiteX22" fmla="*/ 3244103 w 3508694"/>
              <a:gd name="connsiteY22" fmla="*/ 3663131 h 4767663"/>
              <a:gd name="connsiteX23" fmla="*/ 3052169 w 3508694"/>
              <a:gd name="connsiteY23" fmla="*/ 3760429 h 4767663"/>
              <a:gd name="connsiteX24" fmla="*/ 2795916 w 3508694"/>
              <a:gd name="connsiteY24" fmla="*/ 3870428 h 4767663"/>
              <a:gd name="connsiteX25" fmla="*/ 2540482 w 3508694"/>
              <a:gd name="connsiteY25" fmla="*/ 3999476 h 4767663"/>
              <a:gd name="connsiteX26" fmla="*/ 2263131 w 3508694"/>
              <a:gd name="connsiteY26" fmla="*/ 3857728 h 4767663"/>
              <a:gd name="connsiteX27" fmla="*/ 2137155 w 3508694"/>
              <a:gd name="connsiteY27" fmla="*/ 3753055 h 4767663"/>
              <a:gd name="connsiteX28" fmla="*/ 2110526 w 3508694"/>
              <a:gd name="connsiteY28" fmla="*/ 3787058 h 4767663"/>
              <a:gd name="connsiteX29" fmla="*/ 1797122 w 3508694"/>
              <a:gd name="connsiteY29" fmla="*/ 3560712 h 4767663"/>
              <a:gd name="connsiteX30" fmla="*/ 1650868 w 3508694"/>
              <a:gd name="connsiteY30" fmla="*/ 3169470 h 4767663"/>
              <a:gd name="connsiteX31" fmla="*/ 1255939 w 3508694"/>
              <a:gd name="connsiteY31" fmla="*/ 2499852 h 4767663"/>
              <a:gd name="connsiteX32" fmla="*/ 1263313 w 3508694"/>
              <a:gd name="connsiteY32" fmla="*/ 2462981 h 4767663"/>
              <a:gd name="connsiteX33" fmla="*/ 1270687 w 3508694"/>
              <a:gd name="connsiteY33" fmla="*/ 2433484 h 4767663"/>
              <a:gd name="connsiteX34" fmla="*/ 1255939 w 3508694"/>
              <a:gd name="connsiteY34" fmla="*/ 2322871 h 4767663"/>
              <a:gd name="connsiteX35" fmla="*/ 1248564 w 3508694"/>
              <a:gd name="connsiteY35" fmla="*/ 2234381 h 4767663"/>
              <a:gd name="connsiteX36" fmla="*/ 1241190 w 3508694"/>
              <a:gd name="connsiteY36" fmla="*/ 2190136 h 4767663"/>
              <a:gd name="connsiteX37" fmla="*/ 1233816 w 3508694"/>
              <a:gd name="connsiteY37" fmla="*/ 2086897 h 4767663"/>
              <a:gd name="connsiteX38" fmla="*/ 1226442 w 3508694"/>
              <a:gd name="connsiteY38" fmla="*/ 2042652 h 4767663"/>
              <a:gd name="connsiteX39" fmla="*/ 1219068 w 3508694"/>
              <a:gd name="connsiteY39" fmla="*/ 1976284 h 4767663"/>
              <a:gd name="connsiteX40" fmla="*/ 1204319 w 3508694"/>
              <a:gd name="connsiteY40" fmla="*/ 1821426 h 4767663"/>
              <a:gd name="connsiteX41" fmla="*/ 1189571 w 3508694"/>
              <a:gd name="connsiteY41" fmla="*/ 1681317 h 4767663"/>
              <a:gd name="connsiteX42" fmla="*/ 1160074 w 3508694"/>
              <a:gd name="connsiteY42" fmla="*/ 1585452 h 4767663"/>
              <a:gd name="connsiteX43" fmla="*/ 1145326 w 3508694"/>
              <a:gd name="connsiteY43" fmla="*/ 1548581 h 4767663"/>
              <a:gd name="connsiteX44" fmla="*/ 1137952 w 3508694"/>
              <a:gd name="connsiteY44" fmla="*/ 1460091 h 4767663"/>
              <a:gd name="connsiteX45" fmla="*/ 1130577 w 3508694"/>
              <a:gd name="connsiteY45" fmla="*/ 1408471 h 4767663"/>
              <a:gd name="connsiteX46" fmla="*/ 1115829 w 3508694"/>
              <a:gd name="connsiteY46" fmla="*/ 1305233 h 4767663"/>
              <a:gd name="connsiteX47" fmla="*/ 1093706 w 3508694"/>
              <a:gd name="connsiteY47" fmla="*/ 1091381 h 4767663"/>
              <a:gd name="connsiteX48" fmla="*/ 1086332 w 3508694"/>
              <a:gd name="connsiteY48" fmla="*/ 1032388 h 4767663"/>
              <a:gd name="connsiteX49" fmla="*/ 1064210 w 3508694"/>
              <a:gd name="connsiteY49" fmla="*/ 929149 h 4767663"/>
              <a:gd name="connsiteX50" fmla="*/ 1042087 w 3508694"/>
              <a:gd name="connsiteY50" fmla="*/ 877529 h 4767663"/>
              <a:gd name="connsiteX51" fmla="*/ 1005216 w 3508694"/>
              <a:gd name="connsiteY51" fmla="*/ 796413 h 4767663"/>
              <a:gd name="connsiteX52" fmla="*/ 983093 w 3508694"/>
              <a:gd name="connsiteY52" fmla="*/ 744794 h 4767663"/>
              <a:gd name="connsiteX53" fmla="*/ 931474 w 3508694"/>
              <a:gd name="connsiteY53" fmla="*/ 648929 h 4767663"/>
              <a:gd name="connsiteX54" fmla="*/ 894603 w 3508694"/>
              <a:gd name="connsiteY54" fmla="*/ 582562 h 4767663"/>
              <a:gd name="connsiteX55" fmla="*/ 828235 w 3508694"/>
              <a:gd name="connsiteY55" fmla="*/ 486697 h 4767663"/>
              <a:gd name="connsiteX56" fmla="*/ 783990 w 3508694"/>
              <a:gd name="connsiteY56" fmla="*/ 427704 h 4767663"/>
              <a:gd name="connsiteX57" fmla="*/ 739745 w 3508694"/>
              <a:gd name="connsiteY57" fmla="*/ 390833 h 4767663"/>
              <a:gd name="connsiteX58" fmla="*/ 702874 w 3508694"/>
              <a:gd name="connsiteY58" fmla="*/ 339213 h 4767663"/>
              <a:gd name="connsiteX59" fmla="*/ 651255 w 3508694"/>
              <a:gd name="connsiteY59" fmla="*/ 272846 h 4767663"/>
              <a:gd name="connsiteX60" fmla="*/ 629132 w 3508694"/>
              <a:gd name="connsiteY60" fmla="*/ 243349 h 4767663"/>
              <a:gd name="connsiteX61" fmla="*/ 562764 w 3508694"/>
              <a:gd name="connsiteY61" fmla="*/ 162233 h 4767663"/>
              <a:gd name="connsiteX62" fmla="*/ 533268 w 3508694"/>
              <a:gd name="connsiteY62" fmla="*/ 117988 h 4767663"/>
              <a:gd name="connsiteX63" fmla="*/ 489022 w 3508694"/>
              <a:gd name="connsiteY63" fmla="*/ 88491 h 4767663"/>
              <a:gd name="connsiteX64" fmla="*/ 407906 w 3508694"/>
              <a:gd name="connsiteY64" fmla="*/ 51620 h 4767663"/>
              <a:gd name="connsiteX65" fmla="*/ 312042 w 3508694"/>
              <a:gd name="connsiteY65" fmla="*/ 7375 h 4767663"/>
              <a:gd name="connsiteX66" fmla="*/ 171932 w 3508694"/>
              <a:gd name="connsiteY66" fmla="*/ 0 h 4767663"/>
              <a:gd name="connsiteX67" fmla="*/ 83442 w 3508694"/>
              <a:gd name="connsiteY67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26790 w 3508694"/>
              <a:gd name="connsiteY11" fmla="*/ 877529 h 4767663"/>
              <a:gd name="connsiteX12" fmla="*/ 356287 w 3508694"/>
              <a:gd name="connsiteY12" fmla="*/ 1762433 h 4767663"/>
              <a:gd name="connsiteX13" fmla="*/ 363661 w 3508694"/>
              <a:gd name="connsiteY13" fmla="*/ 1850923 h 4767663"/>
              <a:gd name="connsiteX14" fmla="*/ 371035 w 3508694"/>
              <a:gd name="connsiteY14" fmla="*/ 2027904 h 4767663"/>
              <a:gd name="connsiteX15" fmla="*/ 653303 w 3508694"/>
              <a:gd name="connsiteY15" fmla="*/ 2612923 h 4767663"/>
              <a:gd name="connsiteX16" fmla="*/ 2203727 w 3508694"/>
              <a:gd name="connsiteY16" fmla="*/ 4725220 h 4767663"/>
              <a:gd name="connsiteX17" fmla="*/ 3397118 w 3508694"/>
              <a:gd name="connsiteY17" fmla="*/ 4016888 h 4767663"/>
              <a:gd name="connsiteX18" fmla="*/ 3452014 w 3508694"/>
              <a:gd name="connsiteY18" fmla="*/ 3891936 h 4767663"/>
              <a:gd name="connsiteX19" fmla="*/ 3349185 w 3508694"/>
              <a:gd name="connsiteY19" fmla="*/ 3748958 h 4767663"/>
              <a:gd name="connsiteX20" fmla="*/ 3315182 w 3508694"/>
              <a:gd name="connsiteY20" fmla="*/ 3680133 h 4767663"/>
              <a:gd name="connsiteX21" fmla="*/ 3244103 w 3508694"/>
              <a:gd name="connsiteY21" fmla="*/ 3663131 h 4767663"/>
              <a:gd name="connsiteX22" fmla="*/ 3052169 w 3508694"/>
              <a:gd name="connsiteY22" fmla="*/ 3760429 h 4767663"/>
              <a:gd name="connsiteX23" fmla="*/ 2795916 w 3508694"/>
              <a:gd name="connsiteY23" fmla="*/ 3870428 h 4767663"/>
              <a:gd name="connsiteX24" fmla="*/ 2540482 w 3508694"/>
              <a:gd name="connsiteY24" fmla="*/ 3999476 h 4767663"/>
              <a:gd name="connsiteX25" fmla="*/ 2263131 w 3508694"/>
              <a:gd name="connsiteY25" fmla="*/ 3857728 h 4767663"/>
              <a:gd name="connsiteX26" fmla="*/ 2137155 w 3508694"/>
              <a:gd name="connsiteY26" fmla="*/ 3753055 h 4767663"/>
              <a:gd name="connsiteX27" fmla="*/ 2110526 w 3508694"/>
              <a:gd name="connsiteY27" fmla="*/ 3787058 h 4767663"/>
              <a:gd name="connsiteX28" fmla="*/ 1797122 w 3508694"/>
              <a:gd name="connsiteY28" fmla="*/ 3560712 h 4767663"/>
              <a:gd name="connsiteX29" fmla="*/ 1650868 w 3508694"/>
              <a:gd name="connsiteY29" fmla="*/ 3169470 h 4767663"/>
              <a:gd name="connsiteX30" fmla="*/ 1255939 w 3508694"/>
              <a:gd name="connsiteY30" fmla="*/ 2499852 h 4767663"/>
              <a:gd name="connsiteX31" fmla="*/ 1263313 w 3508694"/>
              <a:gd name="connsiteY31" fmla="*/ 2462981 h 4767663"/>
              <a:gd name="connsiteX32" fmla="*/ 1270687 w 3508694"/>
              <a:gd name="connsiteY32" fmla="*/ 2433484 h 4767663"/>
              <a:gd name="connsiteX33" fmla="*/ 1255939 w 3508694"/>
              <a:gd name="connsiteY33" fmla="*/ 2322871 h 4767663"/>
              <a:gd name="connsiteX34" fmla="*/ 1248564 w 3508694"/>
              <a:gd name="connsiteY34" fmla="*/ 2234381 h 4767663"/>
              <a:gd name="connsiteX35" fmla="*/ 1241190 w 3508694"/>
              <a:gd name="connsiteY35" fmla="*/ 2190136 h 4767663"/>
              <a:gd name="connsiteX36" fmla="*/ 1233816 w 3508694"/>
              <a:gd name="connsiteY36" fmla="*/ 2086897 h 4767663"/>
              <a:gd name="connsiteX37" fmla="*/ 1226442 w 3508694"/>
              <a:gd name="connsiteY37" fmla="*/ 2042652 h 4767663"/>
              <a:gd name="connsiteX38" fmla="*/ 1219068 w 3508694"/>
              <a:gd name="connsiteY38" fmla="*/ 1976284 h 4767663"/>
              <a:gd name="connsiteX39" fmla="*/ 1204319 w 3508694"/>
              <a:gd name="connsiteY39" fmla="*/ 1821426 h 4767663"/>
              <a:gd name="connsiteX40" fmla="*/ 1189571 w 3508694"/>
              <a:gd name="connsiteY40" fmla="*/ 1681317 h 4767663"/>
              <a:gd name="connsiteX41" fmla="*/ 1160074 w 3508694"/>
              <a:gd name="connsiteY41" fmla="*/ 1585452 h 4767663"/>
              <a:gd name="connsiteX42" fmla="*/ 1145326 w 3508694"/>
              <a:gd name="connsiteY42" fmla="*/ 1548581 h 4767663"/>
              <a:gd name="connsiteX43" fmla="*/ 1137952 w 3508694"/>
              <a:gd name="connsiteY43" fmla="*/ 1460091 h 4767663"/>
              <a:gd name="connsiteX44" fmla="*/ 1130577 w 3508694"/>
              <a:gd name="connsiteY44" fmla="*/ 1408471 h 4767663"/>
              <a:gd name="connsiteX45" fmla="*/ 1115829 w 3508694"/>
              <a:gd name="connsiteY45" fmla="*/ 1305233 h 4767663"/>
              <a:gd name="connsiteX46" fmla="*/ 1093706 w 3508694"/>
              <a:gd name="connsiteY46" fmla="*/ 1091381 h 4767663"/>
              <a:gd name="connsiteX47" fmla="*/ 1086332 w 3508694"/>
              <a:gd name="connsiteY47" fmla="*/ 1032388 h 4767663"/>
              <a:gd name="connsiteX48" fmla="*/ 1064210 w 3508694"/>
              <a:gd name="connsiteY48" fmla="*/ 929149 h 4767663"/>
              <a:gd name="connsiteX49" fmla="*/ 1042087 w 3508694"/>
              <a:gd name="connsiteY49" fmla="*/ 877529 h 4767663"/>
              <a:gd name="connsiteX50" fmla="*/ 1005216 w 3508694"/>
              <a:gd name="connsiteY50" fmla="*/ 796413 h 4767663"/>
              <a:gd name="connsiteX51" fmla="*/ 983093 w 3508694"/>
              <a:gd name="connsiteY51" fmla="*/ 744794 h 4767663"/>
              <a:gd name="connsiteX52" fmla="*/ 931474 w 3508694"/>
              <a:gd name="connsiteY52" fmla="*/ 648929 h 4767663"/>
              <a:gd name="connsiteX53" fmla="*/ 894603 w 3508694"/>
              <a:gd name="connsiteY53" fmla="*/ 582562 h 4767663"/>
              <a:gd name="connsiteX54" fmla="*/ 828235 w 3508694"/>
              <a:gd name="connsiteY54" fmla="*/ 486697 h 4767663"/>
              <a:gd name="connsiteX55" fmla="*/ 783990 w 3508694"/>
              <a:gd name="connsiteY55" fmla="*/ 427704 h 4767663"/>
              <a:gd name="connsiteX56" fmla="*/ 739745 w 3508694"/>
              <a:gd name="connsiteY56" fmla="*/ 390833 h 4767663"/>
              <a:gd name="connsiteX57" fmla="*/ 702874 w 3508694"/>
              <a:gd name="connsiteY57" fmla="*/ 339213 h 4767663"/>
              <a:gd name="connsiteX58" fmla="*/ 651255 w 3508694"/>
              <a:gd name="connsiteY58" fmla="*/ 272846 h 4767663"/>
              <a:gd name="connsiteX59" fmla="*/ 629132 w 3508694"/>
              <a:gd name="connsiteY59" fmla="*/ 243349 h 4767663"/>
              <a:gd name="connsiteX60" fmla="*/ 562764 w 3508694"/>
              <a:gd name="connsiteY60" fmla="*/ 162233 h 4767663"/>
              <a:gd name="connsiteX61" fmla="*/ 533268 w 3508694"/>
              <a:gd name="connsiteY61" fmla="*/ 117988 h 4767663"/>
              <a:gd name="connsiteX62" fmla="*/ 489022 w 3508694"/>
              <a:gd name="connsiteY62" fmla="*/ 88491 h 4767663"/>
              <a:gd name="connsiteX63" fmla="*/ 407906 w 3508694"/>
              <a:gd name="connsiteY63" fmla="*/ 51620 h 4767663"/>
              <a:gd name="connsiteX64" fmla="*/ 312042 w 3508694"/>
              <a:gd name="connsiteY64" fmla="*/ 7375 h 4767663"/>
              <a:gd name="connsiteX65" fmla="*/ 171932 w 3508694"/>
              <a:gd name="connsiteY65" fmla="*/ 0 h 4767663"/>
              <a:gd name="connsiteX66" fmla="*/ 83442 w 3508694"/>
              <a:gd name="connsiteY66" fmla="*/ 73742 h 4767663"/>
              <a:gd name="connsiteX0" fmla="*/ 83442 w 3508694"/>
              <a:gd name="connsiteY0" fmla="*/ 73742 h 4767663"/>
              <a:gd name="connsiteX1" fmla="*/ 46571 w 3508694"/>
              <a:gd name="connsiteY1" fmla="*/ 140110 h 4767663"/>
              <a:gd name="connsiteX2" fmla="*/ 17074 w 3508694"/>
              <a:gd name="connsiteY2" fmla="*/ 184355 h 4767663"/>
              <a:gd name="connsiteX3" fmla="*/ 2326 w 3508694"/>
              <a:gd name="connsiteY3" fmla="*/ 221226 h 4767663"/>
              <a:gd name="connsiteX4" fmla="*/ 2326 w 3508694"/>
              <a:gd name="connsiteY4" fmla="*/ 398207 h 4767663"/>
              <a:gd name="connsiteX5" fmla="*/ 24448 w 3508694"/>
              <a:gd name="connsiteY5" fmla="*/ 449826 h 4767663"/>
              <a:gd name="connsiteX6" fmla="*/ 83442 w 3508694"/>
              <a:gd name="connsiteY6" fmla="*/ 560439 h 4767663"/>
              <a:gd name="connsiteX7" fmla="*/ 98190 w 3508694"/>
              <a:gd name="connsiteY7" fmla="*/ 582562 h 4767663"/>
              <a:gd name="connsiteX8" fmla="*/ 157184 w 3508694"/>
              <a:gd name="connsiteY8" fmla="*/ 648929 h 4767663"/>
              <a:gd name="connsiteX9" fmla="*/ 179306 w 3508694"/>
              <a:gd name="connsiteY9" fmla="*/ 678426 h 4767663"/>
              <a:gd name="connsiteX10" fmla="*/ 238300 w 3508694"/>
              <a:gd name="connsiteY10" fmla="*/ 737420 h 4767663"/>
              <a:gd name="connsiteX11" fmla="*/ 356287 w 3508694"/>
              <a:gd name="connsiteY11" fmla="*/ 1762433 h 4767663"/>
              <a:gd name="connsiteX12" fmla="*/ 363661 w 3508694"/>
              <a:gd name="connsiteY12" fmla="*/ 1850923 h 4767663"/>
              <a:gd name="connsiteX13" fmla="*/ 371035 w 3508694"/>
              <a:gd name="connsiteY13" fmla="*/ 2027904 h 4767663"/>
              <a:gd name="connsiteX14" fmla="*/ 653303 w 3508694"/>
              <a:gd name="connsiteY14" fmla="*/ 2612923 h 4767663"/>
              <a:gd name="connsiteX15" fmla="*/ 2203727 w 3508694"/>
              <a:gd name="connsiteY15" fmla="*/ 4725220 h 4767663"/>
              <a:gd name="connsiteX16" fmla="*/ 3397118 w 3508694"/>
              <a:gd name="connsiteY16" fmla="*/ 4016888 h 4767663"/>
              <a:gd name="connsiteX17" fmla="*/ 3452014 w 3508694"/>
              <a:gd name="connsiteY17" fmla="*/ 3891936 h 4767663"/>
              <a:gd name="connsiteX18" fmla="*/ 3349185 w 3508694"/>
              <a:gd name="connsiteY18" fmla="*/ 3748958 h 4767663"/>
              <a:gd name="connsiteX19" fmla="*/ 3315182 w 3508694"/>
              <a:gd name="connsiteY19" fmla="*/ 3680133 h 4767663"/>
              <a:gd name="connsiteX20" fmla="*/ 3244103 w 3508694"/>
              <a:gd name="connsiteY20" fmla="*/ 3663131 h 4767663"/>
              <a:gd name="connsiteX21" fmla="*/ 3052169 w 3508694"/>
              <a:gd name="connsiteY21" fmla="*/ 3760429 h 4767663"/>
              <a:gd name="connsiteX22" fmla="*/ 2795916 w 3508694"/>
              <a:gd name="connsiteY22" fmla="*/ 3870428 h 4767663"/>
              <a:gd name="connsiteX23" fmla="*/ 2540482 w 3508694"/>
              <a:gd name="connsiteY23" fmla="*/ 3999476 h 4767663"/>
              <a:gd name="connsiteX24" fmla="*/ 2263131 w 3508694"/>
              <a:gd name="connsiteY24" fmla="*/ 3857728 h 4767663"/>
              <a:gd name="connsiteX25" fmla="*/ 2137155 w 3508694"/>
              <a:gd name="connsiteY25" fmla="*/ 3753055 h 4767663"/>
              <a:gd name="connsiteX26" fmla="*/ 2110526 w 3508694"/>
              <a:gd name="connsiteY26" fmla="*/ 3787058 h 4767663"/>
              <a:gd name="connsiteX27" fmla="*/ 1797122 w 3508694"/>
              <a:gd name="connsiteY27" fmla="*/ 3560712 h 4767663"/>
              <a:gd name="connsiteX28" fmla="*/ 1650868 w 3508694"/>
              <a:gd name="connsiteY28" fmla="*/ 3169470 h 4767663"/>
              <a:gd name="connsiteX29" fmla="*/ 1255939 w 3508694"/>
              <a:gd name="connsiteY29" fmla="*/ 2499852 h 4767663"/>
              <a:gd name="connsiteX30" fmla="*/ 1263313 w 3508694"/>
              <a:gd name="connsiteY30" fmla="*/ 2462981 h 4767663"/>
              <a:gd name="connsiteX31" fmla="*/ 1270687 w 3508694"/>
              <a:gd name="connsiteY31" fmla="*/ 2433484 h 4767663"/>
              <a:gd name="connsiteX32" fmla="*/ 1255939 w 3508694"/>
              <a:gd name="connsiteY32" fmla="*/ 2322871 h 4767663"/>
              <a:gd name="connsiteX33" fmla="*/ 1248564 w 3508694"/>
              <a:gd name="connsiteY33" fmla="*/ 2234381 h 4767663"/>
              <a:gd name="connsiteX34" fmla="*/ 1241190 w 3508694"/>
              <a:gd name="connsiteY34" fmla="*/ 2190136 h 4767663"/>
              <a:gd name="connsiteX35" fmla="*/ 1233816 w 3508694"/>
              <a:gd name="connsiteY35" fmla="*/ 2086897 h 4767663"/>
              <a:gd name="connsiteX36" fmla="*/ 1226442 w 3508694"/>
              <a:gd name="connsiteY36" fmla="*/ 2042652 h 4767663"/>
              <a:gd name="connsiteX37" fmla="*/ 1219068 w 3508694"/>
              <a:gd name="connsiteY37" fmla="*/ 1976284 h 4767663"/>
              <a:gd name="connsiteX38" fmla="*/ 1204319 w 3508694"/>
              <a:gd name="connsiteY38" fmla="*/ 1821426 h 4767663"/>
              <a:gd name="connsiteX39" fmla="*/ 1189571 w 3508694"/>
              <a:gd name="connsiteY39" fmla="*/ 1681317 h 4767663"/>
              <a:gd name="connsiteX40" fmla="*/ 1160074 w 3508694"/>
              <a:gd name="connsiteY40" fmla="*/ 1585452 h 4767663"/>
              <a:gd name="connsiteX41" fmla="*/ 1145326 w 3508694"/>
              <a:gd name="connsiteY41" fmla="*/ 1548581 h 4767663"/>
              <a:gd name="connsiteX42" fmla="*/ 1137952 w 3508694"/>
              <a:gd name="connsiteY42" fmla="*/ 1460091 h 4767663"/>
              <a:gd name="connsiteX43" fmla="*/ 1130577 w 3508694"/>
              <a:gd name="connsiteY43" fmla="*/ 1408471 h 4767663"/>
              <a:gd name="connsiteX44" fmla="*/ 1115829 w 3508694"/>
              <a:gd name="connsiteY44" fmla="*/ 1305233 h 4767663"/>
              <a:gd name="connsiteX45" fmla="*/ 1093706 w 3508694"/>
              <a:gd name="connsiteY45" fmla="*/ 1091381 h 4767663"/>
              <a:gd name="connsiteX46" fmla="*/ 1086332 w 3508694"/>
              <a:gd name="connsiteY46" fmla="*/ 1032388 h 4767663"/>
              <a:gd name="connsiteX47" fmla="*/ 1064210 w 3508694"/>
              <a:gd name="connsiteY47" fmla="*/ 929149 h 4767663"/>
              <a:gd name="connsiteX48" fmla="*/ 1042087 w 3508694"/>
              <a:gd name="connsiteY48" fmla="*/ 877529 h 4767663"/>
              <a:gd name="connsiteX49" fmla="*/ 1005216 w 3508694"/>
              <a:gd name="connsiteY49" fmla="*/ 796413 h 4767663"/>
              <a:gd name="connsiteX50" fmla="*/ 983093 w 3508694"/>
              <a:gd name="connsiteY50" fmla="*/ 744794 h 4767663"/>
              <a:gd name="connsiteX51" fmla="*/ 931474 w 3508694"/>
              <a:gd name="connsiteY51" fmla="*/ 648929 h 4767663"/>
              <a:gd name="connsiteX52" fmla="*/ 894603 w 3508694"/>
              <a:gd name="connsiteY52" fmla="*/ 582562 h 4767663"/>
              <a:gd name="connsiteX53" fmla="*/ 828235 w 3508694"/>
              <a:gd name="connsiteY53" fmla="*/ 486697 h 4767663"/>
              <a:gd name="connsiteX54" fmla="*/ 783990 w 3508694"/>
              <a:gd name="connsiteY54" fmla="*/ 427704 h 4767663"/>
              <a:gd name="connsiteX55" fmla="*/ 739745 w 3508694"/>
              <a:gd name="connsiteY55" fmla="*/ 390833 h 4767663"/>
              <a:gd name="connsiteX56" fmla="*/ 702874 w 3508694"/>
              <a:gd name="connsiteY56" fmla="*/ 339213 h 4767663"/>
              <a:gd name="connsiteX57" fmla="*/ 651255 w 3508694"/>
              <a:gd name="connsiteY57" fmla="*/ 272846 h 4767663"/>
              <a:gd name="connsiteX58" fmla="*/ 629132 w 3508694"/>
              <a:gd name="connsiteY58" fmla="*/ 243349 h 4767663"/>
              <a:gd name="connsiteX59" fmla="*/ 562764 w 3508694"/>
              <a:gd name="connsiteY59" fmla="*/ 162233 h 4767663"/>
              <a:gd name="connsiteX60" fmla="*/ 533268 w 3508694"/>
              <a:gd name="connsiteY60" fmla="*/ 117988 h 4767663"/>
              <a:gd name="connsiteX61" fmla="*/ 489022 w 3508694"/>
              <a:gd name="connsiteY61" fmla="*/ 88491 h 4767663"/>
              <a:gd name="connsiteX62" fmla="*/ 407906 w 3508694"/>
              <a:gd name="connsiteY62" fmla="*/ 51620 h 4767663"/>
              <a:gd name="connsiteX63" fmla="*/ 312042 w 3508694"/>
              <a:gd name="connsiteY63" fmla="*/ 7375 h 4767663"/>
              <a:gd name="connsiteX64" fmla="*/ 171932 w 3508694"/>
              <a:gd name="connsiteY64" fmla="*/ 0 h 4767663"/>
              <a:gd name="connsiteX65" fmla="*/ 83442 w 3508694"/>
              <a:gd name="connsiteY65" fmla="*/ 73742 h 4767663"/>
              <a:gd name="connsiteX0" fmla="*/ 146168 w 3571420"/>
              <a:gd name="connsiteY0" fmla="*/ 73742 h 4767663"/>
              <a:gd name="connsiteX1" fmla="*/ 109297 w 3571420"/>
              <a:gd name="connsiteY1" fmla="*/ 140110 h 4767663"/>
              <a:gd name="connsiteX2" fmla="*/ 79800 w 3571420"/>
              <a:gd name="connsiteY2" fmla="*/ 184355 h 4767663"/>
              <a:gd name="connsiteX3" fmla="*/ 65052 w 3571420"/>
              <a:gd name="connsiteY3" fmla="*/ 221226 h 4767663"/>
              <a:gd name="connsiteX4" fmla="*/ 65052 w 3571420"/>
              <a:gd name="connsiteY4" fmla="*/ 398207 h 4767663"/>
              <a:gd name="connsiteX5" fmla="*/ 87174 w 3571420"/>
              <a:gd name="connsiteY5" fmla="*/ 449826 h 4767663"/>
              <a:gd name="connsiteX6" fmla="*/ 146168 w 3571420"/>
              <a:gd name="connsiteY6" fmla="*/ 560439 h 4767663"/>
              <a:gd name="connsiteX7" fmla="*/ 160916 w 3571420"/>
              <a:gd name="connsiteY7" fmla="*/ 582562 h 4767663"/>
              <a:gd name="connsiteX8" fmla="*/ 219910 w 3571420"/>
              <a:gd name="connsiteY8" fmla="*/ 648929 h 4767663"/>
              <a:gd name="connsiteX9" fmla="*/ 242032 w 3571420"/>
              <a:gd name="connsiteY9" fmla="*/ 678426 h 4767663"/>
              <a:gd name="connsiteX10" fmla="*/ 2576 w 3571420"/>
              <a:gd name="connsiteY10" fmla="*/ 813620 h 4767663"/>
              <a:gd name="connsiteX11" fmla="*/ 419013 w 3571420"/>
              <a:gd name="connsiteY11" fmla="*/ 1762433 h 4767663"/>
              <a:gd name="connsiteX12" fmla="*/ 426387 w 3571420"/>
              <a:gd name="connsiteY12" fmla="*/ 1850923 h 4767663"/>
              <a:gd name="connsiteX13" fmla="*/ 433761 w 3571420"/>
              <a:gd name="connsiteY13" fmla="*/ 2027904 h 4767663"/>
              <a:gd name="connsiteX14" fmla="*/ 716029 w 3571420"/>
              <a:gd name="connsiteY14" fmla="*/ 2612923 h 4767663"/>
              <a:gd name="connsiteX15" fmla="*/ 2266453 w 3571420"/>
              <a:gd name="connsiteY15" fmla="*/ 4725220 h 4767663"/>
              <a:gd name="connsiteX16" fmla="*/ 3459844 w 3571420"/>
              <a:gd name="connsiteY16" fmla="*/ 4016888 h 4767663"/>
              <a:gd name="connsiteX17" fmla="*/ 3514740 w 3571420"/>
              <a:gd name="connsiteY17" fmla="*/ 3891936 h 4767663"/>
              <a:gd name="connsiteX18" fmla="*/ 3411911 w 3571420"/>
              <a:gd name="connsiteY18" fmla="*/ 3748958 h 4767663"/>
              <a:gd name="connsiteX19" fmla="*/ 3377908 w 3571420"/>
              <a:gd name="connsiteY19" fmla="*/ 3680133 h 4767663"/>
              <a:gd name="connsiteX20" fmla="*/ 3306829 w 3571420"/>
              <a:gd name="connsiteY20" fmla="*/ 3663131 h 4767663"/>
              <a:gd name="connsiteX21" fmla="*/ 3114895 w 3571420"/>
              <a:gd name="connsiteY21" fmla="*/ 3760429 h 4767663"/>
              <a:gd name="connsiteX22" fmla="*/ 2858642 w 3571420"/>
              <a:gd name="connsiteY22" fmla="*/ 3870428 h 4767663"/>
              <a:gd name="connsiteX23" fmla="*/ 2603208 w 3571420"/>
              <a:gd name="connsiteY23" fmla="*/ 3999476 h 4767663"/>
              <a:gd name="connsiteX24" fmla="*/ 2325857 w 3571420"/>
              <a:gd name="connsiteY24" fmla="*/ 3857728 h 4767663"/>
              <a:gd name="connsiteX25" fmla="*/ 2199881 w 3571420"/>
              <a:gd name="connsiteY25" fmla="*/ 3753055 h 4767663"/>
              <a:gd name="connsiteX26" fmla="*/ 2173252 w 3571420"/>
              <a:gd name="connsiteY26" fmla="*/ 3787058 h 4767663"/>
              <a:gd name="connsiteX27" fmla="*/ 1859848 w 3571420"/>
              <a:gd name="connsiteY27" fmla="*/ 3560712 h 4767663"/>
              <a:gd name="connsiteX28" fmla="*/ 1713594 w 3571420"/>
              <a:gd name="connsiteY28" fmla="*/ 3169470 h 4767663"/>
              <a:gd name="connsiteX29" fmla="*/ 1318665 w 3571420"/>
              <a:gd name="connsiteY29" fmla="*/ 2499852 h 4767663"/>
              <a:gd name="connsiteX30" fmla="*/ 1326039 w 3571420"/>
              <a:gd name="connsiteY30" fmla="*/ 2462981 h 4767663"/>
              <a:gd name="connsiteX31" fmla="*/ 1333413 w 3571420"/>
              <a:gd name="connsiteY31" fmla="*/ 2433484 h 4767663"/>
              <a:gd name="connsiteX32" fmla="*/ 1318665 w 3571420"/>
              <a:gd name="connsiteY32" fmla="*/ 2322871 h 4767663"/>
              <a:gd name="connsiteX33" fmla="*/ 1311290 w 3571420"/>
              <a:gd name="connsiteY33" fmla="*/ 2234381 h 4767663"/>
              <a:gd name="connsiteX34" fmla="*/ 1303916 w 3571420"/>
              <a:gd name="connsiteY34" fmla="*/ 2190136 h 4767663"/>
              <a:gd name="connsiteX35" fmla="*/ 1296542 w 3571420"/>
              <a:gd name="connsiteY35" fmla="*/ 2086897 h 4767663"/>
              <a:gd name="connsiteX36" fmla="*/ 1289168 w 3571420"/>
              <a:gd name="connsiteY36" fmla="*/ 2042652 h 4767663"/>
              <a:gd name="connsiteX37" fmla="*/ 1281794 w 3571420"/>
              <a:gd name="connsiteY37" fmla="*/ 1976284 h 4767663"/>
              <a:gd name="connsiteX38" fmla="*/ 1267045 w 3571420"/>
              <a:gd name="connsiteY38" fmla="*/ 1821426 h 4767663"/>
              <a:gd name="connsiteX39" fmla="*/ 1252297 w 3571420"/>
              <a:gd name="connsiteY39" fmla="*/ 1681317 h 4767663"/>
              <a:gd name="connsiteX40" fmla="*/ 1222800 w 3571420"/>
              <a:gd name="connsiteY40" fmla="*/ 1585452 h 4767663"/>
              <a:gd name="connsiteX41" fmla="*/ 1208052 w 3571420"/>
              <a:gd name="connsiteY41" fmla="*/ 1548581 h 4767663"/>
              <a:gd name="connsiteX42" fmla="*/ 1200678 w 3571420"/>
              <a:gd name="connsiteY42" fmla="*/ 1460091 h 4767663"/>
              <a:gd name="connsiteX43" fmla="*/ 1193303 w 3571420"/>
              <a:gd name="connsiteY43" fmla="*/ 1408471 h 4767663"/>
              <a:gd name="connsiteX44" fmla="*/ 1178555 w 3571420"/>
              <a:gd name="connsiteY44" fmla="*/ 1305233 h 4767663"/>
              <a:gd name="connsiteX45" fmla="*/ 1156432 w 3571420"/>
              <a:gd name="connsiteY45" fmla="*/ 1091381 h 4767663"/>
              <a:gd name="connsiteX46" fmla="*/ 1149058 w 3571420"/>
              <a:gd name="connsiteY46" fmla="*/ 1032388 h 4767663"/>
              <a:gd name="connsiteX47" fmla="*/ 1126936 w 3571420"/>
              <a:gd name="connsiteY47" fmla="*/ 929149 h 4767663"/>
              <a:gd name="connsiteX48" fmla="*/ 1104813 w 3571420"/>
              <a:gd name="connsiteY48" fmla="*/ 877529 h 4767663"/>
              <a:gd name="connsiteX49" fmla="*/ 1067942 w 3571420"/>
              <a:gd name="connsiteY49" fmla="*/ 796413 h 4767663"/>
              <a:gd name="connsiteX50" fmla="*/ 1045819 w 3571420"/>
              <a:gd name="connsiteY50" fmla="*/ 744794 h 4767663"/>
              <a:gd name="connsiteX51" fmla="*/ 994200 w 3571420"/>
              <a:gd name="connsiteY51" fmla="*/ 648929 h 4767663"/>
              <a:gd name="connsiteX52" fmla="*/ 957329 w 3571420"/>
              <a:gd name="connsiteY52" fmla="*/ 582562 h 4767663"/>
              <a:gd name="connsiteX53" fmla="*/ 890961 w 3571420"/>
              <a:gd name="connsiteY53" fmla="*/ 486697 h 4767663"/>
              <a:gd name="connsiteX54" fmla="*/ 846716 w 3571420"/>
              <a:gd name="connsiteY54" fmla="*/ 427704 h 4767663"/>
              <a:gd name="connsiteX55" fmla="*/ 802471 w 3571420"/>
              <a:gd name="connsiteY55" fmla="*/ 390833 h 4767663"/>
              <a:gd name="connsiteX56" fmla="*/ 765600 w 3571420"/>
              <a:gd name="connsiteY56" fmla="*/ 339213 h 4767663"/>
              <a:gd name="connsiteX57" fmla="*/ 713981 w 3571420"/>
              <a:gd name="connsiteY57" fmla="*/ 272846 h 4767663"/>
              <a:gd name="connsiteX58" fmla="*/ 691858 w 3571420"/>
              <a:gd name="connsiteY58" fmla="*/ 243349 h 4767663"/>
              <a:gd name="connsiteX59" fmla="*/ 625490 w 3571420"/>
              <a:gd name="connsiteY59" fmla="*/ 162233 h 4767663"/>
              <a:gd name="connsiteX60" fmla="*/ 595994 w 3571420"/>
              <a:gd name="connsiteY60" fmla="*/ 117988 h 4767663"/>
              <a:gd name="connsiteX61" fmla="*/ 551748 w 3571420"/>
              <a:gd name="connsiteY61" fmla="*/ 88491 h 4767663"/>
              <a:gd name="connsiteX62" fmla="*/ 470632 w 3571420"/>
              <a:gd name="connsiteY62" fmla="*/ 51620 h 4767663"/>
              <a:gd name="connsiteX63" fmla="*/ 374768 w 3571420"/>
              <a:gd name="connsiteY63" fmla="*/ 7375 h 4767663"/>
              <a:gd name="connsiteX64" fmla="*/ 234658 w 3571420"/>
              <a:gd name="connsiteY64" fmla="*/ 0 h 4767663"/>
              <a:gd name="connsiteX65" fmla="*/ 146168 w 3571420"/>
              <a:gd name="connsiteY65" fmla="*/ 73742 h 4767663"/>
              <a:gd name="connsiteX0" fmla="*/ 146935 w 3572187"/>
              <a:gd name="connsiteY0" fmla="*/ 73742 h 4767663"/>
              <a:gd name="connsiteX1" fmla="*/ 110064 w 3572187"/>
              <a:gd name="connsiteY1" fmla="*/ 140110 h 4767663"/>
              <a:gd name="connsiteX2" fmla="*/ 80567 w 3572187"/>
              <a:gd name="connsiteY2" fmla="*/ 184355 h 4767663"/>
              <a:gd name="connsiteX3" fmla="*/ 65819 w 3572187"/>
              <a:gd name="connsiteY3" fmla="*/ 221226 h 4767663"/>
              <a:gd name="connsiteX4" fmla="*/ 65819 w 3572187"/>
              <a:gd name="connsiteY4" fmla="*/ 398207 h 4767663"/>
              <a:gd name="connsiteX5" fmla="*/ 87941 w 3572187"/>
              <a:gd name="connsiteY5" fmla="*/ 449826 h 4767663"/>
              <a:gd name="connsiteX6" fmla="*/ 146935 w 3572187"/>
              <a:gd name="connsiteY6" fmla="*/ 560439 h 4767663"/>
              <a:gd name="connsiteX7" fmla="*/ 161683 w 3572187"/>
              <a:gd name="connsiteY7" fmla="*/ 582562 h 4767663"/>
              <a:gd name="connsiteX8" fmla="*/ 220677 w 3572187"/>
              <a:gd name="connsiteY8" fmla="*/ 648929 h 4767663"/>
              <a:gd name="connsiteX9" fmla="*/ 3343 w 3572187"/>
              <a:gd name="connsiteY9" fmla="*/ 813620 h 4767663"/>
              <a:gd name="connsiteX10" fmla="*/ 419780 w 3572187"/>
              <a:gd name="connsiteY10" fmla="*/ 1762433 h 4767663"/>
              <a:gd name="connsiteX11" fmla="*/ 427154 w 3572187"/>
              <a:gd name="connsiteY11" fmla="*/ 1850923 h 4767663"/>
              <a:gd name="connsiteX12" fmla="*/ 434528 w 3572187"/>
              <a:gd name="connsiteY12" fmla="*/ 2027904 h 4767663"/>
              <a:gd name="connsiteX13" fmla="*/ 716796 w 3572187"/>
              <a:gd name="connsiteY13" fmla="*/ 2612923 h 4767663"/>
              <a:gd name="connsiteX14" fmla="*/ 2267220 w 3572187"/>
              <a:gd name="connsiteY14" fmla="*/ 4725220 h 4767663"/>
              <a:gd name="connsiteX15" fmla="*/ 3460611 w 3572187"/>
              <a:gd name="connsiteY15" fmla="*/ 4016888 h 4767663"/>
              <a:gd name="connsiteX16" fmla="*/ 3515507 w 3572187"/>
              <a:gd name="connsiteY16" fmla="*/ 3891936 h 4767663"/>
              <a:gd name="connsiteX17" fmla="*/ 3412678 w 3572187"/>
              <a:gd name="connsiteY17" fmla="*/ 3748958 h 4767663"/>
              <a:gd name="connsiteX18" fmla="*/ 3378675 w 3572187"/>
              <a:gd name="connsiteY18" fmla="*/ 3680133 h 4767663"/>
              <a:gd name="connsiteX19" fmla="*/ 3307596 w 3572187"/>
              <a:gd name="connsiteY19" fmla="*/ 3663131 h 4767663"/>
              <a:gd name="connsiteX20" fmla="*/ 3115662 w 3572187"/>
              <a:gd name="connsiteY20" fmla="*/ 3760429 h 4767663"/>
              <a:gd name="connsiteX21" fmla="*/ 2859409 w 3572187"/>
              <a:gd name="connsiteY21" fmla="*/ 3870428 h 4767663"/>
              <a:gd name="connsiteX22" fmla="*/ 2603975 w 3572187"/>
              <a:gd name="connsiteY22" fmla="*/ 3999476 h 4767663"/>
              <a:gd name="connsiteX23" fmla="*/ 2326624 w 3572187"/>
              <a:gd name="connsiteY23" fmla="*/ 3857728 h 4767663"/>
              <a:gd name="connsiteX24" fmla="*/ 2200648 w 3572187"/>
              <a:gd name="connsiteY24" fmla="*/ 3753055 h 4767663"/>
              <a:gd name="connsiteX25" fmla="*/ 2174019 w 3572187"/>
              <a:gd name="connsiteY25" fmla="*/ 3787058 h 4767663"/>
              <a:gd name="connsiteX26" fmla="*/ 1860615 w 3572187"/>
              <a:gd name="connsiteY26" fmla="*/ 3560712 h 4767663"/>
              <a:gd name="connsiteX27" fmla="*/ 1714361 w 3572187"/>
              <a:gd name="connsiteY27" fmla="*/ 3169470 h 4767663"/>
              <a:gd name="connsiteX28" fmla="*/ 1319432 w 3572187"/>
              <a:gd name="connsiteY28" fmla="*/ 2499852 h 4767663"/>
              <a:gd name="connsiteX29" fmla="*/ 1326806 w 3572187"/>
              <a:gd name="connsiteY29" fmla="*/ 2462981 h 4767663"/>
              <a:gd name="connsiteX30" fmla="*/ 1334180 w 3572187"/>
              <a:gd name="connsiteY30" fmla="*/ 2433484 h 4767663"/>
              <a:gd name="connsiteX31" fmla="*/ 1319432 w 3572187"/>
              <a:gd name="connsiteY31" fmla="*/ 2322871 h 4767663"/>
              <a:gd name="connsiteX32" fmla="*/ 1312057 w 3572187"/>
              <a:gd name="connsiteY32" fmla="*/ 2234381 h 4767663"/>
              <a:gd name="connsiteX33" fmla="*/ 1304683 w 3572187"/>
              <a:gd name="connsiteY33" fmla="*/ 2190136 h 4767663"/>
              <a:gd name="connsiteX34" fmla="*/ 1297309 w 3572187"/>
              <a:gd name="connsiteY34" fmla="*/ 2086897 h 4767663"/>
              <a:gd name="connsiteX35" fmla="*/ 1289935 w 3572187"/>
              <a:gd name="connsiteY35" fmla="*/ 2042652 h 4767663"/>
              <a:gd name="connsiteX36" fmla="*/ 1282561 w 3572187"/>
              <a:gd name="connsiteY36" fmla="*/ 1976284 h 4767663"/>
              <a:gd name="connsiteX37" fmla="*/ 1267812 w 3572187"/>
              <a:gd name="connsiteY37" fmla="*/ 1821426 h 4767663"/>
              <a:gd name="connsiteX38" fmla="*/ 1253064 w 3572187"/>
              <a:gd name="connsiteY38" fmla="*/ 1681317 h 4767663"/>
              <a:gd name="connsiteX39" fmla="*/ 1223567 w 3572187"/>
              <a:gd name="connsiteY39" fmla="*/ 1585452 h 4767663"/>
              <a:gd name="connsiteX40" fmla="*/ 1208819 w 3572187"/>
              <a:gd name="connsiteY40" fmla="*/ 1548581 h 4767663"/>
              <a:gd name="connsiteX41" fmla="*/ 1201445 w 3572187"/>
              <a:gd name="connsiteY41" fmla="*/ 1460091 h 4767663"/>
              <a:gd name="connsiteX42" fmla="*/ 1194070 w 3572187"/>
              <a:gd name="connsiteY42" fmla="*/ 1408471 h 4767663"/>
              <a:gd name="connsiteX43" fmla="*/ 1179322 w 3572187"/>
              <a:gd name="connsiteY43" fmla="*/ 1305233 h 4767663"/>
              <a:gd name="connsiteX44" fmla="*/ 1157199 w 3572187"/>
              <a:gd name="connsiteY44" fmla="*/ 1091381 h 4767663"/>
              <a:gd name="connsiteX45" fmla="*/ 1149825 w 3572187"/>
              <a:gd name="connsiteY45" fmla="*/ 1032388 h 4767663"/>
              <a:gd name="connsiteX46" fmla="*/ 1127703 w 3572187"/>
              <a:gd name="connsiteY46" fmla="*/ 929149 h 4767663"/>
              <a:gd name="connsiteX47" fmla="*/ 1105580 w 3572187"/>
              <a:gd name="connsiteY47" fmla="*/ 877529 h 4767663"/>
              <a:gd name="connsiteX48" fmla="*/ 1068709 w 3572187"/>
              <a:gd name="connsiteY48" fmla="*/ 796413 h 4767663"/>
              <a:gd name="connsiteX49" fmla="*/ 1046586 w 3572187"/>
              <a:gd name="connsiteY49" fmla="*/ 744794 h 4767663"/>
              <a:gd name="connsiteX50" fmla="*/ 994967 w 3572187"/>
              <a:gd name="connsiteY50" fmla="*/ 648929 h 4767663"/>
              <a:gd name="connsiteX51" fmla="*/ 958096 w 3572187"/>
              <a:gd name="connsiteY51" fmla="*/ 582562 h 4767663"/>
              <a:gd name="connsiteX52" fmla="*/ 891728 w 3572187"/>
              <a:gd name="connsiteY52" fmla="*/ 486697 h 4767663"/>
              <a:gd name="connsiteX53" fmla="*/ 847483 w 3572187"/>
              <a:gd name="connsiteY53" fmla="*/ 427704 h 4767663"/>
              <a:gd name="connsiteX54" fmla="*/ 803238 w 3572187"/>
              <a:gd name="connsiteY54" fmla="*/ 390833 h 4767663"/>
              <a:gd name="connsiteX55" fmla="*/ 766367 w 3572187"/>
              <a:gd name="connsiteY55" fmla="*/ 339213 h 4767663"/>
              <a:gd name="connsiteX56" fmla="*/ 714748 w 3572187"/>
              <a:gd name="connsiteY56" fmla="*/ 272846 h 4767663"/>
              <a:gd name="connsiteX57" fmla="*/ 692625 w 3572187"/>
              <a:gd name="connsiteY57" fmla="*/ 243349 h 4767663"/>
              <a:gd name="connsiteX58" fmla="*/ 626257 w 3572187"/>
              <a:gd name="connsiteY58" fmla="*/ 162233 h 4767663"/>
              <a:gd name="connsiteX59" fmla="*/ 596761 w 3572187"/>
              <a:gd name="connsiteY59" fmla="*/ 117988 h 4767663"/>
              <a:gd name="connsiteX60" fmla="*/ 552515 w 3572187"/>
              <a:gd name="connsiteY60" fmla="*/ 88491 h 4767663"/>
              <a:gd name="connsiteX61" fmla="*/ 471399 w 3572187"/>
              <a:gd name="connsiteY61" fmla="*/ 51620 h 4767663"/>
              <a:gd name="connsiteX62" fmla="*/ 375535 w 3572187"/>
              <a:gd name="connsiteY62" fmla="*/ 7375 h 4767663"/>
              <a:gd name="connsiteX63" fmla="*/ 235425 w 3572187"/>
              <a:gd name="connsiteY63" fmla="*/ 0 h 4767663"/>
              <a:gd name="connsiteX64" fmla="*/ 146935 w 3572187"/>
              <a:gd name="connsiteY64" fmla="*/ 73742 h 4767663"/>
              <a:gd name="connsiteX0" fmla="*/ 150286 w 3575538"/>
              <a:gd name="connsiteY0" fmla="*/ 73742 h 4767663"/>
              <a:gd name="connsiteX1" fmla="*/ 113415 w 3575538"/>
              <a:gd name="connsiteY1" fmla="*/ 140110 h 4767663"/>
              <a:gd name="connsiteX2" fmla="*/ 83918 w 3575538"/>
              <a:gd name="connsiteY2" fmla="*/ 184355 h 4767663"/>
              <a:gd name="connsiteX3" fmla="*/ 69170 w 3575538"/>
              <a:gd name="connsiteY3" fmla="*/ 221226 h 4767663"/>
              <a:gd name="connsiteX4" fmla="*/ 69170 w 3575538"/>
              <a:gd name="connsiteY4" fmla="*/ 398207 h 4767663"/>
              <a:gd name="connsiteX5" fmla="*/ 91292 w 3575538"/>
              <a:gd name="connsiteY5" fmla="*/ 449826 h 4767663"/>
              <a:gd name="connsiteX6" fmla="*/ 150286 w 3575538"/>
              <a:gd name="connsiteY6" fmla="*/ 560439 h 4767663"/>
              <a:gd name="connsiteX7" fmla="*/ 165034 w 3575538"/>
              <a:gd name="connsiteY7" fmla="*/ 582562 h 4767663"/>
              <a:gd name="connsiteX8" fmla="*/ 6694 w 3575538"/>
              <a:gd name="connsiteY8" fmla="*/ 813620 h 4767663"/>
              <a:gd name="connsiteX9" fmla="*/ 423131 w 3575538"/>
              <a:gd name="connsiteY9" fmla="*/ 1762433 h 4767663"/>
              <a:gd name="connsiteX10" fmla="*/ 430505 w 3575538"/>
              <a:gd name="connsiteY10" fmla="*/ 1850923 h 4767663"/>
              <a:gd name="connsiteX11" fmla="*/ 437879 w 3575538"/>
              <a:gd name="connsiteY11" fmla="*/ 2027904 h 4767663"/>
              <a:gd name="connsiteX12" fmla="*/ 720147 w 3575538"/>
              <a:gd name="connsiteY12" fmla="*/ 2612923 h 4767663"/>
              <a:gd name="connsiteX13" fmla="*/ 2270571 w 3575538"/>
              <a:gd name="connsiteY13" fmla="*/ 4725220 h 4767663"/>
              <a:gd name="connsiteX14" fmla="*/ 3463962 w 3575538"/>
              <a:gd name="connsiteY14" fmla="*/ 4016888 h 4767663"/>
              <a:gd name="connsiteX15" fmla="*/ 3518858 w 3575538"/>
              <a:gd name="connsiteY15" fmla="*/ 3891936 h 4767663"/>
              <a:gd name="connsiteX16" fmla="*/ 3416029 w 3575538"/>
              <a:gd name="connsiteY16" fmla="*/ 3748958 h 4767663"/>
              <a:gd name="connsiteX17" fmla="*/ 3382026 w 3575538"/>
              <a:gd name="connsiteY17" fmla="*/ 3680133 h 4767663"/>
              <a:gd name="connsiteX18" fmla="*/ 3310947 w 3575538"/>
              <a:gd name="connsiteY18" fmla="*/ 3663131 h 4767663"/>
              <a:gd name="connsiteX19" fmla="*/ 3119013 w 3575538"/>
              <a:gd name="connsiteY19" fmla="*/ 3760429 h 4767663"/>
              <a:gd name="connsiteX20" fmla="*/ 2862760 w 3575538"/>
              <a:gd name="connsiteY20" fmla="*/ 3870428 h 4767663"/>
              <a:gd name="connsiteX21" fmla="*/ 2607326 w 3575538"/>
              <a:gd name="connsiteY21" fmla="*/ 3999476 h 4767663"/>
              <a:gd name="connsiteX22" fmla="*/ 2329975 w 3575538"/>
              <a:gd name="connsiteY22" fmla="*/ 3857728 h 4767663"/>
              <a:gd name="connsiteX23" fmla="*/ 2203999 w 3575538"/>
              <a:gd name="connsiteY23" fmla="*/ 3753055 h 4767663"/>
              <a:gd name="connsiteX24" fmla="*/ 2177370 w 3575538"/>
              <a:gd name="connsiteY24" fmla="*/ 3787058 h 4767663"/>
              <a:gd name="connsiteX25" fmla="*/ 1863966 w 3575538"/>
              <a:gd name="connsiteY25" fmla="*/ 3560712 h 4767663"/>
              <a:gd name="connsiteX26" fmla="*/ 1717712 w 3575538"/>
              <a:gd name="connsiteY26" fmla="*/ 3169470 h 4767663"/>
              <a:gd name="connsiteX27" fmla="*/ 1322783 w 3575538"/>
              <a:gd name="connsiteY27" fmla="*/ 2499852 h 4767663"/>
              <a:gd name="connsiteX28" fmla="*/ 1330157 w 3575538"/>
              <a:gd name="connsiteY28" fmla="*/ 2462981 h 4767663"/>
              <a:gd name="connsiteX29" fmla="*/ 1337531 w 3575538"/>
              <a:gd name="connsiteY29" fmla="*/ 2433484 h 4767663"/>
              <a:gd name="connsiteX30" fmla="*/ 1322783 w 3575538"/>
              <a:gd name="connsiteY30" fmla="*/ 2322871 h 4767663"/>
              <a:gd name="connsiteX31" fmla="*/ 1315408 w 3575538"/>
              <a:gd name="connsiteY31" fmla="*/ 2234381 h 4767663"/>
              <a:gd name="connsiteX32" fmla="*/ 1308034 w 3575538"/>
              <a:gd name="connsiteY32" fmla="*/ 2190136 h 4767663"/>
              <a:gd name="connsiteX33" fmla="*/ 1300660 w 3575538"/>
              <a:gd name="connsiteY33" fmla="*/ 2086897 h 4767663"/>
              <a:gd name="connsiteX34" fmla="*/ 1293286 w 3575538"/>
              <a:gd name="connsiteY34" fmla="*/ 2042652 h 4767663"/>
              <a:gd name="connsiteX35" fmla="*/ 1285912 w 3575538"/>
              <a:gd name="connsiteY35" fmla="*/ 1976284 h 4767663"/>
              <a:gd name="connsiteX36" fmla="*/ 1271163 w 3575538"/>
              <a:gd name="connsiteY36" fmla="*/ 1821426 h 4767663"/>
              <a:gd name="connsiteX37" fmla="*/ 1256415 w 3575538"/>
              <a:gd name="connsiteY37" fmla="*/ 1681317 h 4767663"/>
              <a:gd name="connsiteX38" fmla="*/ 1226918 w 3575538"/>
              <a:gd name="connsiteY38" fmla="*/ 1585452 h 4767663"/>
              <a:gd name="connsiteX39" fmla="*/ 1212170 w 3575538"/>
              <a:gd name="connsiteY39" fmla="*/ 1548581 h 4767663"/>
              <a:gd name="connsiteX40" fmla="*/ 1204796 w 3575538"/>
              <a:gd name="connsiteY40" fmla="*/ 1460091 h 4767663"/>
              <a:gd name="connsiteX41" fmla="*/ 1197421 w 3575538"/>
              <a:gd name="connsiteY41" fmla="*/ 1408471 h 4767663"/>
              <a:gd name="connsiteX42" fmla="*/ 1182673 w 3575538"/>
              <a:gd name="connsiteY42" fmla="*/ 1305233 h 4767663"/>
              <a:gd name="connsiteX43" fmla="*/ 1160550 w 3575538"/>
              <a:gd name="connsiteY43" fmla="*/ 1091381 h 4767663"/>
              <a:gd name="connsiteX44" fmla="*/ 1153176 w 3575538"/>
              <a:gd name="connsiteY44" fmla="*/ 1032388 h 4767663"/>
              <a:gd name="connsiteX45" fmla="*/ 1131054 w 3575538"/>
              <a:gd name="connsiteY45" fmla="*/ 929149 h 4767663"/>
              <a:gd name="connsiteX46" fmla="*/ 1108931 w 3575538"/>
              <a:gd name="connsiteY46" fmla="*/ 877529 h 4767663"/>
              <a:gd name="connsiteX47" fmla="*/ 1072060 w 3575538"/>
              <a:gd name="connsiteY47" fmla="*/ 796413 h 4767663"/>
              <a:gd name="connsiteX48" fmla="*/ 1049937 w 3575538"/>
              <a:gd name="connsiteY48" fmla="*/ 744794 h 4767663"/>
              <a:gd name="connsiteX49" fmla="*/ 998318 w 3575538"/>
              <a:gd name="connsiteY49" fmla="*/ 648929 h 4767663"/>
              <a:gd name="connsiteX50" fmla="*/ 961447 w 3575538"/>
              <a:gd name="connsiteY50" fmla="*/ 582562 h 4767663"/>
              <a:gd name="connsiteX51" fmla="*/ 895079 w 3575538"/>
              <a:gd name="connsiteY51" fmla="*/ 486697 h 4767663"/>
              <a:gd name="connsiteX52" fmla="*/ 850834 w 3575538"/>
              <a:gd name="connsiteY52" fmla="*/ 427704 h 4767663"/>
              <a:gd name="connsiteX53" fmla="*/ 806589 w 3575538"/>
              <a:gd name="connsiteY53" fmla="*/ 390833 h 4767663"/>
              <a:gd name="connsiteX54" fmla="*/ 769718 w 3575538"/>
              <a:gd name="connsiteY54" fmla="*/ 339213 h 4767663"/>
              <a:gd name="connsiteX55" fmla="*/ 718099 w 3575538"/>
              <a:gd name="connsiteY55" fmla="*/ 272846 h 4767663"/>
              <a:gd name="connsiteX56" fmla="*/ 695976 w 3575538"/>
              <a:gd name="connsiteY56" fmla="*/ 243349 h 4767663"/>
              <a:gd name="connsiteX57" fmla="*/ 629608 w 3575538"/>
              <a:gd name="connsiteY57" fmla="*/ 162233 h 4767663"/>
              <a:gd name="connsiteX58" fmla="*/ 600112 w 3575538"/>
              <a:gd name="connsiteY58" fmla="*/ 117988 h 4767663"/>
              <a:gd name="connsiteX59" fmla="*/ 555866 w 3575538"/>
              <a:gd name="connsiteY59" fmla="*/ 88491 h 4767663"/>
              <a:gd name="connsiteX60" fmla="*/ 474750 w 3575538"/>
              <a:gd name="connsiteY60" fmla="*/ 51620 h 4767663"/>
              <a:gd name="connsiteX61" fmla="*/ 378886 w 3575538"/>
              <a:gd name="connsiteY61" fmla="*/ 7375 h 4767663"/>
              <a:gd name="connsiteX62" fmla="*/ 238776 w 3575538"/>
              <a:gd name="connsiteY62" fmla="*/ 0 h 4767663"/>
              <a:gd name="connsiteX63" fmla="*/ 150286 w 3575538"/>
              <a:gd name="connsiteY63" fmla="*/ 73742 h 4767663"/>
              <a:gd name="connsiteX0" fmla="*/ 151114 w 3576366"/>
              <a:gd name="connsiteY0" fmla="*/ 73742 h 4767663"/>
              <a:gd name="connsiteX1" fmla="*/ 114243 w 3576366"/>
              <a:gd name="connsiteY1" fmla="*/ 140110 h 4767663"/>
              <a:gd name="connsiteX2" fmla="*/ 84746 w 3576366"/>
              <a:gd name="connsiteY2" fmla="*/ 184355 h 4767663"/>
              <a:gd name="connsiteX3" fmla="*/ 69998 w 3576366"/>
              <a:gd name="connsiteY3" fmla="*/ 221226 h 4767663"/>
              <a:gd name="connsiteX4" fmla="*/ 69998 w 3576366"/>
              <a:gd name="connsiteY4" fmla="*/ 398207 h 4767663"/>
              <a:gd name="connsiteX5" fmla="*/ 92120 w 3576366"/>
              <a:gd name="connsiteY5" fmla="*/ 449826 h 4767663"/>
              <a:gd name="connsiteX6" fmla="*/ 151114 w 3576366"/>
              <a:gd name="connsiteY6" fmla="*/ 560439 h 4767663"/>
              <a:gd name="connsiteX7" fmla="*/ 7522 w 3576366"/>
              <a:gd name="connsiteY7" fmla="*/ 813620 h 4767663"/>
              <a:gd name="connsiteX8" fmla="*/ 423959 w 3576366"/>
              <a:gd name="connsiteY8" fmla="*/ 1762433 h 4767663"/>
              <a:gd name="connsiteX9" fmla="*/ 431333 w 3576366"/>
              <a:gd name="connsiteY9" fmla="*/ 1850923 h 4767663"/>
              <a:gd name="connsiteX10" fmla="*/ 438707 w 3576366"/>
              <a:gd name="connsiteY10" fmla="*/ 2027904 h 4767663"/>
              <a:gd name="connsiteX11" fmla="*/ 720975 w 3576366"/>
              <a:gd name="connsiteY11" fmla="*/ 2612923 h 4767663"/>
              <a:gd name="connsiteX12" fmla="*/ 2271399 w 3576366"/>
              <a:gd name="connsiteY12" fmla="*/ 4725220 h 4767663"/>
              <a:gd name="connsiteX13" fmla="*/ 3464790 w 3576366"/>
              <a:gd name="connsiteY13" fmla="*/ 4016888 h 4767663"/>
              <a:gd name="connsiteX14" fmla="*/ 3519686 w 3576366"/>
              <a:gd name="connsiteY14" fmla="*/ 3891936 h 4767663"/>
              <a:gd name="connsiteX15" fmla="*/ 3416857 w 3576366"/>
              <a:gd name="connsiteY15" fmla="*/ 3748958 h 4767663"/>
              <a:gd name="connsiteX16" fmla="*/ 3382854 w 3576366"/>
              <a:gd name="connsiteY16" fmla="*/ 3680133 h 4767663"/>
              <a:gd name="connsiteX17" fmla="*/ 3311775 w 3576366"/>
              <a:gd name="connsiteY17" fmla="*/ 3663131 h 4767663"/>
              <a:gd name="connsiteX18" fmla="*/ 3119841 w 3576366"/>
              <a:gd name="connsiteY18" fmla="*/ 3760429 h 4767663"/>
              <a:gd name="connsiteX19" fmla="*/ 2863588 w 3576366"/>
              <a:gd name="connsiteY19" fmla="*/ 3870428 h 4767663"/>
              <a:gd name="connsiteX20" fmla="*/ 2608154 w 3576366"/>
              <a:gd name="connsiteY20" fmla="*/ 3999476 h 4767663"/>
              <a:gd name="connsiteX21" fmla="*/ 2330803 w 3576366"/>
              <a:gd name="connsiteY21" fmla="*/ 3857728 h 4767663"/>
              <a:gd name="connsiteX22" fmla="*/ 2204827 w 3576366"/>
              <a:gd name="connsiteY22" fmla="*/ 3753055 h 4767663"/>
              <a:gd name="connsiteX23" fmla="*/ 2178198 w 3576366"/>
              <a:gd name="connsiteY23" fmla="*/ 3787058 h 4767663"/>
              <a:gd name="connsiteX24" fmla="*/ 1864794 w 3576366"/>
              <a:gd name="connsiteY24" fmla="*/ 3560712 h 4767663"/>
              <a:gd name="connsiteX25" fmla="*/ 1718540 w 3576366"/>
              <a:gd name="connsiteY25" fmla="*/ 3169470 h 4767663"/>
              <a:gd name="connsiteX26" fmla="*/ 1323611 w 3576366"/>
              <a:gd name="connsiteY26" fmla="*/ 2499852 h 4767663"/>
              <a:gd name="connsiteX27" fmla="*/ 1330985 w 3576366"/>
              <a:gd name="connsiteY27" fmla="*/ 2462981 h 4767663"/>
              <a:gd name="connsiteX28" fmla="*/ 1338359 w 3576366"/>
              <a:gd name="connsiteY28" fmla="*/ 2433484 h 4767663"/>
              <a:gd name="connsiteX29" fmla="*/ 1323611 w 3576366"/>
              <a:gd name="connsiteY29" fmla="*/ 2322871 h 4767663"/>
              <a:gd name="connsiteX30" fmla="*/ 1316236 w 3576366"/>
              <a:gd name="connsiteY30" fmla="*/ 2234381 h 4767663"/>
              <a:gd name="connsiteX31" fmla="*/ 1308862 w 3576366"/>
              <a:gd name="connsiteY31" fmla="*/ 2190136 h 4767663"/>
              <a:gd name="connsiteX32" fmla="*/ 1301488 w 3576366"/>
              <a:gd name="connsiteY32" fmla="*/ 2086897 h 4767663"/>
              <a:gd name="connsiteX33" fmla="*/ 1294114 w 3576366"/>
              <a:gd name="connsiteY33" fmla="*/ 2042652 h 4767663"/>
              <a:gd name="connsiteX34" fmla="*/ 1286740 w 3576366"/>
              <a:gd name="connsiteY34" fmla="*/ 1976284 h 4767663"/>
              <a:gd name="connsiteX35" fmla="*/ 1271991 w 3576366"/>
              <a:gd name="connsiteY35" fmla="*/ 1821426 h 4767663"/>
              <a:gd name="connsiteX36" fmla="*/ 1257243 w 3576366"/>
              <a:gd name="connsiteY36" fmla="*/ 1681317 h 4767663"/>
              <a:gd name="connsiteX37" fmla="*/ 1227746 w 3576366"/>
              <a:gd name="connsiteY37" fmla="*/ 1585452 h 4767663"/>
              <a:gd name="connsiteX38" fmla="*/ 1212998 w 3576366"/>
              <a:gd name="connsiteY38" fmla="*/ 1548581 h 4767663"/>
              <a:gd name="connsiteX39" fmla="*/ 1205624 w 3576366"/>
              <a:gd name="connsiteY39" fmla="*/ 1460091 h 4767663"/>
              <a:gd name="connsiteX40" fmla="*/ 1198249 w 3576366"/>
              <a:gd name="connsiteY40" fmla="*/ 1408471 h 4767663"/>
              <a:gd name="connsiteX41" fmla="*/ 1183501 w 3576366"/>
              <a:gd name="connsiteY41" fmla="*/ 1305233 h 4767663"/>
              <a:gd name="connsiteX42" fmla="*/ 1161378 w 3576366"/>
              <a:gd name="connsiteY42" fmla="*/ 1091381 h 4767663"/>
              <a:gd name="connsiteX43" fmla="*/ 1154004 w 3576366"/>
              <a:gd name="connsiteY43" fmla="*/ 1032388 h 4767663"/>
              <a:gd name="connsiteX44" fmla="*/ 1131882 w 3576366"/>
              <a:gd name="connsiteY44" fmla="*/ 929149 h 4767663"/>
              <a:gd name="connsiteX45" fmla="*/ 1109759 w 3576366"/>
              <a:gd name="connsiteY45" fmla="*/ 877529 h 4767663"/>
              <a:gd name="connsiteX46" fmla="*/ 1072888 w 3576366"/>
              <a:gd name="connsiteY46" fmla="*/ 796413 h 4767663"/>
              <a:gd name="connsiteX47" fmla="*/ 1050765 w 3576366"/>
              <a:gd name="connsiteY47" fmla="*/ 744794 h 4767663"/>
              <a:gd name="connsiteX48" fmla="*/ 999146 w 3576366"/>
              <a:gd name="connsiteY48" fmla="*/ 648929 h 4767663"/>
              <a:gd name="connsiteX49" fmla="*/ 962275 w 3576366"/>
              <a:gd name="connsiteY49" fmla="*/ 582562 h 4767663"/>
              <a:gd name="connsiteX50" fmla="*/ 895907 w 3576366"/>
              <a:gd name="connsiteY50" fmla="*/ 486697 h 4767663"/>
              <a:gd name="connsiteX51" fmla="*/ 851662 w 3576366"/>
              <a:gd name="connsiteY51" fmla="*/ 427704 h 4767663"/>
              <a:gd name="connsiteX52" fmla="*/ 807417 w 3576366"/>
              <a:gd name="connsiteY52" fmla="*/ 390833 h 4767663"/>
              <a:gd name="connsiteX53" fmla="*/ 770546 w 3576366"/>
              <a:gd name="connsiteY53" fmla="*/ 339213 h 4767663"/>
              <a:gd name="connsiteX54" fmla="*/ 718927 w 3576366"/>
              <a:gd name="connsiteY54" fmla="*/ 272846 h 4767663"/>
              <a:gd name="connsiteX55" fmla="*/ 696804 w 3576366"/>
              <a:gd name="connsiteY55" fmla="*/ 243349 h 4767663"/>
              <a:gd name="connsiteX56" fmla="*/ 630436 w 3576366"/>
              <a:gd name="connsiteY56" fmla="*/ 162233 h 4767663"/>
              <a:gd name="connsiteX57" fmla="*/ 600940 w 3576366"/>
              <a:gd name="connsiteY57" fmla="*/ 117988 h 4767663"/>
              <a:gd name="connsiteX58" fmla="*/ 556694 w 3576366"/>
              <a:gd name="connsiteY58" fmla="*/ 88491 h 4767663"/>
              <a:gd name="connsiteX59" fmla="*/ 475578 w 3576366"/>
              <a:gd name="connsiteY59" fmla="*/ 51620 h 4767663"/>
              <a:gd name="connsiteX60" fmla="*/ 379714 w 3576366"/>
              <a:gd name="connsiteY60" fmla="*/ 7375 h 4767663"/>
              <a:gd name="connsiteX61" fmla="*/ 239604 w 3576366"/>
              <a:gd name="connsiteY61" fmla="*/ 0 h 4767663"/>
              <a:gd name="connsiteX62" fmla="*/ 151114 w 3576366"/>
              <a:gd name="connsiteY62" fmla="*/ 73742 h 4767663"/>
              <a:gd name="connsiteX0" fmla="*/ 157278 w 3582530"/>
              <a:gd name="connsiteY0" fmla="*/ 73742 h 4767663"/>
              <a:gd name="connsiteX1" fmla="*/ 120407 w 3582530"/>
              <a:gd name="connsiteY1" fmla="*/ 140110 h 4767663"/>
              <a:gd name="connsiteX2" fmla="*/ 90910 w 3582530"/>
              <a:gd name="connsiteY2" fmla="*/ 184355 h 4767663"/>
              <a:gd name="connsiteX3" fmla="*/ 76162 w 3582530"/>
              <a:gd name="connsiteY3" fmla="*/ 221226 h 4767663"/>
              <a:gd name="connsiteX4" fmla="*/ 76162 w 3582530"/>
              <a:gd name="connsiteY4" fmla="*/ 398207 h 4767663"/>
              <a:gd name="connsiteX5" fmla="*/ 98284 w 3582530"/>
              <a:gd name="connsiteY5" fmla="*/ 449826 h 4767663"/>
              <a:gd name="connsiteX6" fmla="*/ 13686 w 3582530"/>
              <a:gd name="connsiteY6" fmla="*/ 813620 h 4767663"/>
              <a:gd name="connsiteX7" fmla="*/ 430123 w 3582530"/>
              <a:gd name="connsiteY7" fmla="*/ 1762433 h 4767663"/>
              <a:gd name="connsiteX8" fmla="*/ 437497 w 3582530"/>
              <a:gd name="connsiteY8" fmla="*/ 1850923 h 4767663"/>
              <a:gd name="connsiteX9" fmla="*/ 444871 w 3582530"/>
              <a:gd name="connsiteY9" fmla="*/ 2027904 h 4767663"/>
              <a:gd name="connsiteX10" fmla="*/ 727139 w 3582530"/>
              <a:gd name="connsiteY10" fmla="*/ 2612923 h 4767663"/>
              <a:gd name="connsiteX11" fmla="*/ 2277563 w 3582530"/>
              <a:gd name="connsiteY11" fmla="*/ 4725220 h 4767663"/>
              <a:gd name="connsiteX12" fmla="*/ 3470954 w 3582530"/>
              <a:gd name="connsiteY12" fmla="*/ 4016888 h 4767663"/>
              <a:gd name="connsiteX13" fmla="*/ 3525850 w 3582530"/>
              <a:gd name="connsiteY13" fmla="*/ 3891936 h 4767663"/>
              <a:gd name="connsiteX14" fmla="*/ 3423021 w 3582530"/>
              <a:gd name="connsiteY14" fmla="*/ 3748958 h 4767663"/>
              <a:gd name="connsiteX15" fmla="*/ 3389018 w 3582530"/>
              <a:gd name="connsiteY15" fmla="*/ 3680133 h 4767663"/>
              <a:gd name="connsiteX16" fmla="*/ 3317939 w 3582530"/>
              <a:gd name="connsiteY16" fmla="*/ 3663131 h 4767663"/>
              <a:gd name="connsiteX17" fmla="*/ 3126005 w 3582530"/>
              <a:gd name="connsiteY17" fmla="*/ 3760429 h 4767663"/>
              <a:gd name="connsiteX18" fmla="*/ 2869752 w 3582530"/>
              <a:gd name="connsiteY18" fmla="*/ 3870428 h 4767663"/>
              <a:gd name="connsiteX19" fmla="*/ 2614318 w 3582530"/>
              <a:gd name="connsiteY19" fmla="*/ 3999476 h 4767663"/>
              <a:gd name="connsiteX20" fmla="*/ 2336967 w 3582530"/>
              <a:gd name="connsiteY20" fmla="*/ 3857728 h 4767663"/>
              <a:gd name="connsiteX21" fmla="*/ 2210991 w 3582530"/>
              <a:gd name="connsiteY21" fmla="*/ 3753055 h 4767663"/>
              <a:gd name="connsiteX22" fmla="*/ 2184362 w 3582530"/>
              <a:gd name="connsiteY22" fmla="*/ 3787058 h 4767663"/>
              <a:gd name="connsiteX23" fmla="*/ 1870958 w 3582530"/>
              <a:gd name="connsiteY23" fmla="*/ 3560712 h 4767663"/>
              <a:gd name="connsiteX24" fmla="*/ 1724704 w 3582530"/>
              <a:gd name="connsiteY24" fmla="*/ 3169470 h 4767663"/>
              <a:gd name="connsiteX25" fmla="*/ 1329775 w 3582530"/>
              <a:gd name="connsiteY25" fmla="*/ 2499852 h 4767663"/>
              <a:gd name="connsiteX26" fmla="*/ 1337149 w 3582530"/>
              <a:gd name="connsiteY26" fmla="*/ 2462981 h 4767663"/>
              <a:gd name="connsiteX27" fmla="*/ 1344523 w 3582530"/>
              <a:gd name="connsiteY27" fmla="*/ 2433484 h 4767663"/>
              <a:gd name="connsiteX28" fmla="*/ 1329775 w 3582530"/>
              <a:gd name="connsiteY28" fmla="*/ 2322871 h 4767663"/>
              <a:gd name="connsiteX29" fmla="*/ 1322400 w 3582530"/>
              <a:gd name="connsiteY29" fmla="*/ 2234381 h 4767663"/>
              <a:gd name="connsiteX30" fmla="*/ 1315026 w 3582530"/>
              <a:gd name="connsiteY30" fmla="*/ 2190136 h 4767663"/>
              <a:gd name="connsiteX31" fmla="*/ 1307652 w 3582530"/>
              <a:gd name="connsiteY31" fmla="*/ 2086897 h 4767663"/>
              <a:gd name="connsiteX32" fmla="*/ 1300278 w 3582530"/>
              <a:gd name="connsiteY32" fmla="*/ 2042652 h 4767663"/>
              <a:gd name="connsiteX33" fmla="*/ 1292904 w 3582530"/>
              <a:gd name="connsiteY33" fmla="*/ 1976284 h 4767663"/>
              <a:gd name="connsiteX34" fmla="*/ 1278155 w 3582530"/>
              <a:gd name="connsiteY34" fmla="*/ 1821426 h 4767663"/>
              <a:gd name="connsiteX35" fmla="*/ 1263407 w 3582530"/>
              <a:gd name="connsiteY35" fmla="*/ 1681317 h 4767663"/>
              <a:gd name="connsiteX36" fmla="*/ 1233910 w 3582530"/>
              <a:gd name="connsiteY36" fmla="*/ 1585452 h 4767663"/>
              <a:gd name="connsiteX37" fmla="*/ 1219162 w 3582530"/>
              <a:gd name="connsiteY37" fmla="*/ 1548581 h 4767663"/>
              <a:gd name="connsiteX38" fmla="*/ 1211788 w 3582530"/>
              <a:gd name="connsiteY38" fmla="*/ 1460091 h 4767663"/>
              <a:gd name="connsiteX39" fmla="*/ 1204413 w 3582530"/>
              <a:gd name="connsiteY39" fmla="*/ 1408471 h 4767663"/>
              <a:gd name="connsiteX40" fmla="*/ 1189665 w 3582530"/>
              <a:gd name="connsiteY40" fmla="*/ 1305233 h 4767663"/>
              <a:gd name="connsiteX41" fmla="*/ 1167542 w 3582530"/>
              <a:gd name="connsiteY41" fmla="*/ 1091381 h 4767663"/>
              <a:gd name="connsiteX42" fmla="*/ 1160168 w 3582530"/>
              <a:gd name="connsiteY42" fmla="*/ 1032388 h 4767663"/>
              <a:gd name="connsiteX43" fmla="*/ 1138046 w 3582530"/>
              <a:gd name="connsiteY43" fmla="*/ 929149 h 4767663"/>
              <a:gd name="connsiteX44" fmla="*/ 1115923 w 3582530"/>
              <a:gd name="connsiteY44" fmla="*/ 877529 h 4767663"/>
              <a:gd name="connsiteX45" fmla="*/ 1079052 w 3582530"/>
              <a:gd name="connsiteY45" fmla="*/ 796413 h 4767663"/>
              <a:gd name="connsiteX46" fmla="*/ 1056929 w 3582530"/>
              <a:gd name="connsiteY46" fmla="*/ 744794 h 4767663"/>
              <a:gd name="connsiteX47" fmla="*/ 1005310 w 3582530"/>
              <a:gd name="connsiteY47" fmla="*/ 648929 h 4767663"/>
              <a:gd name="connsiteX48" fmla="*/ 968439 w 3582530"/>
              <a:gd name="connsiteY48" fmla="*/ 582562 h 4767663"/>
              <a:gd name="connsiteX49" fmla="*/ 902071 w 3582530"/>
              <a:gd name="connsiteY49" fmla="*/ 486697 h 4767663"/>
              <a:gd name="connsiteX50" fmla="*/ 857826 w 3582530"/>
              <a:gd name="connsiteY50" fmla="*/ 427704 h 4767663"/>
              <a:gd name="connsiteX51" fmla="*/ 813581 w 3582530"/>
              <a:gd name="connsiteY51" fmla="*/ 390833 h 4767663"/>
              <a:gd name="connsiteX52" fmla="*/ 776710 w 3582530"/>
              <a:gd name="connsiteY52" fmla="*/ 339213 h 4767663"/>
              <a:gd name="connsiteX53" fmla="*/ 725091 w 3582530"/>
              <a:gd name="connsiteY53" fmla="*/ 272846 h 4767663"/>
              <a:gd name="connsiteX54" fmla="*/ 702968 w 3582530"/>
              <a:gd name="connsiteY54" fmla="*/ 243349 h 4767663"/>
              <a:gd name="connsiteX55" fmla="*/ 636600 w 3582530"/>
              <a:gd name="connsiteY55" fmla="*/ 162233 h 4767663"/>
              <a:gd name="connsiteX56" fmla="*/ 607104 w 3582530"/>
              <a:gd name="connsiteY56" fmla="*/ 117988 h 4767663"/>
              <a:gd name="connsiteX57" fmla="*/ 562858 w 3582530"/>
              <a:gd name="connsiteY57" fmla="*/ 88491 h 4767663"/>
              <a:gd name="connsiteX58" fmla="*/ 481742 w 3582530"/>
              <a:gd name="connsiteY58" fmla="*/ 51620 h 4767663"/>
              <a:gd name="connsiteX59" fmla="*/ 385878 w 3582530"/>
              <a:gd name="connsiteY59" fmla="*/ 7375 h 4767663"/>
              <a:gd name="connsiteX60" fmla="*/ 245768 w 3582530"/>
              <a:gd name="connsiteY60" fmla="*/ 0 h 4767663"/>
              <a:gd name="connsiteX61" fmla="*/ 157278 w 3582530"/>
              <a:gd name="connsiteY61" fmla="*/ 73742 h 4767663"/>
              <a:gd name="connsiteX0" fmla="*/ 160768 w 3586020"/>
              <a:gd name="connsiteY0" fmla="*/ 73742 h 4767663"/>
              <a:gd name="connsiteX1" fmla="*/ 123897 w 3586020"/>
              <a:gd name="connsiteY1" fmla="*/ 140110 h 4767663"/>
              <a:gd name="connsiteX2" fmla="*/ 94400 w 3586020"/>
              <a:gd name="connsiteY2" fmla="*/ 184355 h 4767663"/>
              <a:gd name="connsiteX3" fmla="*/ 79652 w 3586020"/>
              <a:gd name="connsiteY3" fmla="*/ 221226 h 4767663"/>
              <a:gd name="connsiteX4" fmla="*/ 79652 w 3586020"/>
              <a:gd name="connsiteY4" fmla="*/ 398207 h 4767663"/>
              <a:gd name="connsiteX5" fmla="*/ 17176 w 3586020"/>
              <a:gd name="connsiteY5" fmla="*/ 813620 h 4767663"/>
              <a:gd name="connsiteX6" fmla="*/ 433613 w 3586020"/>
              <a:gd name="connsiteY6" fmla="*/ 1762433 h 4767663"/>
              <a:gd name="connsiteX7" fmla="*/ 440987 w 3586020"/>
              <a:gd name="connsiteY7" fmla="*/ 1850923 h 4767663"/>
              <a:gd name="connsiteX8" fmla="*/ 448361 w 3586020"/>
              <a:gd name="connsiteY8" fmla="*/ 2027904 h 4767663"/>
              <a:gd name="connsiteX9" fmla="*/ 730629 w 3586020"/>
              <a:gd name="connsiteY9" fmla="*/ 2612923 h 4767663"/>
              <a:gd name="connsiteX10" fmla="*/ 2281053 w 3586020"/>
              <a:gd name="connsiteY10" fmla="*/ 4725220 h 4767663"/>
              <a:gd name="connsiteX11" fmla="*/ 3474444 w 3586020"/>
              <a:gd name="connsiteY11" fmla="*/ 4016888 h 4767663"/>
              <a:gd name="connsiteX12" fmla="*/ 3529340 w 3586020"/>
              <a:gd name="connsiteY12" fmla="*/ 3891936 h 4767663"/>
              <a:gd name="connsiteX13" fmla="*/ 3426511 w 3586020"/>
              <a:gd name="connsiteY13" fmla="*/ 3748958 h 4767663"/>
              <a:gd name="connsiteX14" fmla="*/ 3392508 w 3586020"/>
              <a:gd name="connsiteY14" fmla="*/ 3680133 h 4767663"/>
              <a:gd name="connsiteX15" fmla="*/ 3321429 w 3586020"/>
              <a:gd name="connsiteY15" fmla="*/ 3663131 h 4767663"/>
              <a:gd name="connsiteX16" fmla="*/ 3129495 w 3586020"/>
              <a:gd name="connsiteY16" fmla="*/ 3760429 h 4767663"/>
              <a:gd name="connsiteX17" fmla="*/ 2873242 w 3586020"/>
              <a:gd name="connsiteY17" fmla="*/ 3870428 h 4767663"/>
              <a:gd name="connsiteX18" fmla="*/ 2617808 w 3586020"/>
              <a:gd name="connsiteY18" fmla="*/ 3999476 h 4767663"/>
              <a:gd name="connsiteX19" fmla="*/ 2340457 w 3586020"/>
              <a:gd name="connsiteY19" fmla="*/ 3857728 h 4767663"/>
              <a:gd name="connsiteX20" fmla="*/ 2214481 w 3586020"/>
              <a:gd name="connsiteY20" fmla="*/ 3753055 h 4767663"/>
              <a:gd name="connsiteX21" fmla="*/ 2187852 w 3586020"/>
              <a:gd name="connsiteY21" fmla="*/ 3787058 h 4767663"/>
              <a:gd name="connsiteX22" fmla="*/ 1874448 w 3586020"/>
              <a:gd name="connsiteY22" fmla="*/ 3560712 h 4767663"/>
              <a:gd name="connsiteX23" fmla="*/ 1728194 w 3586020"/>
              <a:gd name="connsiteY23" fmla="*/ 3169470 h 4767663"/>
              <a:gd name="connsiteX24" fmla="*/ 1333265 w 3586020"/>
              <a:gd name="connsiteY24" fmla="*/ 2499852 h 4767663"/>
              <a:gd name="connsiteX25" fmla="*/ 1340639 w 3586020"/>
              <a:gd name="connsiteY25" fmla="*/ 2462981 h 4767663"/>
              <a:gd name="connsiteX26" fmla="*/ 1348013 w 3586020"/>
              <a:gd name="connsiteY26" fmla="*/ 2433484 h 4767663"/>
              <a:gd name="connsiteX27" fmla="*/ 1333265 w 3586020"/>
              <a:gd name="connsiteY27" fmla="*/ 2322871 h 4767663"/>
              <a:gd name="connsiteX28" fmla="*/ 1325890 w 3586020"/>
              <a:gd name="connsiteY28" fmla="*/ 2234381 h 4767663"/>
              <a:gd name="connsiteX29" fmla="*/ 1318516 w 3586020"/>
              <a:gd name="connsiteY29" fmla="*/ 2190136 h 4767663"/>
              <a:gd name="connsiteX30" fmla="*/ 1311142 w 3586020"/>
              <a:gd name="connsiteY30" fmla="*/ 2086897 h 4767663"/>
              <a:gd name="connsiteX31" fmla="*/ 1303768 w 3586020"/>
              <a:gd name="connsiteY31" fmla="*/ 2042652 h 4767663"/>
              <a:gd name="connsiteX32" fmla="*/ 1296394 w 3586020"/>
              <a:gd name="connsiteY32" fmla="*/ 1976284 h 4767663"/>
              <a:gd name="connsiteX33" fmla="*/ 1281645 w 3586020"/>
              <a:gd name="connsiteY33" fmla="*/ 1821426 h 4767663"/>
              <a:gd name="connsiteX34" fmla="*/ 1266897 w 3586020"/>
              <a:gd name="connsiteY34" fmla="*/ 1681317 h 4767663"/>
              <a:gd name="connsiteX35" fmla="*/ 1237400 w 3586020"/>
              <a:gd name="connsiteY35" fmla="*/ 1585452 h 4767663"/>
              <a:gd name="connsiteX36" fmla="*/ 1222652 w 3586020"/>
              <a:gd name="connsiteY36" fmla="*/ 1548581 h 4767663"/>
              <a:gd name="connsiteX37" fmla="*/ 1215278 w 3586020"/>
              <a:gd name="connsiteY37" fmla="*/ 1460091 h 4767663"/>
              <a:gd name="connsiteX38" fmla="*/ 1207903 w 3586020"/>
              <a:gd name="connsiteY38" fmla="*/ 1408471 h 4767663"/>
              <a:gd name="connsiteX39" fmla="*/ 1193155 w 3586020"/>
              <a:gd name="connsiteY39" fmla="*/ 1305233 h 4767663"/>
              <a:gd name="connsiteX40" fmla="*/ 1171032 w 3586020"/>
              <a:gd name="connsiteY40" fmla="*/ 1091381 h 4767663"/>
              <a:gd name="connsiteX41" fmla="*/ 1163658 w 3586020"/>
              <a:gd name="connsiteY41" fmla="*/ 1032388 h 4767663"/>
              <a:gd name="connsiteX42" fmla="*/ 1141536 w 3586020"/>
              <a:gd name="connsiteY42" fmla="*/ 929149 h 4767663"/>
              <a:gd name="connsiteX43" fmla="*/ 1119413 w 3586020"/>
              <a:gd name="connsiteY43" fmla="*/ 877529 h 4767663"/>
              <a:gd name="connsiteX44" fmla="*/ 1082542 w 3586020"/>
              <a:gd name="connsiteY44" fmla="*/ 796413 h 4767663"/>
              <a:gd name="connsiteX45" fmla="*/ 1060419 w 3586020"/>
              <a:gd name="connsiteY45" fmla="*/ 744794 h 4767663"/>
              <a:gd name="connsiteX46" fmla="*/ 1008800 w 3586020"/>
              <a:gd name="connsiteY46" fmla="*/ 648929 h 4767663"/>
              <a:gd name="connsiteX47" fmla="*/ 971929 w 3586020"/>
              <a:gd name="connsiteY47" fmla="*/ 582562 h 4767663"/>
              <a:gd name="connsiteX48" fmla="*/ 905561 w 3586020"/>
              <a:gd name="connsiteY48" fmla="*/ 486697 h 4767663"/>
              <a:gd name="connsiteX49" fmla="*/ 861316 w 3586020"/>
              <a:gd name="connsiteY49" fmla="*/ 427704 h 4767663"/>
              <a:gd name="connsiteX50" fmla="*/ 817071 w 3586020"/>
              <a:gd name="connsiteY50" fmla="*/ 390833 h 4767663"/>
              <a:gd name="connsiteX51" fmla="*/ 780200 w 3586020"/>
              <a:gd name="connsiteY51" fmla="*/ 339213 h 4767663"/>
              <a:gd name="connsiteX52" fmla="*/ 728581 w 3586020"/>
              <a:gd name="connsiteY52" fmla="*/ 272846 h 4767663"/>
              <a:gd name="connsiteX53" fmla="*/ 706458 w 3586020"/>
              <a:gd name="connsiteY53" fmla="*/ 243349 h 4767663"/>
              <a:gd name="connsiteX54" fmla="*/ 640090 w 3586020"/>
              <a:gd name="connsiteY54" fmla="*/ 162233 h 4767663"/>
              <a:gd name="connsiteX55" fmla="*/ 610594 w 3586020"/>
              <a:gd name="connsiteY55" fmla="*/ 117988 h 4767663"/>
              <a:gd name="connsiteX56" fmla="*/ 566348 w 3586020"/>
              <a:gd name="connsiteY56" fmla="*/ 88491 h 4767663"/>
              <a:gd name="connsiteX57" fmla="*/ 485232 w 3586020"/>
              <a:gd name="connsiteY57" fmla="*/ 51620 h 4767663"/>
              <a:gd name="connsiteX58" fmla="*/ 389368 w 3586020"/>
              <a:gd name="connsiteY58" fmla="*/ 7375 h 4767663"/>
              <a:gd name="connsiteX59" fmla="*/ 249258 w 3586020"/>
              <a:gd name="connsiteY59" fmla="*/ 0 h 4767663"/>
              <a:gd name="connsiteX60" fmla="*/ 160768 w 3586020"/>
              <a:gd name="connsiteY60" fmla="*/ 73742 h 4767663"/>
              <a:gd name="connsiteX0" fmla="*/ 161024 w 3586276"/>
              <a:gd name="connsiteY0" fmla="*/ 73742 h 4767663"/>
              <a:gd name="connsiteX1" fmla="*/ 124153 w 3586276"/>
              <a:gd name="connsiteY1" fmla="*/ 140110 h 4767663"/>
              <a:gd name="connsiteX2" fmla="*/ 94656 w 3586276"/>
              <a:gd name="connsiteY2" fmla="*/ 184355 h 4767663"/>
              <a:gd name="connsiteX3" fmla="*/ 79908 w 3586276"/>
              <a:gd name="connsiteY3" fmla="*/ 221226 h 4767663"/>
              <a:gd name="connsiteX4" fmla="*/ 17432 w 3586276"/>
              <a:gd name="connsiteY4" fmla="*/ 813620 h 4767663"/>
              <a:gd name="connsiteX5" fmla="*/ 433869 w 3586276"/>
              <a:gd name="connsiteY5" fmla="*/ 1762433 h 4767663"/>
              <a:gd name="connsiteX6" fmla="*/ 441243 w 3586276"/>
              <a:gd name="connsiteY6" fmla="*/ 1850923 h 4767663"/>
              <a:gd name="connsiteX7" fmla="*/ 448617 w 3586276"/>
              <a:gd name="connsiteY7" fmla="*/ 2027904 h 4767663"/>
              <a:gd name="connsiteX8" fmla="*/ 730885 w 3586276"/>
              <a:gd name="connsiteY8" fmla="*/ 2612923 h 4767663"/>
              <a:gd name="connsiteX9" fmla="*/ 2281309 w 3586276"/>
              <a:gd name="connsiteY9" fmla="*/ 4725220 h 4767663"/>
              <a:gd name="connsiteX10" fmla="*/ 3474700 w 3586276"/>
              <a:gd name="connsiteY10" fmla="*/ 4016888 h 4767663"/>
              <a:gd name="connsiteX11" fmla="*/ 3529596 w 3586276"/>
              <a:gd name="connsiteY11" fmla="*/ 3891936 h 4767663"/>
              <a:gd name="connsiteX12" fmla="*/ 3426767 w 3586276"/>
              <a:gd name="connsiteY12" fmla="*/ 3748958 h 4767663"/>
              <a:gd name="connsiteX13" fmla="*/ 3392764 w 3586276"/>
              <a:gd name="connsiteY13" fmla="*/ 3680133 h 4767663"/>
              <a:gd name="connsiteX14" fmla="*/ 3321685 w 3586276"/>
              <a:gd name="connsiteY14" fmla="*/ 3663131 h 4767663"/>
              <a:gd name="connsiteX15" fmla="*/ 3129751 w 3586276"/>
              <a:gd name="connsiteY15" fmla="*/ 3760429 h 4767663"/>
              <a:gd name="connsiteX16" fmla="*/ 2873498 w 3586276"/>
              <a:gd name="connsiteY16" fmla="*/ 3870428 h 4767663"/>
              <a:gd name="connsiteX17" fmla="*/ 2618064 w 3586276"/>
              <a:gd name="connsiteY17" fmla="*/ 3999476 h 4767663"/>
              <a:gd name="connsiteX18" fmla="*/ 2340713 w 3586276"/>
              <a:gd name="connsiteY18" fmla="*/ 3857728 h 4767663"/>
              <a:gd name="connsiteX19" fmla="*/ 2214737 w 3586276"/>
              <a:gd name="connsiteY19" fmla="*/ 3753055 h 4767663"/>
              <a:gd name="connsiteX20" fmla="*/ 2188108 w 3586276"/>
              <a:gd name="connsiteY20" fmla="*/ 3787058 h 4767663"/>
              <a:gd name="connsiteX21" fmla="*/ 1874704 w 3586276"/>
              <a:gd name="connsiteY21" fmla="*/ 3560712 h 4767663"/>
              <a:gd name="connsiteX22" fmla="*/ 1728450 w 3586276"/>
              <a:gd name="connsiteY22" fmla="*/ 3169470 h 4767663"/>
              <a:gd name="connsiteX23" fmla="*/ 1333521 w 3586276"/>
              <a:gd name="connsiteY23" fmla="*/ 2499852 h 4767663"/>
              <a:gd name="connsiteX24" fmla="*/ 1340895 w 3586276"/>
              <a:gd name="connsiteY24" fmla="*/ 2462981 h 4767663"/>
              <a:gd name="connsiteX25" fmla="*/ 1348269 w 3586276"/>
              <a:gd name="connsiteY25" fmla="*/ 2433484 h 4767663"/>
              <a:gd name="connsiteX26" fmla="*/ 1333521 w 3586276"/>
              <a:gd name="connsiteY26" fmla="*/ 2322871 h 4767663"/>
              <a:gd name="connsiteX27" fmla="*/ 1326146 w 3586276"/>
              <a:gd name="connsiteY27" fmla="*/ 2234381 h 4767663"/>
              <a:gd name="connsiteX28" fmla="*/ 1318772 w 3586276"/>
              <a:gd name="connsiteY28" fmla="*/ 2190136 h 4767663"/>
              <a:gd name="connsiteX29" fmla="*/ 1311398 w 3586276"/>
              <a:gd name="connsiteY29" fmla="*/ 2086897 h 4767663"/>
              <a:gd name="connsiteX30" fmla="*/ 1304024 w 3586276"/>
              <a:gd name="connsiteY30" fmla="*/ 2042652 h 4767663"/>
              <a:gd name="connsiteX31" fmla="*/ 1296650 w 3586276"/>
              <a:gd name="connsiteY31" fmla="*/ 1976284 h 4767663"/>
              <a:gd name="connsiteX32" fmla="*/ 1281901 w 3586276"/>
              <a:gd name="connsiteY32" fmla="*/ 1821426 h 4767663"/>
              <a:gd name="connsiteX33" fmla="*/ 1267153 w 3586276"/>
              <a:gd name="connsiteY33" fmla="*/ 1681317 h 4767663"/>
              <a:gd name="connsiteX34" fmla="*/ 1237656 w 3586276"/>
              <a:gd name="connsiteY34" fmla="*/ 1585452 h 4767663"/>
              <a:gd name="connsiteX35" fmla="*/ 1222908 w 3586276"/>
              <a:gd name="connsiteY35" fmla="*/ 1548581 h 4767663"/>
              <a:gd name="connsiteX36" fmla="*/ 1215534 w 3586276"/>
              <a:gd name="connsiteY36" fmla="*/ 1460091 h 4767663"/>
              <a:gd name="connsiteX37" fmla="*/ 1208159 w 3586276"/>
              <a:gd name="connsiteY37" fmla="*/ 1408471 h 4767663"/>
              <a:gd name="connsiteX38" fmla="*/ 1193411 w 3586276"/>
              <a:gd name="connsiteY38" fmla="*/ 1305233 h 4767663"/>
              <a:gd name="connsiteX39" fmla="*/ 1171288 w 3586276"/>
              <a:gd name="connsiteY39" fmla="*/ 1091381 h 4767663"/>
              <a:gd name="connsiteX40" fmla="*/ 1163914 w 3586276"/>
              <a:gd name="connsiteY40" fmla="*/ 1032388 h 4767663"/>
              <a:gd name="connsiteX41" fmla="*/ 1141792 w 3586276"/>
              <a:gd name="connsiteY41" fmla="*/ 929149 h 4767663"/>
              <a:gd name="connsiteX42" fmla="*/ 1119669 w 3586276"/>
              <a:gd name="connsiteY42" fmla="*/ 877529 h 4767663"/>
              <a:gd name="connsiteX43" fmla="*/ 1082798 w 3586276"/>
              <a:gd name="connsiteY43" fmla="*/ 796413 h 4767663"/>
              <a:gd name="connsiteX44" fmla="*/ 1060675 w 3586276"/>
              <a:gd name="connsiteY44" fmla="*/ 744794 h 4767663"/>
              <a:gd name="connsiteX45" fmla="*/ 1009056 w 3586276"/>
              <a:gd name="connsiteY45" fmla="*/ 648929 h 4767663"/>
              <a:gd name="connsiteX46" fmla="*/ 972185 w 3586276"/>
              <a:gd name="connsiteY46" fmla="*/ 582562 h 4767663"/>
              <a:gd name="connsiteX47" fmla="*/ 905817 w 3586276"/>
              <a:gd name="connsiteY47" fmla="*/ 486697 h 4767663"/>
              <a:gd name="connsiteX48" fmla="*/ 861572 w 3586276"/>
              <a:gd name="connsiteY48" fmla="*/ 427704 h 4767663"/>
              <a:gd name="connsiteX49" fmla="*/ 817327 w 3586276"/>
              <a:gd name="connsiteY49" fmla="*/ 390833 h 4767663"/>
              <a:gd name="connsiteX50" fmla="*/ 780456 w 3586276"/>
              <a:gd name="connsiteY50" fmla="*/ 339213 h 4767663"/>
              <a:gd name="connsiteX51" fmla="*/ 728837 w 3586276"/>
              <a:gd name="connsiteY51" fmla="*/ 272846 h 4767663"/>
              <a:gd name="connsiteX52" fmla="*/ 706714 w 3586276"/>
              <a:gd name="connsiteY52" fmla="*/ 243349 h 4767663"/>
              <a:gd name="connsiteX53" fmla="*/ 640346 w 3586276"/>
              <a:gd name="connsiteY53" fmla="*/ 162233 h 4767663"/>
              <a:gd name="connsiteX54" fmla="*/ 610850 w 3586276"/>
              <a:gd name="connsiteY54" fmla="*/ 117988 h 4767663"/>
              <a:gd name="connsiteX55" fmla="*/ 566604 w 3586276"/>
              <a:gd name="connsiteY55" fmla="*/ 88491 h 4767663"/>
              <a:gd name="connsiteX56" fmla="*/ 485488 w 3586276"/>
              <a:gd name="connsiteY56" fmla="*/ 51620 h 4767663"/>
              <a:gd name="connsiteX57" fmla="*/ 389624 w 3586276"/>
              <a:gd name="connsiteY57" fmla="*/ 7375 h 4767663"/>
              <a:gd name="connsiteX58" fmla="*/ 249514 w 3586276"/>
              <a:gd name="connsiteY58" fmla="*/ 0 h 4767663"/>
              <a:gd name="connsiteX59" fmla="*/ 161024 w 3586276"/>
              <a:gd name="connsiteY59" fmla="*/ 73742 h 4767663"/>
              <a:gd name="connsiteX0" fmla="*/ 536464 w 3961716"/>
              <a:gd name="connsiteY0" fmla="*/ 73742 h 4767663"/>
              <a:gd name="connsiteX1" fmla="*/ 499593 w 3961716"/>
              <a:gd name="connsiteY1" fmla="*/ 140110 h 4767663"/>
              <a:gd name="connsiteX2" fmla="*/ 470096 w 3961716"/>
              <a:gd name="connsiteY2" fmla="*/ 184355 h 4767663"/>
              <a:gd name="connsiteX3" fmla="*/ 455348 w 3961716"/>
              <a:gd name="connsiteY3" fmla="*/ 221226 h 4767663"/>
              <a:gd name="connsiteX4" fmla="*/ 5522 w 3961716"/>
              <a:gd name="connsiteY4" fmla="*/ 724720 h 4767663"/>
              <a:gd name="connsiteX5" fmla="*/ 809309 w 3961716"/>
              <a:gd name="connsiteY5" fmla="*/ 1762433 h 4767663"/>
              <a:gd name="connsiteX6" fmla="*/ 816683 w 3961716"/>
              <a:gd name="connsiteY6" fmla="*/ 1850923 h 4767663"/>
              <a:gd name="connsiteX7" fmla="*/ 824057 w 3961716"/>
              <a:gd name="connsiteY7" fmla="*/ 2027904 h 4767663"/>
              <a:gd name="connsiteX8" fmla="*/ 1106325 w 3961716"/>
              <a:gd name="connsiteY8" fmla="*/ 2612923 h 4767663"/>
              <a:gd name="connsiteX9" fmla="*/ 2656749 w 3961716"/>
              <a:gd name="connsiteY9" fmla="*/ 4725220 h 4767663"/>
              <a:gd name="connsiteX10" fmla="*/ 3850140 w 3961716"/>
              <a:gd name="connsiteY10" fmla="*/ 4016888 h 4767663"/>
              <a:gd name="connsiteX11" fmla="*/ 3905036 w 3961716"/>
              <a:gd name="connsiteY11" fmla="*/ 3891936 h 4767663"/>
              <a:gd name="connsiteX12" fmla="*/ 3802207 w 3961716"/>
              <a:gd name="connsiteY12" fmla="*/ 3748958 h 4767663"/>
              <a:gd name="connsiteX13" fmla="*/ 3768204 w 3961716"/>
              <a:gd name="connsiteY13" fmla="*/ 3680133 h 4767663"/>
              <a:gd name="connsiteX14" fmla="*/ 3697125 w 3961716"/>
              <a:gd name="connsiteY14" fmla="*/ 3663131 h 4767663"/>
              <a:gd name="connsiteX15" fmla="*/ 3505191 w 3961716"/>
              <a:gd name="connsiteY15" fmla="*/ 3760429 h 4767663"/>
              <a:gd name="connsiteX16" fmla="*/ 3248938 w 3961716"/>
              <a:gd name="connsiteY16" fmla="*/ 3870428 h 4767663"/>
              <a:gd name="connsiteX17" fmla="*/ 2993504 w 3961716"/>
              <a:gd name="connsiteY17" fmla="*/ 3999476 h 4767663"/>
              <a:gd name="connsiteX18" fmla="*/ 2716153 w 3961716"/>
              <a:gd name="connsiteY18" fmla="*/ 3857728 h 4767663"/>
              <a:gd name="connsiteX19" fmla="*/ 2590177 w 3961716"/>
              <a:gd name="connsiteY19" fmla="*/ 3753055 h 4767663"/>
              <a:gd name="connsiteX20" fmla="*/ 2563548 w 3961716"/>
              <a:gd name="connsiteY20" fmla="*/ 3787058 h 4767663"/>
              <a:gd name="connsiteX21" fmla="*/ 2250144 w 3961716"/>
              <a:gd name="connsiteY21" fmla="*/ 3560712 h 4767663"/>
              <a:gd name="connsiteX22" fmla="*/ 2103890 w 3961716"/>
              <a:gd name="connsiteY22" fmla="*/ 3169470 h 4767663"/>
              <a:gd name="connsiteX23" fmla="*/ 1708961 w 3961716"/>
              <a:gd name="connsiteY23" fmla="*/ 2499852 h 4767663"/>
              <a:gd name="connsiteX24" fmla="*/ 1716335 w 3961716"/>
              <a:gd name="connsiteY24" fmla="*/ 2462981 h 4767663"/>
              <a:gd name="connsiteX25" fmla="*/ 1723709 w 3961716"/>
              <a:gd name="connsiteY25" fmla="*/ 2433484 h 4767663"/>
              <a:gd name="connsiteX26" fmla="*/ 1708961 w 3961716"/>
              <a:gd name="connsiteY26" fmla="*/ 2322871 h 4767663"/>
              <a:gd name="connsiteX27" fmla="*/ 1701586 w 3961716"/>
              <a:gd name="connsiteY27" fmla="*/ 2234381 h 4767663"/>
              <a:gd name="connsiteX28" fmla="*/ 1694212 w 3961716"/>
              <a:gd name="connsiteY28" fmla="*/ 2190136 h 4767663"/>
              <a:gd name="connsiteX29" fmla="*/ 1686838 w 3961716"/>
              <a:gd name="connsiteY29" fmla="*/ 2086897 h 4767663"/>
              <a:gd name="connsiteX30" fmla="*/ 1679464 w 3961716"/>
              <a:gd name="connsiteY30" fmla="*/ 2042652 h 4767663"/>
              <a:gd name="connsiteX31" fmla="*/ 1672090 w 3961716"/>
              <a:gd name="connsiteY31" fmla="*/ 1976284 h 4767663"/>
              <a:gd name="connsiteX32" fmla="*/ 1657341 w 3961716"/>
              <a:gd name="connsiteY32" fmla="*/ 1821426 h 4767663"/>
              <a:gd name="connsiteX33" fmla="*/ 1642593 w 3961716"/>
              <a:gd name="connsiteY33" fmla="*/ 1681317 h 4767663"/>
              <a:gd name="connsiteX34" fmla="*/ 1613096 w 3961716"/>
              <a:gd name="connsiteY34" fmla="*/ 1585452 h 4767663"/>
              <a:gd name="connsiteX35" fmla="*/ 1598348 w 3961716"/>
              <a:gd name="connsiteY35" fmla="*/ 1548581 h 4767663"/>
              <a:gd name="connsiteX36" fmla="*/ 1590974 w 3961716"/>
              <a:gd name="connsiteY36" fmla="*/ 1460091 h 4767663"/>
              <a:gd name="connsiteX37" fmla="*/ 1583599 w 3961716"/>
              <a:gd name="connsiteY37" fmla="*/ 1408471 h 4767663"/>
              <a:gd name="connsiteX38" fmla="*/ 1568851 w 3961716"/>
              <a:gd name="connsiteY38" fmla="*/ 1305233 h 4767663"/>
              <a:gd name="connsiteX39" fmla="*/ 1546728 w 3961716"/>
              <a:gd name="connsiteY39" fmla="*/ 1091381 h 4767663"/>
              <a:gd name="connsiteX40" fmla="*/ 1539354 w 3961716"/>
              <a:gd name="connsiteY40" fmla="*/ 1032388 h 4767663"/>
              <a:gd name="connsiteX41" fmla="*/ 1517232 w 3961716"/>
              <a:gd name="connsiteY41" fmla="*/ 929149 h 4767663"/>
              <a:gd name="connsiteX42" fmla="*/ 1495109 w 3961716"/>
              <a:gd name="connsiteY42" fmla="*/ 877529 h 4767663"/>
              <a:gd name="connsiteX43" fmla="*/ 1458238 w 3961716"/>
              <a:gd name="connsiteY43" fmla="*/ 796413 h 4767663"/>
              <a:gd name="connsiteX44" fmla="*/ 1436115 w 3961716"/>
              <a:gd name="connsiteY44" fmla="*/ 744794 h 4767663"/>
              <a:gd name="connsiteX45" fmla="*/ 1384496 w 3961716"/>
              <a:gd name="connsiteY45" fmla="*/ 648929 h 4767663"/>
              <a:gd name="connsiteX46" fmla="*/ 1347625 w 3961716"/>
              <a:gd name="connsiteY46" fmla="*/ 582562 h 4767663"/>
              <a:gd name="connsiteX47" fmla="*/ 1281257 w 3961716"/>
              <a:gd name="connsiteY47" fmla="*/ 486697 h 4767663"/>
              <a:gd name="connsiteX48" fmla="*/ 1237012 w 3961716"/>
              <a:gd name="connsiteY48" fmla="*/ 427704 h 4767663"/>
              <a:gd name="connsiteX49" fmla="*/ 1192767 w 3961716"/>
              <a:gd name="connsiteY49" fmla="*/ 390833 h 4767663"/>
              <a:gd name="connsiteX50" fmla="*/ 1155896 w 3961716"/>
              <a:gd name="connsiteY50" fmla="*/ 339213 h 4767663"/>
              <a:gd name="connsiteX51" fmla="*/ 1104277 w 3961716"/>
              <a:gd name="connsiteY51" fmla="*/ 272846 h 4767663"/>
              <a:gd name="connsiteX52" fmla="*/ 1082154 w 3961716"/>
              <a:gd name="connsiteY52" fmla="*/ 243349 h 4767663"/>
              <a:gd name="connsiteX53" fmla="*/ 1015786 w 3961716"/>
              <a:gd name="connsiteY53" fmla="*/ 162233 h 4767663"/>
              <a:gd name="connsiteX54" fmla="*/ 986290 w 3961716"/>
              <a:gd name="connsiteY54" fmla="*/ 117988 h 4767663"/>
              <a:gd name="connsiteX55" fmla="*/ 942044 w 3961716"/>
              <a:gd name="connsiteY55" fmla="*/ 88491 h 4767663"/>
              <a:gd name="connsiteX56" fmla="*/ 860928 w 3961716"/>
              <a:gd name="connsiteY56" fmla="*/ 51620 h 4767663"/>
              <a:gd name="connsiteX57" fmla="*/ 765064 w 3961716"/>
              <a:gd name="connsiteY57" fmla="*/ 7375 h 4767663"/>
              <a:gd name="connsiteX58" fmla="*/ 624954 w 3961716"/>
              <a:gd name="connsiteY58" fmla="*/ 0 h 4767663"/>
              <a:gd name="connsiteX59" fmla="*/ 536464 w 3961716"/>
              <a:gd name="connsiteY59" fmla="*/ 73742 h 4767663"/>
              <a:gd name="connsiteX0" fmla="*/ 535954 w 3961206"/>
              <a:gd name="connsiteY0" fmla="*/ 73742 h 4767663"/>
              <a:gd name="connsiteX1" fmla="*/ 499083 w 3961206"/>
              <a:gd name="connsiteY1" fmla="*/ 140110 h 4767663"/>
              <a:gd name="connsiteX2" fmla="*/ 469586 w 3961206"/>
              <a:gd name="connsiteY2" fmla="*/ 184355 h 4767663"/>
              <a:gd name="connsiteX3" fmla="*/ 5012 w 3961206"/>
              <a:gd name="connsiteY3" fmla="*/ 724720 h 4767663"/>
              <a:gd name="connsiteX4" fmla="*/ 808799 w 3961206"/>
              <a:gd name="connsiteY4" fmla="*/ 1762433 h 4767663"/>
              <a:gd name="connsiteX5" fmla="*/ 816173 w 3961206"/>
              <a:gd name="connsiteY5" fmla="*/ 1850923 h 4767663"/>
              <a:gd name="connsiteX6" fmla="*/ 823547 w 3961206"/>
              <a:gd name="connsiteY6" fmla="*/ 2027904 h 4767663"/>
              <a:gd name="connsiteX7" fmla="*/ 1105815 w 3961206"/>
              <a:gd name="connsiteY7" fmla="*/ 2612923 h 4767663"/>
              <a:gd name="connsiteX8" fmla="*/ 2656239 w 3961206"/>
              <a:gd name="connsiteY8" fmla="*/ 4725220 h 4767663"/>
              <a:gd name="connsiteX9" fmla="*/ 3849630 w 3961206"/>
              <a:gd name="connsiteY9" fmla="*/ 4016888 h 4767663"/>
              <a:gd name="connsiteX10" fmla="*/ 3904526 w 3961206"/>
              <a:gd name="connsiteY10" fmla="*/ 3891936 h 4767663"/>
              <a:gd name="connsiteX11" fmla="*/ 3801697 w 3961206"/>
              <a:gd name="connsiteY11" fmla="*/ 3748958 h 4767663"/>
              <a:gd name="connsiteX12" fmla="*/ 3767694 w 3961206"/>
              <a:gd name="connsiteY12" fmla="*/ 3680133 h 4767663"/>
              <a:gd name="connsiteX13" fmla="*/ 3696615 w 3961206"/>
              <a:gd name="connsiteY13" fmla="*/ 3663131 h 4767663"/>
              <a:gd name="connsiteX14" fmla="*/ 3504681 w 3961206"/>
              <a:gd name="connsiteY14" fmla="*/ 3760429 h 4767663"/>
              <a:gd name="connsiteX15" fmla="*/ 3248428 w 3961206"/>
              <a:gd name="connsiteY15" fmla="*/ 3870428 h 4767663"/>
              <a:gd name="connsiteX16" fmla="*/ 2992994 w 3961206"/>
              <a:gd name="connsiteY16" fmla="*/ 3999476 h 4767663"/>
              <a:gd name="connsiteX17" fmla="*/ 2715643 w 3961206"/>
              <a:gd name="connsiteY17" fmla="*/ 3857728 h 4767663"/>
              <a:gd name="connsiteX18" fmla="*/ 2589667 w 3961206"/>
              <a:gd name="connsiteY18" fmla="*/ 3753055 h 4767663"/>
              <a:gd name="connsiteX19" fmla="*/ 2563038 w 3961206"/>
              <a:gd name="connsiteY19" fmla="*/ 3787058 h 4767663"/>
              <a:gd name="connsiteX20" fmla="*/ 2249634 w 3961206"/>
              <a:gd name="connsiteY20" fmla="*/ 3560712 h 4767663"/>
              <a:gd name="connsiteX21" fmla="*/ 2103380 w 3961206"/>
              <a:gd name="connsiteY21" fmla="*/ 3169470 h 4767663"/>
              <a:gd name="connsiteX22" fmla="*/ 1708451 w 3961206"/>
              <a:gd name="connsiteY22" fmla="*/ 2499852 h 4767663"/>
              <a:gd name="connsiteX23" fmla="*/ 1715825 w 3961206"/>
              <a:gd name="connsiteY23" fmla="*/ 2462981 h 4767663"/>
              <a:gd name="connsiteX24" fmla="*/ 1723199 w 3961206"/>
              <a:gd name="connsiteY24" fmla="*/ 2433484 h 4767663"/>
              <a:gd name="connsiteX25" fmla="*/ 1708451 w 3961206"/>
              <a:gd name="connsiteY25" fmla="*/ 2322871 h 4767663"/>
              <a:gd name="connsiteX26" fmla="*/ 1701076 w 3961206"/>
              <a:gd name="connsiteY26" fmla="*/ 2234381 h 4767663"/>
              <a:gd name="connsiteX27" fmla="*/ 1693702 w 3961206"/>
              <a:gd name="connsiteY27" fmla="*/ 2190136 h 4767663"/>
              <a:gd name="connsiteX28" fmla="*/ 1686328 w 3961206"/>
              <a:gd name="connsiteY28" fmla="*/ 2086897 h 4767663"/>
              <a:gd name="connsiteX29" fmla="*/ 1678954 w 3961206"/>
              <a:gd name="connsiteY29" fmla="*/ 2042652 h 4767663"/>
              <a:gd name="connsiteX30" fmla="*/ 1671580 w 3961206"/>
              <a:gd name="connsiteY30" fmla="*/ 1976284 h 4767663"/>
              <a:gd name="connsiteX31" fmla="*/ 1656831 w 3961206"/>
              <a:gd name="connsiteY31" fmla="*/ 1821426 h 4767663"/>
              <a:gd name="connsiteX32" fmla="*/ 1642083 w 3961206"/>
              <a:gd name="connsiteY32" fmla="*/ 1681317 h 4767663"/>
              <a:gd name="connsiteX33" fmla="*/ 1612586 w 3961206"/>
              <a:gd name="connsiteY33" fmla="*/ 1585452 h 4767663"/>
              <a:gd name="connsiteX34" fmla="*/ 1597838 w 3961206"/>
              <a:gd name="connsiteY34" fmla="*/ 1548581 h 4767663"/>
              <a:gd name="connsiteX35" fmla="*/ 1590464 w 3961206"/>
              <a:gd name="connsiteY35" fmla="*/ 1460091 h 4767663"/>
              <a:gd name="connsiteX36" fmla="*/ 1583089 w 3961206"/>
              <a:gd name="connsiteY36" fmla="*/ 1408471 h 4767663"/>
              <a:gd name="connsiteX37" fmla="*/ 1568341 w 3961206"/>
              <a:gd name="connsiteY37" fmla="*/ 1305233 h 4767663"/>
              <a:gd name="connsiteX38" fmla="*/ 1546218 w 3961206"/>
              <a:gd name="connsiteY38" fmla="*/ 1091381 h 4767663"/>
              <a:gd name="connsiteX39" fmla="*/ 1538844 w 3961206"/>
              <a:gd name="connsiteY39" fmla="*/ 1032388 h 4767663"/>
              <a:gd name="connsiteX40" fmla="*/ 1516722 w 3961206"/>
              <a:gd name="connsiteY40" fmla="*/ 929149 h 4767663"/>
              <a:gd name="connsiteX41" fmla="*/ 1494599 w 3961206"/>
              <a:gd name="connsiteY41" fmla="*/ 877529 h 4767663"/>
              <a:gd name="connsiteX42" fmla="*/ 1457728 w 3961206"/>
              <a:gd name="connsiteY42" fmla="*/ 796413 h 4767663"/>
              <a:gd name="connsiteX43" fmla="*/ 1435605 w 3961206"/>
              <a:gd name="connsiteY43" fmla="*/ 744794 h 4767663"/>
              <a:gd name="connsiteX44" fmla="*/ 1383986 w 3961206"/>
              <a:gd name="connsiteY44" fmla="*/ 648929 h 4767663"/>
              <a:gd name="connsiteX45" fmla="*/ 1347115 w 3961206"/>
              <a:gd name="connsiteY45" fmla="*/ 582562 h 4767663"/>
              <a:gd name="connsiteX46" fmla="*/ 1280747 w 3961206"/>
              <a:gd name="connsiteY46" fmla="*/ 486697 h 4767663"/>
              <a:gd name="connsiteX47" fmla="*/ 1236502 w 3961206"/>
              <a:gd name="connsiteY47" fmla="*/ 427704 h 4767663"/>
              <a:gd name="connsiteX48" fmla="*/ 1192257 w 3961206"/>
              <a:gd name="connsiteY48" fmla="*/ 390833 h 4767663"/>
              <a:gd name="connsiteX49" fmla="*/ 1155386 w 3961206"/>
              <a:gd name="connsiteY49" fmla="*/ 339213 h 4767663"/>
              <a:gd name="connsiteX50" fmla="*/ 1103767 w 3961206"/>
              <a:gd name="connsiteY50" fmla="*/ 272846 h 4767663"/>
              <a:gd name="connsiteX51" fmla="*/ 1081644 w 3961206"/>
              <a:gd name="connsiteY51" fmla="*/ 243349 h 4767663"/>
              <a:gd name="connsiteX52" fmla="*/ 1015276 w 3961206"/>
              <a:gd name="connsiteY52" fmla="*/ 162233 h 4767663"/>
              <a:gd name="connsiteX53" fmla="*/ 985780 w 3961206"/>
              <a:gd name="connsiteY53" fmla="*/ 117988 h 4767663"/>
              <a:gd name="connsiteX54" fmla="*/ 941534 w 3961206"/>
              <a:gd name="connsiteY54" fmla="*/ 88491 h 4767663"/>
              <a:gd name="connsiteX55" fmla="*/ 860418 w 3961206"/>
              <a:gd name="connsiteY55" fmla="*/ 51620 h 4767663"/>
              <a:gd name="connsiteX56" fmla="*/ 764554 w 3961206"/>
              <a:gd name="connsiteY56" fmla="*/ 7375 h 4767663"/>
              <a:gd name="connsiteX57" fmla="*/ 624444 w 3961206"/>
              <a:gd name="connsiteY57" fmla="*/ 0 h 4767663"/>
              <a:gd name="connsiteX58" fmla="*/ 535954 w 3961206"/>
              <a:gd name="connsiteY58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15212 w 3960245"/>
              <a:gd name="connsiteY4" fmla="*/ 1850923 h 4767663"/>
              <a:gd name="connsiteX5" fmla="*/ 822586 w 3960245"/>
              <a:gd name="connsiteY5" fmla="*/ 2027904 h 4767663"/>
              <a:gd name="connsiteX6" fmla="*/ 1104854 w 3960245"/>
              <a:gd name="connsiteY6" fmla="*/ 2612923 h 4767663"/>
              <a:gd name="connsiteX7" fmla="*/ 2655278 w 3960245"/>
              <a:gd name="connsiteY7" fmla="*/ 4725220 h 4767663"/>
              <a:gd name="connsiteX8" fmla="*/ 3848669 w 3960245"/>
              <a:gd name="connsiteY8" fmla="*/ 4016888 h 4767663"/>
              <a:gd name="connsiteX9" fmla="*/ 3903565 w 3960245"/>
              <a:gd name="connsiteY9" fmla="*/ 3891936 h 4767663"/>
              <a:gd name="connsiteX10" fmla="*/ 3800736 w 3960245"/>
              <a:gd name="connsiteY10" fmla="*/ 3748958 h 4767663"/>
              <a:gd name="connsiteX11" fmla="*/ 3766733 w 3960245"/>
              <a:gd name="connsiteY11" fmla="*/ 3680133 h 4767663"/>
              <a:gd name="connsiteX12" fmla="*/ 3695654 w 3960245"/>
              <a:gd name="connsiteY12" fmla="*/ 3663131 h 4767663"/>
              <a:gd name="connsiteX13" fmla="*/ 3503720 w 3960245"/>
              <a:gd name="connsiteY13" fmla="*/ 3760429 h 4767663"/>
              <a:gd name="connsiteX14" fmla="*/ 3247467 w 3960245"/>
              <a:gd name="connsiteY14" fmla="*/ 3870428 h 4767663"/>
              <a:gd name="connsiteX15" fmla="*/ 2992033 w 3960245"/>
              <a:gd name="connsiteY15" fmla="*/ 3999476 h 4767663"/>
              <a:gd name="connsiteX16" fmla="*/ 2714682 w 3960245"/>
              <a:gd name="connsiteY16" fmla="*/ 3857728 h 4767663"/>
              <a:gd name="connsiteX17" fmla="*/ 2588706 w 3960245"/>
              <a:gd name="connsiteY17" fmla="*/ 3753055 h 4767663"/>
              <a:gd name="connsiteX18" fmla="*/ 2562077 w 3960245"/>
              <a:gd name="connsiteY18" fmla="*/ 3787058 h 4767663"/>
              <a:gd name="connsiteX19" fmla="*/ 2248673 w 3960245"/>
              <a:gd name="connsiteY19" fmla="*/ 3560712 h 4767663"/>
              <a:gd name="connsiteX20" fmla="*/ 2102419 w 3960245"/>
              <a:gd name="connsiteY20" fmla="*/ 3169470 h 4767663"/>
              <a:gd name="connsiteX21" fmla="*/ 1707490 w 3960245"/>
              <a:gd name="connsiteY21" fmla="*/ 2499852 h 4767663"/>
              <a:gd name="connsiteX22" fmla="*/ 1714864 w 3960245"/>
              <a:gd name="connsiteY22" fmla="*/ 2462981 h 4767663"/>
              <a:gd name="connsiteX23" fmla="*/ 1722238 w 3960245"/>
              <a:gd name="connsiteY23" fmla="*/ 2433484 h 4767663"/>
              <a:gd name="connsiteX24" fmla="*/ 1707490 w 3960245"/>
              <a:gd name="connsiteY24" fmla="*/ 2322871 h 4767663"/>
              <a:gd name="connsiteX25" fmla="*/ 1700115 w 3960245"/>
              <a:gd name="connsiteY25" fmla="*/ 2234381 h 4767663"/>
              <a:gd name="connsiteX26" fmla="*/ 1692741 w 3960245"/>
              <a:gd name="connsiteY26" fmla="*/ 2190136 h 4767663"/>
              <a:gd name="connsiteX27" fmla="*/ 1685367 w 3960245"/>
              <a:gd name="connsiteY27" fmla="*/ 2086897 h 4767663"/>
              <a:gd name="connsiteX28" fmla="*/ 1677993 w 3960245"/>
              <a:gd name="connsiteY28" fmla="*/ 2042652 h 4767663"/>
              <a:gd name="connsiteX29" fmla="*/ 1670619 w 3960245"/>
              <a:gd name="connsiteY29" fmla="*/ 1976284 h 4767663"/>
              <a:gd name="connsiteX30" fmla="*/ 1655870 w 3960245"/>
              <a:gd name="connsiteY30" fmla="*/ 1821426 h 4767663"/>
              <a:gd name="connsiteX31" fmla="*/ 1641122 w 3960245"/>
              <a:gd name="connsiteY31" fmla="*/ 1681317 h 4767663"/>
              <a:gd name="connsiteX32" fmla="*/ 1611625 w 3960245"/>
              <a:gd name="connsiteY32" fmla="*/ 1585452 h 4767663"/>
              <a:gd name="connsiteX33" fmla="*/ 1596877 w 3960245"/>
              <a:gd name="connsiteY33" fmla="*/ 1548581 h 4767663"/>
              <a:gd name="connsiteX34" fmla="*/ 1589503 w 3960245"/>
              <a:gd name="connsiteY34" fmla="*/ 1460091 h 4767663"/>
              <a:gd name="connsiteX35" fmla="*/ 1582128 w 3960245"/>
              <a:gd name="connsiteY35" fmla="*/ 1408471 h 4767663"/>
              <a:gd name="connsiteX36" fmla="*/ 1567380 w 3960245"/>
              <a:gd name="connsiteY36" fmla="*/ 1305233 h 4767663"/>
              <a:gd name="connsiteX37" fmla="*/ 1545257 w 3960245"/>
              <a:gd name="connsiteY37" fmla="*/ 1091381 h 4767663"/>
              <a:gd name="connsiteX38" fmla="*/ 1537883 w 3960245"/>
              <a:gd name="connsiteY38" fmla="*/ 1032388 h 4767663"/>
              <a:gd name="connsiteX39" fmla="*/ 1515761 w 3960245"/>
              <a:gd name="connsiteY39" fmla="*/ 929149 h 4767663"/>
              <a:gd name="connsiteX40" fmla="*/ 1493638 w 3960245"/>
              <a:gd name="connsiteY40" fmla="*/ 877529 h 4767663"/>
              <a:gd name="connsiteX41" fmla="*/ 1456767 w 3960245"/>
              <a:gd name="connsiteY41" fmla="*/ 796413 h 4767663"/>
              <a:gd name="connsiteX42" fmla="*/ 1434644 w 3960245"/>
              <a:gd name="connsiteY42" fmla="*/ 744794 h 4767663"/>
              <a:gd name="connsiteX43" fmla="*/ 1383025 w 3960245"/>
              <a:gd name="connsiteY43" fmla="*/ 648929 h 4767663"/>
              <a:gd name="connsiteX44" fmla="*/ 1346154 w 3960245"/>
              <a:gd name="connsiteY44" fmla="*/ 582562 h 4767663"/>
              <a:gd name="connsiteX45" fmla="*/ 1279786 w 3960245"/>
              <a:gd name="connsiteY45" fmla="*/ 486697 h 4767663"/>
              <a:gd name="connsiteX46" fmla="*/ 1235541 w 3960245"/>
              <a:gd name="connsiteY46" fmla="*/ 427704 h 4767663"/>
              <a:gd name="connsiteX47" fmla="*/ 1191296 w 3960245"/>
              <a:gd name="connsiteY47" fmla="*/ 390833 h 4767663"/>
              <a:gd name="connsiteX48" fmla="*/ 1154425 w 3960245"/>
              <a:gd name="connsiteY48" fmla="*/ 339213 h 4767663"/>
              <a:gd name="connsiteX49" fmla="*/ 1102806 w 3960245"/>
              <a:gd name="connsiteY49" fmla="*/ 272846 h 4767663"/>
              <a:gd name="connsiteX50" fmla="*/ 1080683 w 3960245"/>
              <a:gd name="connsiteY50" fmla="*/ 243349 h 4767663"/>
              <a:gd name="connsiteX51" fmla="*/ 1014315 w 3960245"/>
              <a:gd name="connsiteY51" fmla="*/ 162233 h 4767663"/>
              <a:gd name="connsiteX52" fmla="*/ 984819 w 3960245"/>
              <a:gd name="connsiteY52" fmla="*/ 117988 h 4767663"/>
              <a:gd name="connsiteX53" fmla="*/ 940573 w 3960245"/>
              <a:gd name="connsiteY53" fmla="*/ 88491 h 4767663"/>
              <a:gd name="connsiteX54" fmla="*/ 859457 w 3960245"/>
              <a:gd name="connsiteY54" fmla="*/ 51620 h 4767663"/>
              <a:gd name="connsiteX55" fmla="*/ 763593 w 3960245"/>
              <a:gd name="connsiteY55" fmla="*/ 7375 h 4767663"/>
              <a:gd name="connsiteX56" fmla="*/ 623483 w 3960245"/>
              <a:gd name="connsiteY56" fmla="*/ 0 h 4767663"/>
              <a:gd name="connsiteX57" fmla="*/ 534993 w 3960245"/>
              <a:gd name="connsiteY57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88706 w 3960245"/>
              <a:gd name="connsiteY16" fmla="*/ 3753055 h 4767663"/>
              <a:gd name="connsiteX17" fmla="*/ 2562077 w 3960245"/>
              <a:gd name="connsiteY17" fmla="*/ 3787058 h 4767663"/>
              <a:gd name="connsiteX18" fmla="*/ 2248673 w 3960245"/>
              <a:gd name="connsiteY18" fmla="*/ 3560712 h 4767663"/>
              <a:gd name="connsiteX19" fmla="*/ 2102419 w 3960245"/>
              <a:gd name="connsiteY19" fmla="*/ 3169470 h 4767663"/>
              <a:gd name="connsiteX20" fmla="*/ 1707490 w 3960245"/>
              <a:gd name="connsiteY20" fmla="*/ 2499852 h 4767663"/>
              <a:gd name="connsiteX21" fmla="*/ 1714864 w 3960245"/>
              <a:gd name="connsiteY21" fmla="*/ 2462981 h 4767663"/>
              <a:gd name="connsiteX22" fmla="*/ 1722238 w 3960245"/>
              <a:gd name="connsiteY22" fmla="*/ 2433484 h 4767663"/>
              <a:gd name="connsiteX23" fmla="*/ 1707490 w 3960245"/>
              <a:gd name="connsiteY23" fmla="*/ 2322871 h 4767663"/>
              <a:gd name="connsiteX24" fmla="*/ 1700115 w 3960245"/>
              <a:gd name="connsiteY24" fmla="*/ 2234381 h 4767663"/>
              <a:gd name="connsiteX25" fmla="*/ 1692741 w 3960245"/>
              <a:gd name="connsiteY25" fmla="*/ 2190136 h 4767663"/>
              <a:gd name="connsiteX26" fmla="*/ 1685367 w 3960245"/>
              <a:gd name="connsiteY26" fmla="*/ 2086897 h 4767663"/>
              <a:gd name="connsiteX27" fmla="*/ 1677993 w 3960245"/>
              <a:gd name="connsiteY27" fmla="*/ 2042652 h 4767663"/>
              <a:gd name="connsiteX28" fmla="*/ 1670619 w 3960245"/>
              <a:gd name="connsiteY28" fmla="*/ 1976284 h 4767663"/>
              <a:gd name="connsiteX29" fmla="*/ 1655870 w 3960245"/>
              <a:gd name="connsiteY29" fmla="*/ 1821426 h 4767663"/>
              <a:gd name="connsiteX30" fmla="*/ 1641122 w 3960245"/>
              <a:gd name="connsiteY30" fmla="*/ 1681317 h 4767663"/>
              <a:gd name="connsiteX31" fmla="*/ 1611625 w 3960245"/>
              <a:gd name="connsiteY31" fmla="*/ 1585452 h 4767663"/>
              <a:gd name="connsiteX32" fmla="*/ 1596877 w 3960245"/>
              <a:gd name="connsiteY32" fmla="*/ 1548581 h 4767663"/>
              <a:gd name="connsiteX33" fmla="*/ 1589503 w 3960245"/>
              <a:gd name="connsiteY33" fmla="*/ 1460091 h 4767663"/>
              <a:gd name="connsiteX34" fmla="*/ 1582128 w 3960245"/>
              <a:gd name="connsiteY34" fmla="*/ 1408471 h 4767663"/>
              <a:gd name="connsiteX35" fmla="*/ 1567380 w 3960245"/>
              <a:gd name="connsiteY35" fmla="*/ 1305233 h 4767663"/>
              <a:gd name="connsiteX36" fmla="*/ 1545257 w 3960245"/>
              <a:gd name="connsiteY36" fmla="*/ 1091381 h 4767663"/>
              <a:gd name="connsiteX37" fmla="*/ 1537883 w 3960245"/>
              <a:gd name="connsiteY37" fmla="*/ 1032388 h 4767663"/>
              <a:gd name="connsiteX38" fmla="*/ 1515761 w 3960245"/>
              <a:gd name="connsiteY38" fmla="*/ 929149 h 4767663"/>
              <a:gd name="connsiteX39" fmla="*/ 1493638 w 3960245"/>
              <a:gd name="connsiteY39" fmla="*/ 877529 h 4767663"/>
              <a:gd name="connsiteX40" fmla="*/ 1456767 w 3960245"/>
              <a:gd name="connsiteY40" fmla="*/ 796413 h 4767663"/>
              <a:gd name="connsiteX41" fmla="*/ 1434644 w 3960245"/>
              <a:gd name="connsiteY41" fmla="*/ 744794 h 4767663"/>
              <a:gd name="connsiteX42" fmla="*/ 1383025 w 3960245"/>
              <a:gd name="connsiteY42" fmla="*/ 648929 h 4767663"/>
              <a:gd name="connsiteX43" fmla="*/ 1346154 w 3960245"/>
              <a:gd name="connsiteY43" fmla="*/ 582562 h 4767663"/>
              <a:gd name="connsiteX44" fmla="*/ 1279786 w 3960245"/>
              <a:gd name="connsiteY44" fmla="*/ 486697 h 4767663"/>
              <a:gd name="connsiteX45" fmla="*/ 1235541 w 3960245"/>
              <a:gd name="connsiteY45" fmla="*/ 427704 h 4767663"/>
              <a:gd name="connsiteX46" fmla="*/ 1191296 w 3960245"/>
              <a:gd name="connsiteY46" fmla="*/ 390833 h 4767663"/>
              <a:gd name="connsiteX47" fmla="*/ 1154425 w 3960245"/>
              <a:gd name="connsiteY47" fmla="*/ 339213 h 4767663"/>
              <a:gd name="connsiteX48" fmla="*/ 1102806 w 3960245"/>
              <a:gd name="connsiteY48" fmla="*/ 272846 h 4767663"/>
              <a:gd name="connsiteX49" fmla="*/ 1080683 w 3960245"/>
              <a:gd name="connsiteY49" fmla="*/ 243349 h 4767663"/>
              <a:gd name="connsiteX50" fmla="*/ 1014315 w 3960245"/>
              <a:gd name="connsiteY50" fmla="*/ 162233 h 4767663"/>
              <a:gd name="connsiteX51" fmla="*/ 984819 w 3960245"/>
              <a:gd name="connsiteY51" fmla="*/ 117988 h 4767663"/>
              <a:gd name="connsiteX52" fmla="*/ 940573 w 3960245"/>
              <a:gd name="connsiteY52" fmla="*/ 88491 h 4767663"/>
              <a:gd name="connsiteX53" fmla="*/ 859457 w 3960245"/>
              <a:gd name="connsiteY53" fmla="*/ 51620 h 4767663"/>
              <a:gd name="connsiteX54" fmla="*/ 763593 w 3960245"/>
              <a:gd name="connsiteY54" fmla="*/ 7375 h 4767663"/>
              <a:gd name="connsiteX55" fmla="*/ 623483 w 3960245"/>
              <a:gd name="connsiteY55" fmla="*/ 0 h 4767663"/>
              <a:gd name="connsiteX56" fmla="*/ 534993 w 3960245"/>
              <a:gd name="connsiteY56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88706 w 3960245"/>
              <a:gd name="connsiteY16" fmla="*/ 3753055 h 4767663"/>
              <a:gd name="connsiteX17" fmla="*/ 2562077 w 3960245"/>
              <a:gd name="connsiteY17" fmla="*/ 3787058 h 4767663"/>
              <a:gd name="connsiteX18" fmla="*/ 2248673 w 3960245"/>
              <a:gd name="connsiteY18" fmla="*/ 3560712 h 4767663"/>
              <a:gd name="connsiteX19" fmla="*/ 2102419 w 3960245"/>
              <a:gd name="connsiteY19" fmla="*/ 3169470 h 4767663"/>
              <a:gd name="connsiteX20" fmla="*/ 1707490 w 3960245"/>
              <a:gd name="connsiteY20" fmla="*/ 2499852 h 4767663"/>
              <a:gd name="connsiteX21" fmla="*/ 1714864 w 3960245"/>
              <a:gd name="connsiteY21" fmla="*/ 2462981 h 4767663"/>
              <a:gd name="connsiteX22" fmla="*/ 1722238 w 3960245"/>
              <a:gd name="connsiteY22" fmla="*/ 2433484 h 4767663"/>
              <a:gd name="connsiteX23" fmla="*/ 1707490 w 3960245"/>
              <a:gd name="connsiteY23" fmla="*/ 2322871 h 4767663"/>
              <a:gd name="connsiteX24" fmla="*/ 1700115 w 3960245"/>
              <a:gd name="connsiteY24" fmla="*/ 2234381 h 4767663"/>
              <a:gd name="connsiteX25" fmla="*/ 1692741 w 3960245"/>
              <a:gd name="connsiteY25" fmla="*/ 2190136 h 4767663"/>
              <a:gd name="connsiteX26" fmla="*/ 1685367 w 3960245"/>
              <a:gd name="connsiteY26" fmla="*/ 2086897 h 4767663"/>
              <a:gd name="connsiteX27" fmla="*/ 1677993 w 3960245"/>
              <a:gd name="connsiteY27" fmla="*/ 2042652 h 4767663"/>
              <a:gd name="connsiteX28" fmla="*/ 1670619 w 3960245"/>
              <a:gd name="connsiteY28" fmla="*/ 1976284 h 4767663"/>
              <a:gd name="connsiteX29" fmla="*/ 1655870 w 3960245"/>
              <a:gd name="connsiteY29" fmla="*/ 1821426 h 4767663"/>
              <a:gd name="connsiteX30" fmla="*/ 1641122 w 3960245"/>
              <a:gd name="connsiteY30" fmla="*/ 1681317 h 4767663"/>
              <a:gd name="connsiteX31" fmla="*/ 1611625 w 3960245"/>
              <a:gd name="connsiteY31" fmla="*/ 1585452 h 4767663"/>
              <a:gd name="connsiteX32" fmla="*/ 1596877 w 3960245"/>
              <a:gd name="connsiteY32" fmla="*/ 1548581 h 4767663"/>
              <a:gd name="connsiteX33" fmla="*/ 1589503 w 3960245"/>
              <a:gd name="connsiteY33" fmla="*/ 1460091 h 4767663"/>
              <a:gd name="connsiteX34" fmla="*/ 1582128 w 3960245"/>
              <a:gd name="connsiteY34" fmla="*/ 1408471 h 4767663"/>
              <a:gd name="connsiteX35" fmla="*/ 1567380 w 3960245"/>
              <a:gd name="connsiteY35" fmla="*/ 1305233 h 4767663"/>
              <a:gd name="connsiteX36" fmla="*/ 1545257 w 3960245"/>
              <a:gd name="connsiteY36" fmla="*/ 1091381 h 4767663"/>
              <a:gd name="connsiteX37" fmla="*/ 1537883 w 3960245"/>
              <a:gd name="connsiteY37" fmla="*/ 1032388 h 4767663"/>
              <a:gd name="connsiteX38" fmla="*/ 1515761 w 3960245"/>
              <a:gd name="connsiteY38" fmla="*/ 929149 h 4767663"/>
              <a:gd name="connsiteX39" fmla="*/ 1493638 w 3960245"/>
              <a:gd name="connsiteY39" fmla="*/ 877529 h 4767663"/>
              <a:gd name="connsiteX40" fmla="*/ 1456767 w 3960245"/>
              <a:gd name="connsiteY40" fmla="*/ 796413 h 4767663"/>
              <a:gd name="connsiteX41" fmla="*/ 1434644 w 3960245"/>
              <a:gd name="connsiteY41" fmla="*/ 744794 h 4767663"/>
              <a:gd name="connsiteX42" fmla="*/ 1383025 w 3960245"/>
              <a:gd name="connsiteY42" fmla="*/ 648929 h 4767663"/>
              <a:gd name="connsiteX43" fmla="*/ 1346154 w 3960245"/>
              <a:gd name="connsiteY43" fmla="*/ 582562 h 4767663"/>
              <a:gd name="connsiteX44" fmla="*/ 1279786 w 3960245"/>
              <a:gd name="connsiteY44" fmla="*/ 486697 h 4767663"/>
              <a:gd name="connsiteX45" fmla="*/ 1235541 w 3960245"/>
              <a:gd name="connsiteY45" fmla="*/ 427704 h 4767663"/>
              <a:gd name="connsiteX46" fmla="*/ 1191296 w 3960245"/>
              <a:gd name="connsiteY46" fmla="*/ 390833 h 4767663"/>
              <a:gd name="connsiteX47" fmla="*/ 1154425 w 3960245"/>
              <a:gd name="connsiteY47" fmla="*/ 339213 h 4767663"/>
              <a:gd name="connsiteX48" fmla="*/ 1102806 w 3960245"/>
              <a:gd name="connsiteY48" fmla="*/ 272846 h 4767663"/>
              <a:gd name="connsiteX49" fmla="*/ 1080683 w 3960245"/>
              <a:gd name="connsiteY49" fmla="*/ 243349 h 4767663"/>
              <a:gd name="connsiteX50" fmla="*/ 1014315 w 3960245"/>
              <a:gd name="connsiteY50" fmla="*/ 162233 h 4767663"/>
              <a:gd name="connsiteX51" fmla="*/ 984819 w 3960245"/>
              <a:gd name="connsiteY51" fmla="*/ 117988 h 4767663"/>
              <a:gd name="connsiteX52" fmla="*/ 940573 w 3960245"/>
              <a:gd name="connsiteY52" fmla="*/ 88491 h 4767663"/>
              <a:gd name="connsiteX53" fmla="*/ 859457 w 3960245"/>
              <a:gd name="connsiteY53" fmla="*/ 51620 h 4767663"/>
              <a:gd name="connsiteX54" fmla="*/ 763593 w 3960245"/>
              <a:gd name="connsiteY54" fmla="*/ 7375 h 4767663"/>
              <a:gd name="connsiteX55" fmla="*/ 623483 w 3960245"/>
              <a:gd name="connsiteY55" fmla="*/ 0 h 4767663"/>
              <a:gd name="connsiteX56" fmla="*/ 534993 w 3960245"/>
              <a:gd name="connsiteY56" fmla="*/ 73742 h 4767663"/>
              <a:gd name="connsiteX0" fmla="*/ 534993 w 3960245"/>
              <a:gd name="connsiteY0" fmla="*/ 73742 h 4767663"/>
              <a:gd name="connsiteX1" fmla="*/ 498122 w 3960245"/>
              <a:gd name="connsiteY1" fmla="*/ 140110 h 4767663"/>
              <a:gd name="connsiteX2" fmla="*/ 4051 w 3960245"/>
              <a:gd name="connsiteY2" fmla="*/ 724720 h 4767663"/>
              <a:gd name="connsiteX3" fmla="*/ 807838 w 3960245"/>
              <a:gd name="connsiteY3" fmla="*/ 1762433 h 4767663"/>
              <a:gd name="connsiteX4" fmla="*/ 822586 w 3960245"/>
              <a:gd name="connsiteY4" fmla="*/ 2027904 h 4767663"/>
              <a:gd name="connsiteX5" fmla="*/ 1104854 w 3960245"/>
              <a:gd name="connsiteY5" fmla="*/ 2612923 h 4767663"/>
              <a:gd name="connsiteX6" fmla="*/ 2655278 w 3960245"/>
              <a:gd name="connsiteY6" fmla="*/ 4725220 h 4767663"/>
              <a:gd name="connsiteX7" fmla="*/ 3848669 w 3960245"/>
              <a:gd name="connsiteY7" fmla="*/ 4016888 h 4767663"/>
              <a:gd name="connsiteX8" fmla="*/ 3903565 w 3960245"/>
              <a:gd name="connsiteY8" fmla="*/ 3891936 h 4767663"/>
              <a:gd name="connsiteX9" fmla="*/ 3800736 w 3960245"/>
              <a:gd name="connsiteY9" fmla="*/ 3748958 h 4767663"/>
              <a:gd name="connsiteX10" fmla="*/ 3766733 w 3960245"/>
              <a:gd name="connsiteY10" fmla="*/ 3680133 h 4767663"/>
              <a:gd name="connsiteX11" fmla="*/ 3695654 w 3960245"/>
              <a:gd name="connsiteY11" fmla="*/ 3663131 h 4767663"/>
              <a:gd name="connsiteX12" fmla="*/ 3503720 w 3960245"/>
              <a:gd name="connsiteY12" fmla="*/ 3760429 h 4767663"/>
              <a:gd name="connsiteX13" fmla="*/ 3247467 w 3960245"/>
              <a:gd name="connsiteY13" fmla="*/ 3870428 h 4767663"/>
              <a:gd name="connsiteX14" fmla="*/ 2992033 w 3960245"/>
              <a:gd name="connsiteY14" fmla="*/ 3999476 h 4767663"/>
              <a:gd name="connsiteX15" fmla="*/ 2714682 w 3960245"/>
              <a:gd name="connsiteY15" fmla="*/ 3857728 h 4767663"/>
              <a:gd name="connsiteX16" fmla="*/ 2562077 w 3960245"/>
              <a:gd name="connsiteY16" fmla="*/ 3787058 h 4767663"/>
              <a:gd name="connsiteX17" fmla="*/ 2248673 w 3960245"/>
              <a:gd name="connsiteY17" fmla="*/ 3560712 h 4767663"/>
              <a:gd name="connsiteX18" fmla="*/ 2102419 w 3960245"/>
              <a:gd name="connsiteY18" fmla="*/ 3169470 h 4767663"/>
              <a:gd name="connsiteX19" fmla="*/ 1707490 w 3960245"/>
              <a:gd name="connsiteY19" fmla="*/ 2499852 h 4767663"/>
              <a:gd name="connsiteX20" fmla="*/ 1714864 w 3960245"/>
              <a:gd name="connsiteY20" fmla="*/ 2462981 h 4767663"/>
              <a:gd name="connsiteX21" fmla="*/ 1722238 w 3960245"/>
              <a:gd name="connsiteY21" fmla="*/ 2433484 h 4767663"/>
              <a:gd name="connsiteX22" fmla="*/ 1707490 w 3960245"/>
              <a:gd name="connsiteY22" fmla="*/ 2322871 h 4767663"/>
              <a:gd name="connsiteX23" fmla="*/ 1700115 w 3960245"/>
              <a:gd name="connsiteY23" fmla="*/ 2234381 h 4767663"/>
              <a:gd name="connsiteX24" fmla="*/ 1692741 w 3960245"/>
              <a:gd name="connsiteY24" fmla="*/ 2190136 h 4767663"/>
              <a:gd name="connsiteX25" fmla="*/ 1685367 w 3960245"/>
              <a:gd name="connsiteY25" fmla="*/ 2086897 h 4767663"/>
              <a:gd name="connsiteX26" fmla="*/ 1677993 w 3960245"/>
              <a:gd name="connsiteY26" fmla="*/ 2042652 h 4767663"/>
              <a:gd name="connsiteX27" fmla="*/ 1670619 w 3960245"/>
              <a:gd name="connsiteY27" fmla="*/ 1976284 h 4767663"/>
              <a:gd name="connsiteX28" fmla="*/ 1655870 w 3960245"/>
              <a:gd name="connsiteY28" fmla="*/ 1821426 h 4767663"/>
              <a:gd name="connsiteX29" fmla="*/ 1641122 w 3960245"/>
              <a:gd name="connsiteY29" fmla="*/ 1681317 h 4767663"/>
              <a:gd name="connsiteX30" fmla="*/ 1611625 w 3960245"/>
              <a:gd name="connsiteY30" fmla="*/ 1585452 h 4767663"/>
              <a:gd name="connsiteX31" fmla="*/ 1596877 w 3960245"/>
              <a:gd name="connsiteY31" fmla="*/ 1548581 h 4767663"/>
              <a:gd name="connsiteX32" fmla="*/ 1589503 w 3960245"/>
              <a:gd name="connsiteY32" fmla="*/ 1460091 h 4767663"/>
              <a:gd name="connsiteX33" fmla="*/ 1582128 w 3960245"/>
              <a:gd name="connsiteY33" fmla="*/ 1408471 h 4767663"/>
              <a:gd name="connsiteX34" fmla="*/ 1567380 w 3960245"/>
              <a:gd name="connsiteY34" fmla="*/ 1305233 h 4767663"/>
              <a:gd name="connsiteX35" fmla="*/ 1545257 w 3960245"/>
              <a:gd name="connsiteY35" fmla="*/ 1091381 h 4767663"/>
              <a:gd name="connsiteX36" fmla="*/ 1537883 w 3960245"/>
              <a:gd name="connsiteY36" fmla="*/ 1032388 h 4767663"/>
              <a:gd name="connsiteX37" fmla="*/ 1515761 w 3960245"/>
              <a:gd name="connsiteY37" fmla="*/ 929149 h 4767663"/>
              <a:gd name="connsiteX38" fmla="*/ 1493638 w 3960245"/>
              <a:gd name="connsiteY38" fmla="*/ 877529 h 4767663"/>
              <a:gd name="connsiteX39" fmla="*/ 1456767 w 3960245"/>
              <a:gd name="connsiteY39" fmla="*/ 796413 h 4767663"/>
              <a:gd name="connsiteX40" fmla="*/ 1434644 w 3960245"/>
              <a:gd name="connsiteY40" fmla="*/ 744794 h 4767663"/>
              <a:gd name="connsiteX41" fmla="*/ 1383025 w 3960245"/>
              <a:gd name="connsiteY41" fmla="*/ 648929 h 4767663"/>
              <a:gd name="connsiteX42" fmla="*/ 1346154 w 3960245"/>
              <a:gd name="connsiteY42" fmla="*/ 582562 h 4767663"/>
              <a:gd name="connsiteX43" fmla="*/ 1279786 w 3960245"/>
              <a:gd name="connsiteY43" fmla="*/ 486697 h 4767663"/>
              <a:gd name="connsiteX44" fmla="*/ 1235541 w 3960245"/>
              <a:gd name="connsiteY44" fmla="*/ 427704 h 4767663"/>
              <a:gd name="connsiteX45" fmla="*/ 1191296 w 3960245"/>
              <a:gd name="connsiteY45" fmla="*/ 390833 h 4767663"/>
              <a:gd name="connsiteX46" fmla="*/ 1154425 w 3960245"/>
              <a:gd name="connsiteY46" fmla="*/ 339213 h 4767663"/>
              <a:gd name="connsiteX47" fmla="*/ 1102806 w 3960245"/>
              <a:gd name="connsiteY47" fmla="*/ 272846 h 4767663"/>
              <a:gd name="connsiteX48" fmla="*/ 1080683 w 3960245"/>
              <a:gd name="connsiteY48" fmla="*/ 243349 h 4767663"/>
              <a:gd name="connsiteX49" fmla="*/ 1014315 w 3960245"/>
              <a:gd name="connsiteY49" fmla="*/ 162233 h 4767663"/>
              <a:gd name="connsiteX50" fmla="*/ 984819 w 3960245"/>
              <a:gd name="connsiteY50" fmla="*/ 117988 h 4767663"/>
              <a:gd name="connsiteX51" fmla="*/ 940573 w 3960245"/>
              <a:gd name="connsiteY51" fmla="*/ 88491 h 4767663"/>
              <a:gd name="connsiteX52" fmla="*/ 859457 w 3960245"/>
              <a:gd name="connsiteY52" fmla="*/ 51620 h 4767663"/>
              <a:gd name="connsiteX53" fmla="*/ 763593 w 3960245"/>
              <a:gd name="connsiteY53" fmla="*/ 7375 h 4767663"/>
              <a:gd name="connsiteX54" fmla="*/ 623483 w 3960245"/>
              <a:gd name="connsiteY54" fmla="*/ 0 h 4767663"/>
              <a:gd name="connsiteX55" fmla="*/ 534993 w 3960245"/>
              <a:gd name="connsiteY55" fmla="*/ 73742 h 4767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3960245" h="4767663">
                <a:moveTo>
                  <a:pt x="534993" y="73742"/>
                </a:moveTo>
                <a:cubicBezTo>
                  <a:pt x="526390" y="95864"/>
                  <a:pt x="586612" y="31614"/>
                  <a:pt x="498122" y="140110"/>
                </a:cubicBezTo>
                <a:cubicBezTo>
                  <a:pt x="409632" y="248606"/>
                  <a:pt x="-47568" y="454333"/>
                  <a:pt x="4051" y="724720"/>
                </a:cubicBezTo>
                <a:cubicBezTo>
                  <a:pt x="55670" y="995107"/>
                  <a:pt x="764580" y="1509620"/>
                  <a:pt x="807838" y="1762433"/>
                </a:cubicBezTo>
                <a:cubicBezTo>
                  <a:pt x="836310" y="1928830"/>
                  <a:pt x="773083" y="1886156"/>
                  <a:pt x="822586" y="2027904"/>
                </a:cubicBezTo>
                <a:cubicBezTo>
                  <a:pt x="872089" y="2169652"/>
                  <a:pt x="799405" y="2163370"/>
                  <a:pt x="1104854" y="2612923"/>
                </a:cubicBezTo>
                <a:cubicBezTo>
                  <a:pt x="1410303" y="3062476"/>
                  <a:pt x="2197976" y="4491226"/>
                  <a:pt x="2655278" y="4725220"/>
                </a:cubicBezTo>
                <a:cubicBezTo>
                  <a:pt x="3112580" y="4959214"/>
                  <a:pt x="3640621" y="4155769"/>
                  <a:pt x="3848669" y="4016888"/>
                </a:cubicBezTo>
                <a:cubicBezTo>
                  <a:pt x="4056717" y="3878007"/>
                  <a:pt x="3911554" y="3936591"/>
                  <a:pt x="3903565" y="3891936"/>
                </a:cubicBezTo>
                <a:cubicBezTo>
                  <a:pt x="3895576" y="3847281"/>
                  <a:pt x="3823541" y="3784258"/>
                  <a:pt x="3800736" y="3748958"/>
                </a:cubicBezTo>
                <a:cubicBezTo>
                  <a:pt x="3777931" y="3713658"/>
                  <a:pt x="3784247" y="3694437"/>
                  <a:pt x="3766733" y="3680133"/>
                </a:cubicBezTo>
                <a:cubicBezTo>
                  <a:pt x="3749219" y="3665829"/>
                  <a:pt x="3739489" y="3649748"/>
                  <a:pt x="3695654" y="3663131"/>
                </a:cubicBezTo>
                <a:cubicBezTo>
                  <a:pt x="3651819" y="3676514"/>
                  <a:pt x="3567698" y="3727996"/>
                  <a:pt x="3503720" y="3760429"/>
                </a:cubicBezTo>
                <a:cubicBezTo>
                  <a:pt x="3513552" y="3765345"/>
                  <a:pt x="3332748" y="3830587"/>
                  <a:pt x="3247467" y="3870428"/>
                </a:cubicBezTo>
                <a:cubicBezTo>
                  <a:pt x="3162186" y="3910269"/>
                  <a:pt x="3077178" y="3956460"/>
                  <a:pt x="2992033" y="3999476"/>
                </a:cubicBezTo>
                <a:cubicBezTo>
                  <a:pt x="2996949" y="3994560"/>
                  <a:pt x="2786341" y="3893131"/>
                  <a:pt x="2714682" y="3857728"/>
                </a:cubicBezTo>
                <a:cubicBezTo>
                  <a:pt x="2643023" y="3822325"/>
                  <a:pt x="2639745" y="3836561"/>
                  <a:pt x="2562077" y="3787058"/>
                </a:cubicBezTo>
                <a:cubicBezTo>
                  <a:pt x="2484409" y="3737555"/>
                  <a:pt x="2325283" y="3663643"/>
                  <a:pt x="2248673" y="3560712"/>
                </a:cubicBezTo>
                <a:cubicBezTo>
                  <a:pt x="2172063" y="3457781"/>
                  <a:pt x="2192616" y="3346280"/>
                  <a:pt x="2102419" y="3169470"/>
                </a:cubicBezTo>
                <a:cubicBezTo>
                  <a:pt x="2012222" y="2992660"/>
                  <a:pt x="1678582" y="2572119"/>
                  <a:pt x="1707490" y="2499852"/>
                </a:cubicBezTo>
                <a:cubicBezTo>
                  <a:pt x="1709948" y="2487562"/>
                  <a:pt x="1712145" y="2475216"/>
                  <a:pt x="1714864" y="2462981"/>
                </a:cubicBezTo>
                <a:cubicBezTo>
                  <a:pt x="1717063" y="2453087"/>
                  <a:pt x="1722238" y="2443619"/>
                  <a:pt x="1722238" y="2433484"/>
                </a:cubicBezTo>
                <a:cubicBezTo>
                  <a:pt x="1722238" y="2361307"/>
                  <a:pt x="1722118" y="2366756"/>
                  <a:pt x="1707490" y="2322871"/>
                </a:cubicBezTo>
                <a:cubicBezTo>
                  <a:pt x="1705032" y="2293374"/>
                  <a:pt x="1703384" y="2263799"/>
                  <a:pt x="1700115" y="2234381"/>
                </a:cubicBezTo>
                <a:cubicBezTo>
                  <a:pt x="1698464" y="2219521"/>
                  <a:pt x="1694229" y="2205014"/>
                  <a:pt x="1692741" y="2190136"/>
                </a:cubicBezTo>
                <a:cubicBezTo>
                  <a:pt x="1689308" y="2155807"/>
                  <a:pt x="1688800" y="2121226"/>
                  <a:pt x="1685367" y="2086897"/>
                </a:cubicBezTo>
                <a:cubicBezTo>
                  <a:pt x="1683879" y="2072019"/>
                  <a:pt x="1679969" y="2057473"/>
                  <a:pt x="1677993" y="2042652"/>
                </a:cubicBezTo>
                <a:cubicBezTo>
                  <a:pt x="1675051" y="2020588"/>
                  <a:pt x="1672394" y="1998472"/>
                  <a:pt x="1670619" y="1976284"/>
                </a:cubicBezTo>
                <a:cubicBezTo>
                  <a:pt x="1658657" y="1826760"/>
                  <a:pt x="1672182" y="1902990"/>
                  <a:pt x="1655870" y="1821426"/>
                </a:cubicBezTo>
                <a:cubicBezTo>
                  <a:pt x="1655802" y="1820609"/>
                  <a:pt x="1648496" y="1720646"/>
                  <a:pt x="1641122" y="1681317"/>
                </a:cubicBezTo>
                <a:cubicBezTo>
                  <a:pt x="1633748" y="1641988"/>
                  <a:pt x="1618999" y="1607575"/>
                  <a:pt x="1611625" y="1585452"/>
                </a:cubicBezTo>
                <a:cubicBezTo>
                  <a:pt x="1604251" y="1563329"/>
                  <a:pt x="1599177" y="1561617"/>
                  <a:pt x="1596877" y="1548581"/>
                </a:cubicBezTo>
                <a:cubicBezTo>
                  <a:pt x="1591733" y="1519432"/>
                  <a:pt x="1592602" y="1489527"/>
                  <a:pt x="1589503" y="1460091"/>
                </a:cubicBezTo>
                <a:cubicBezTo>
                  <a:pt x="1587683" y="1442805"/>
                  <a:pt x="1584159" y="1425733"/>
                  <a:pt x="1582128" y="1408471"/>
                </a:cubicBezTo>
                <a:cubicBezTo>
                  <a:pt x="1570950" y="1313463"/>
                  <a:pt x="1581892" y="1363282"/>
                  <a:pt x="1567380" y="1305233"/>
                </a:cubicBezTo>
                <a:cubicBezTo>
                  <a:pt x="1556585" y="1132503"/>
                  <a:pt x="1567151" y="1244633"/>
                  <a:pt x="1545257" y="1091381"/>
                </a:cubicBezTo>
                <a:cubicBezTo>
                  <a:pt x="1542454" y="1071763"/>
                  <a:pt x="1542799" y="1059427"/>
                  <a:pt x="1537883" y="1032388"/>
                </a:cubicBezTo>
                <a:cubicBezTo>
                  <a:pt x="1532967" y="1005349"/>
                  <a:pt x="1523135" y="954959"/>
                  <a:pt x="1515761" y="929149"/>
                </a:cubicBezTo>
                <a:cubicBezTo>
                  <a:pt x="1508387" y="903339"/>
                  <a:pt x="1503470" y="899652"/>
                  <a:pt x="1493638" y="877529"/>
                </a:cubicBezTo>
                <a:cubicBezTo>
                  <a:pt x="1483806" y="855406"/>
                  <a:pt x="1466599" y="818535"/>
                  <a:pt x="1456767" y="796413"/>
                </a:cubicBezTo>
                <a:cubicBezTo>
                  <a:pt x="1446935" y="774291"/>
                  <a:pt x="1442615" y="761732"/>
                  <a:pt x="1434644" y="744794"/>
                </a:cubicBezTo>
                <a:cubicBezTo>
                  <a:pt x="1357725" y="581343"/>
                  <a:pt x="1424654" y="720293"/>
                  <a:pt x="1383025" y="648929"/>
                </a:cubicBezTo>
                <a:cubicBezTo>
                  <a:pt x="1370274" y="627069"/>
                  <a:pt x="1359350" y="604156"/>
                  <a:pt x="1346154" y="582562"/>
                </a:cubicBezTo>
                <a:cubicBezTo>
                  <a:pt x="1340988" y="574108"/>
                  <a:pt x="1298221" y="512507"/>
                  <a:pt x="1279786" y="486697"/>
                </a:cubicBezTo>
                <a:cubicBezTo>
                  <a:pt x="1261351" y="460887"/>
                  <a:pt x="1250289" y="443681"/>
                  <a:pt x="1235541" y="427704"/>
                </a:cubicBezTo>
                <a:cubicBezTo>
                  <a:pt x="1220793" y="411727"/>
                  <a:pt x="1204815" y="405582"/>
                  <a:pt x="1191296" y="390833"/>
                </a:cubicBezTo>
                <a:cubicBezTo>
                  <a:pt x="1177777" y="376085"/>
                  <a:pt x="1167112" y="356129"/>
                  <a:pt x="1154425" y="339213"/>
                </a:cubicBezTo>
                <a:cubicBezTo>
                  <a:pt x="1137609" y="316792"/>
                  <a:pt x="1119894" y="295060"/>
                  <a:pt x="1102806" y="272846"/>
                </a:cubicBezTo>
                <a:cubicBezTo>
                  <a:pt x="1095312" y="263104"/>
                  <a:pt x="1087500" y="253575"/>
                  <a:pt x="1080683" y="243349"/>
                </a:cubicBezTo>
                <a:cubicBezTo>
                  <a:pt x="1031522" y="169607"/>
                  <a:pt x="1058561" y="191729"/>
                  <a:pt x="1014315" y="162233"/>
                </a:cubicBezTo>
                <a:cubicBezTo>
                  <a:pt x="1004483" y="147485"/>
                  <a:pt x="997353" y="130522"/>
                  <a:pt x="984819" y="117988"/>
                </a:cubicBezTo>
                <a:cubicBezTo>
                  <a:pt x="972285" y="105454"/>
                  <a:pt x="955322" y="98323"/>
                  <a:pt x="940573" y="88491"/>
                </a:cubicBezTo>
                <a:cubicBezTo>
                  <a:pt x="885898" y="52041"/>
                  <a:pt x="913710" y="62470"/>
                  <a:pt x="859457" y="51620"/>
                </a:cubicBezTo>
                <a:cubicBezTo>
                  <a:pt x="845147" y="44465"/>
                  <a:pt x="777375" y="9495"/>
                  <a:pt x="763593" y="7375"/>
                </a:cubicBezTo>
                <a:cubicBezTo>
                  <a:pt x="717369" y="264"/>
                  <a:pt x="670186" y="2458"/>
                  <a:pt x="623483" y="0"/>
                </a:cubicBezTo>
                <a:cubicBezTo>
                  <a:pt x="585383" y="11061"/>
                  <a:pt x="555886" y="50390"/>
                  <a:pt x="534993" y="73742"/>
                </a:cubicBezTo>
                <a:close/>
              </a:path>
            </a:pathLst>
          </a:custGeom>
          <a:solidFill>
            <a:srgbClr val="FFC000">
              <a:alpha val="4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93349"/>
      </p:ext>
    </p:extLst>
  </p:cSld>
  <p:clrMapOvr>
    <a:masterClrMapping/>
  </p:clrMapOvr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461</Words>
  <Application>Microsoft Office PowerPoint</Application>
  <PresentationFormat>Ecran lat</PresentationFormat>
  <Paragraphs>124</Paragraphs>
  <Slides>14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5</vt:i4>
      </vt:variant>
      <vt:variant>
        <vt:lpstr>Temă</vt:lpstr>
      </vt:variant>
      <vt:variant>
        <vt:i4>2</vt:i4>
      </vt:variant>
      <vt:variant>
        <vt:lpstr>Titluri diapozitive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Cambria Math</vt:lpstr>
      <vt:lpstr>Temă Office</vt:lpstr>
      <vt:lpstr>1_Temă Office</vt:lpstr>
      <vt:lpstr>Prezentare PowerPoint</vt:lpstr>
      <vt:lpstr>Prezentare PowerPoint</vt:lpstr>
      <vt:lpstr>2011 – 2021  Main campus </vt:lpstr>
      <vt:lpstr>2011 – 2021  Cantemir Campus</vt:lpstr>
      <vt:lpstr>STEP 1  New generation network 2022 - 2023</vt:lpstr>
      <vt:lpstr>STEP 1  New generation network 2022 - 2023</vt:lpstr>
      <vt:lpstr>STEP 1  New generation network 2022 - 2023</vt:lpstr>
      <vt:lpstr>STEP 1  New generation network 2022 - 2023</vt:lpstr>
      <vt:lpstr>STEP 2  New generation network – extension Universitary DataCenter 2024</vt:lpstr>
      <vt:lpstr>STEP 2  New generation network – extension Universitary DataCenter 2024</vt:lpstr>
      <vt:lpstr>STEP 2  EJOI 2024</vt:lpstr>
      <vt:lpstr>Prezentare PowerPoint</vt:lpstr>
      <vt:lpstr>STEP 3  New generation network – extension Research Institutes connection - 2024</vt:lpstr>
      <vt:lpstr>What next?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Sergiu Corlat</dc:creator>
  <cp:lastModifiedBy>Sergiu Corlat</cp:lastModifiedBy>
  <cp:revision>3</cp:revision>
  <dcterms:created xsi:type="dcterms:W3CDTF">2024-10-06T09:52:44Z</dcterms:created>
  <dcterms:modified xsi:type="dcterms:W3CDTF">2024-10-08T05:57:40Z</dcterms:modified>
</cp:coreProperties>
</file>