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402" r:id="rId2"/>
    <p:sldId id="396" r:id="rId3"/>
    <p:sldId id="403" r:id="rId4"/>
    <p:sldId id="404" r:id="rId5"/>
    <p:sldId id="405" r:id="rId6"/>
    <p:sldId id="39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48F"/>
    <a:srgbClr val="A7B3B4"/>
    <a:srgbClr val="8EB1D1"/>
    <a:srgbClr val="83A3C2"/>
    <a:srgbClr val="80A1BE"/>
    <a:srgbClr val="2C318F"/>
    <a:srgbClr val="2A2E84"/>
    <a:srgbClr val="62738F"/>
    <a:srgbClr val="425E9B"/>
    <a:srgbClr val="2C3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2" autoAdjust="0"/>
    <p:restoredTop sz="76225" autoAdjust="0"/>
  </p:normalViewPr>
  <p:slideViewPr>
    <p:cSldViewPr snapToGrid="0">
      <p:cViewPr varScale="1">
        <p:scale>
          <a:sx n="90" d="100"/>
          <a:sy n="90" d="100"/>
        </p:scale>
        <p:origin x="264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04/12/2024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229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019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582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At least 7 cases where necessary attributes weren’t released. T</a:t>
            </a:r>
            <a:r>
              <a:rPr lang="en-NL" dirty="0"/>
              <a:t>he reminder was sent 2 days after we initiated the signing process (18 July)</a:t>
            </a:r>
          </a:p>
          <a:p>
            <a:endParaRPr lang="en-NL" dirty="0"/>
          </a:p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Being able to sign the Declaration with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eduSign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, which requires proper attribute release by an operation IdP of the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FedOp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955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45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698797"/>
            <a:ext cx="9923105" cy="7498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dirty="0">
                <a:solidFill>
                  <a:schemeClr val="bg1"/>
                </a:solidFill>
              </a:rPr>
              <a:t>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baseline="0" dirty="0">
          <a:solidFill>
            <a:schemeClr val="accent2">
              <a:lumMod val="90000"/>
              <a:lumOff val="1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  <a:ea typeface="Calibri"/>
                <a:cs typeface="Calibri"/>
              </a:rPr>
              <a:t>Review of membership</a:t>
            </a:r>
            <a:endParaRPr lang="en-US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Casper </a:t>
            </a:r>
            <a:r>
              <a:rPr lang="en-US" sz="2000" b="1" dirty="0" err="1">
                <a:solidFill>
                  <a:schemeClr val="bg1"/>
                </a:solidFill>
              </a:rPr>
              <a:t>Dreef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 err="1">
                <a:solidFill>
                  <a:schemeClr val="bg1"/>
                </a:solidFill>
              </a:rPr>
              <a:t>eduGAIN</a:t>
            </a:r>
            <a:r>
              <a:rPr lang="en-US" sz="2000" dirty="0">
                <a:solidFill>
                  <a:schemeClr val="bg1"/>
                </a:solidFill>
              </a:rPr>
              <a:t> secretariat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err="1">
                <a:solidFill>
                  <a:schemeClr val="bg1"/>
                </a:solidFill>
              </a:rPr>
              <a:t>eduGAIN</a:t>
            </a:r>
            <a:r>
              <a:rPr lang="en-US" sz="1600" dirty="0">
                <a:solidFill>
                  <a:schemeClr val="bg1"/>
                </a:solidFill>
              </a:rPr>
              <a:t> Assembly meeting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4 December 2024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225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3E4095-62F0-0A81-FCAF-2CD61A674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</p:spPr>
        <p:txBody>
          <a:bodyPr/>
          <a:lstStyle/>
          <a:p>
            <a:r>
              <a:rPr lang="en-US" dirty="0"/>
              <a:t>Candidates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4BF022-9544-94A4-D1B9-42549292ACF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4387493" cy="4503737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CAFMoz</a:t>
            </a:r>
            <a:r>
              <a:rPr lang="en-US" dirty="0"/>
              <a:t> (Mozambique)**</a:t>
            </a:r>
          </a:p>
          <a:p>
            <a:r>
              <a:rPr lang="en-US" dirty="0" err="1"/>
              <a:t>eduID.bf</a:t>
            </a:r>
            <a:r>
              <a:rPr lang="en-US" dirty="0"/>
              <a:t> (Burkina Faso)*</a:t>
            </a:r>
          </a:p>
          <a:p>
            <a:r>
              <a:rPr lang="en-US" dirty="0" err="1"/>
              <a:t>eduID</a:t>
            </a:r>
            <a:r>
              <a:rPr lang="en-US" dirty="0"/>
              <a:t>/</a:t>
            </a:r>
            <a:r>
              <a:rPr lang="en-US" dirty="0" err="1"/>
              <a:t>tg</a:t>
            </a:r>
            <a:r>
              <a:rPr lang="en-US" dirty="0"/>
              <a:t> (Togo)*</a:t>
            </a:r>
          </a:p>
          <a:p>
            <a:r>
              <a:rPr lang="en-US" dirty="0" err="1"/>
              <a:t>Federasi</a:t>
            </a:r>
            <a:r>
              <a:rPr lang="en-US" dirty="0"/>
              <a:t> (Indonesia)</a:t>
            </a:r>
          </a:p>
          <a:p>
            <a:r>
              <a:rPr lang="en-US" dirty="0"/>
              <a:t>GARNET IF (Ghana)*</a:t>
            </a:r>
          </a:p>
          <a:p>
            <a:r>
              <a:rPr lang="en-US" dirty="0"/>
              <a:t>LIFE (Lebanon)</a:t>
            </a:r>
          </a:p>
          <a:p>
            <a:r>
              <a:rPr lang="en-US" dirty="0"/>
              <a:t>MAREN (Malawi)*</a:t>
            </a:r>
          </a:p>
          <a:p>
            <a:r>
              <a:rPr lang="en-US" dirty="0"/>
              <a:t>TERNET IF (Tanzania)*</a:t>
            </a:r>
          </a:p>
          <a:p>
            <a:r>
              <a:rPr lang="en-US" dirty="0"/>
              <a:t>TARENA IF (Tajikistan)</a:t>
            </a:r>
          </a:p>
          <a:p>
            <a:r>
              <a:rPr lang="en-US" dirty="0"/>
              <a:t>YAMI (Costa Rica)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AF5380-2BB8-D52D-CC38-2417D6B9CFC2}"/>
              </a:ext>
            </a:extLst>
          </p:cNvPr>
          <p:cNvSpPr txBox="1"/>
          <p:nvPr/>
        </p:nvSpPr>
        <p:spPr>
          <a:xfrm>
            <a:off x="6805614" y="1567629"/>
            <a:ext cx="40880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24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** Reassessing after technical suspension</a:t>
            </a:r>
            <a:br>
              <a:rPr lang="en-NL" sz="2400" dirty="0">
                <a:solidFill>
                  <a:schemeClr val="accent2">
                    <a:lumMod val="90000"/>
                    <a:lumOff val="10000"/>
                  </a:schemeClr>
                </a:solidFill>
              </a:rPr>
            </a:br>
            <a:br>
              <a:rPr lang="en-NL" sz="2400" dirty="0">
                <a:solidFill>
                  <a:schemeClr val="accent2">
                    <a:lumMod val="90000"/>
                    <a:lumOff val="10000"/>
                  </a:schemeClr>
                </a:solidFill>
              </a:rPr>
            </a:br>
            <a:r>
              <a:rPr lang="en-NL" sz="24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* Ready for assessment by SC</a:t>
            </a:r>
          </a:p>
        </p:txBody>
      </p:sp>
    </p:spTree>
    <p:extLst>
      <p:ext uri="{BB962C8B-B14F-4D97-AF65-F5344CB8AC3E}">
        <p14:creationId xmlns:p14="http://schemas.microsoft.com/office/powerpoint/2010/main" val="2659635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3E4095-62F0-0A81-FCAF-2CD61A674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Resigning Declaration – 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4BF022-9544-94A4-D1B9-42549292ACF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err="1"/>
              <a:t>eduSign</a:t>
            </a:r>
            <a:endParaRPr lang="en-US" dirty="0"/>
          </a:p>
          <a:p>
            <a:r>
              <a:rPr lang="en-US" dirty="0"/>
              <a:t>Announced 15 July</a:t>
            </a:r>
          </a:p>
          <a:p>
            <a:r>
              <a:rPr lang="en-US" dirty="0"/>
              <a:t>57/79 Federations provided management contact</a:t>
            </a:r>
          </a:p>
          <a:p>
            <a:r>
              <a:rPr lang="en-US" dirty="0"/>
              <a:t>Original deadline – 30 September</a:t>
            </a:r>
            <a:endParaRPr lang="en-NL" dirty="0"/>
          </a:p>
          <a:p>
            <a:pPr lvl="1"/>
            <a:r>
              <a:rPr lang="en-US" dirty="0"/>
              <a:t>38 members signed</a:t>
            </a:r>
          </a:p>
          <a:p>
            <a:r>
              <a:rPr lang="en-US" dirty="0"/>
              <a:t>Automatic suspension: first warning 19/11</a:t>
            </a:r>
          </a:p>
          <a:p>
            <a:pPr lvl="1"/>
            <a:r>
              <a:rPr lang="en-US" dirty="0"/>
              <a:t>52 members signed</a:t>
            </a:r>
          </a:p>
          <a:p>
            <a:r>
              <a:rPr lang="en-US" dirty="0"/>
              <a:t>Now 68/78* signatures received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* This includes EFIS</a:t>
            </a:r>
          </a:p>
        </p:txBody>
      </p:sp>
    </p:spTree>
    <p:extLst>
      <p:ext uri="{BB962C8B-B14F-4D97-AF65-F5344CB8AC3E}">
        <p14:creationId xmlns:p14="http://schemas.microsoft.com/office/powerpoint/2010/main" val="1079776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3E4095-62F0-0A81-FCAF-2CD61A674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Resigning Declaration - 2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4BF022-9544-94A4-D1B9-42549292ACF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84745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NL" dirty="0"/>
              <a:t>Missing signatures:</a:t>
            </a:r>
          </a:p>
          <a:p>
            <a:r>
              <a:rPr lang="en-NL" dirty="0"/>
              <a:t>GakuNin</a:t>
            </a:r>
          </a:p>
          <a:p>
            <a:r>
              <a:rPr lang="en-NL" dirty="0"/>
              <a:t>ThaiIDF</a:t>
            </a:r>
          </a:p>
          <a:p>
            <a:r>
              <a:rPr lang="en-NL" dirty="0"/>
              <a:t>INFED</a:t>
            </a:r>
          </a:p>
          <a:p>
            <a:r>
              <a:rPr lang="en-NL" dirty="0"/>
              <a:t>Belnet</a:t>
            </a:r>
          </a:p>
          <a:p>
            <a:r>
              <a:rPr lang="en-NL" dirty="0"/>
              <a:t>BIF</a:t>
            </a:r>
          </a:p>
          <a:p>
            <a:r>
              <a:rPr lang="en-NL" dirty="0"/>
              <a:t>SomaliREN IF</a:t>
            </a:r>
          </a:p>
          <a:p>
            <a:r>
              <a:rPr lang="en-NL" dirty="0"/>
              <a:t>KRENA IF</a:t>
            </a:r>
          </a:p>
          <a:p>
            <a:r>
              <a:rPr lang="en-NL" dirty="0"/>
              <a:t>FENIX</a:t>
            </a:r>
          </a:p>
          <a:p>
            <a:r>
              <a:rPr lang="en-NL" dirty="0"/>
              <a:t>OmanKID</a:t>
            </a:r>
          </a:p>
          <a:p>
            <a:endParaRPr lang="en-NL" dirty="0"/>
          </a:p>
          <a:p>
            <a:pPr marL="0" indent="0">
              <a:buNone/>
            </a:pPr>
            <a:r>
              <a:rPr lang="en-NL" dirty="0"/>
              <a:t>Third warning 3 December. Automatic suspension: 10 December</a:t>
            </a:r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905639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3E4095-62F0-0A81-FCAF-2CD61A674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4BF022-9544-94A4-D1B9-42549292ACF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NL" dirty="0"/>
              <a:t>Invitation to sign often ends up in junk folder</a:t>
            </a:r>
          </a:p>
          <a:p>
            <a:r>
              <a:rPr lang="en-NL" dirty="0"/>
              <a:t>Attribute release – even after reminder</a:t>
            </a:r>
          </a:p>
          <a:p>
            <a:r>
              <a:rPr lang="en-GB" dirty="0"/>
              <a:t>L</a:t>
            </a:r>
            <a:r>
              <a:rPr lang="en-NL" dirty="0"/>
              <a:t>ocal rules - not allowed to use eduSign</a:t>
            </a:r>
          </a:p>
          <a:p>
            <a:r>
              <a:rPr lang="en-NL" dirty="0"/>
              <a:t>Outdated contact information</a:t>
            </a:r>
          </a:p>
          <a:p>
            <a:r>
              <a:rPr lang="en-NL" dirty="0"/>
              <a:t>IdP operations</a:t>
            </a:r>
          </a:p>
          <a:p>
            <a:endParaRPr lang="en-NL" dirty="0"/>
          </a:p>
          <a:p>
            <a:r>
              <a:rPr lang="en-NL" dirty="0"/>
              <a:t>eduGAIN candidates cannot use eduSign</a:t>
            </a:r>
          </a:p>
        </p:txBody>
      </p:sp>
    </p:spTree>
    <p:extLst>
      <p:ext uri="{BB962C8B-B14F-4D97-AF65-F5344CB8AC3E}">
        <p14:creationId xmlns:p14="http://schemas.microsoft.com/office/powerpoint/2010/main" val="258223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46DAD9-03C7-D24A-ACAC-77B72C202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" name="Picture 2" descr="Text, logo&#10;&#10;Description automatically generated">
            <a:extLst>
              <a:ext uri="{FF2B5EF4-FFF2-40B4-BE49-F238E27FC236}">
                <a16:creationId xmlns:a16="http://schemas.microsoft.com/office/drawing/2014/main" id="{9EFF5A69-4AE8-6DB1-735B-F5E2690CDA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1984" y="5767004"/>
            <a:ext cx="2071734" cy="42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ANT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1556"/>
      </a:accent1>
      <a:accent2>
        <a:srgbClr val="003E5E"/>
      </a:accent2>
      <a:accent3>
        <a:srgbClr val="702077"/>
      </a:accent3>
      <a:accent4>
        <a:srgbClr val="E14200"/>
      </a:accent4>
      <a:accent5>
        <a:srgbClr val="CC007B"/>
      </a:accent5>
      <a:accent6>
        <a:srgbClr val="A7B2B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_Presentation_Template_2022" id="{4BE2BC52-70CB-804F-8000-929BD1B6A85B}" vid="{DC141317-625F-DC42-A6EE-F36CBAE4B3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2359</TotalTime>
  <Words>241</Words>
  <Application>Microsoft Macintosh PowerPoint</Application>
  <PresentationFormat>Widescreen</PresentationFormat>
  <Paragraphs>60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Helvetica</vt:lpstr>
      <vt:lpstr>Office Theme</vt:lpstr>
      <vt:lpstr>PowerPoint Presentation</vt:lpstr>
      <vt:lpstr>Candidates</vt:lpstr>
      <vt:lpstr>Resigning Declaration – 1</vt:lpstr>
      <vt:lpstr>Resigning Declaration - 2</vt:lpstr>
      <vt:lpstr>Findings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Casper Dreef</cp:lastModifiedBy>
  <cp:revision>17</cp:revision>
  <dcterms:created xsi:type="dcterms:W3CDTF">2022-09-06T15:15:15Z</dcterms:created>
  <dcterms:modified xsi:type="dcterms:W3CDTF">2024-12-04T13:55:58Z</dcterms:modified>
</cp:coreProperties>
</file>