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71" r:id="rId2"/>
    <p:sldId id="418" r:id="rId3"/>
    <p:sldId id="406" r:id="rId4"/>
    <p:sldId id="419" r:id="rId5"/>
    <p:sldId id="420" r:id="rId6"/>
    <p:sldId id="421" r:id="rId7"/>
    <p:sldId id="422" r:id="rId8"/>
    <p:sldId id="423" r:id="rId9"/>
    <p:sldId id="424" r:id="rId10"/>
    <p:sldId id="425" r:id="rId11"/>
    <p:sldId id="426" r:id="rId12"/>
    <p:sldId id="427" r:id="rId13"/>
    <p:sldId id="428" r:id="rId14"/>
    <p:sldId id="429" r:id="rId15"/>
    <p:sldId id="396" r:id="rId16"/>
    <p:sldId id="430" r:id="rId17"/>
    <p:sldId id="402" r:id="rId18"/>
    <p:sldId id="431" r:id="rId19"/>
    <p:sldId id="399" r:id="rId20"/>
    <p:sldId id="432" r:id="rId21"/>
    <p:sldId id="433" r:id="rId22"/>
    <p:sldId id="434" r:id="rId23"/>
    <p:sldId id="398" r:id="rId24"/>
    <p:sldId id="417" r:id="rId25"/>
    <p:sldId id="405" r:id="rId26"/>
    <p:sldId id="435" r:id="rId27"/>
    <p:sldId id="401" r:id="rId28"/>
    <p:sldId id="404" r:id="rId29"/>
    <p:sldId id="403" r:id="rId30"/>
    <p:sldId id="400" r:id="rId31"/>
    <p:sldId id="407" r:id="rId32"/>
    <p:sldId id="416" r:id="rId33"/>
    <p:sldId id="410" r:id="rId34"/>
    <p:sldId id="411" r:id="rId35"/>
    <p:sldId id="412" r:id="rId36"/>
    <p:sldId id="413" r:id="rId37"/>
    <p:sldId id="414" r:id="rId38"/>
    <p:sldId id="415" r:id="rId39"/>
    <p:sldId id="397"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75504-D248-4C0E-9D21-345A8E492F16}" v="9" dt="2025-05-13T08:36:37.460"/>
    <p1510:client id="{12D97912-BC21-4BE7-97E9-6D7E3E8796F3}" v="94" dt="2025-05-14T08:08:57.914"/>
    <p1510:client id="{14896FC9-3633-4C6C-8DF7-88DDCD371FB6}" v="85" dt="2025-05-13T08:02:04.381"/>
    <p1510:client id="{33670AA1-ACA1-4CFF-806A-26C5AE830C9F}" v="7" dt="2025-05-14T09:25:16.728"/>
    <p1510:client id="{3B672AD5-5568-44D4-BAF5-9F68BD8C3CE1}" v="24" dt="2025-05-13T09:04:26.901"/>
    <p1510:client id="{4017A61E-D9EC-4D01-81A2-F5417A6B57F6}" v="5" dt="2025-05-13T09:01:28.465"/>
    <p1510:client id="{4159032A-2073-472E-886F-583D603BC32A}" v="24" dt="2025-05-13T08:32:16.052"/>
    <p1510:client id="{4BF50924-A5C9-40F4-A065-AF5C7F9E43D3}" v="34" dt="2025-05-13T07:08:25.305"/>
    <p1510:client id="{8445E8E9-76B1-45A4-8044-340A7C627237}" v="6" dt="2025-05-14T22:05:13.249"/>
    <p1510:client id="{CD6956D6-557F-45C5-885E-CC6611AF0C13}" v="43" dt="2025-05-14T13:43:19.4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70" autoAdjust="0"/>
    <p:restoredTop sz="96098" autoAdjust="0"/>
  </p:normalViewPr>
  <p:slideViewPr>
    <p:cSldViewPr snapToGrid="0">
      <p:cViewPr varScale="1">
        <p:scale>
          <a:sx n="120" d="100"/>
          <a:sy n="120" d="100"/>
        </p:scale>
        <p:origin x="616" y="192"/>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wn Ng" userId="No+8fbVqPCKIfB79UlYqqICLmWupGrbUDXRM4Uqp6uY=" providerId="None" clId="Web-{14896FC9-3633-4C6C-8DF7-88DDCD371FB6}"/>
    <pc:docChg chg="addSld modSld">
      <pc:chgData name="Dawn Ng" userId="No+8fbVqPCKIfB79UlYqqICLmWupGrbUDXRM4Uqp6uY=" providerId="None" clId="Web-{14896FC9-3633-4C6C-8DF7-88DDCD371FB6}" dt="2025-05-13T08:02:02.350" v="85" actId="20577"/>
      <pc:docMkLst>
        <pc:docMk/>
      </pc:docMkLst>
      <pc:sldChg chg="modSp">
        <pc:chgData name="Dawn Ng" userId="No+8fbVqPCKIfB79UlYqqICLmWupGrbUDXRM4Uqp6uY=" providerId="None" clId="Web-{14896FC9-3633-4C6C-8DF7-88DDCD371FB6}" dt="2025-05-13T08:02:02.350" v="85" actId="20577"/>
        <pc:sldMkLst>
          <pc:docMk/>
          <pc:sldMk cId="3966423689" sldId="405"/>
        </pc:sldMkLst>
        <pc:spChg chg="mod">
          <ac:chgData name="Dawn Ng" userId="No+8fbVqPCKIfB79UlYqqICLmWupGrbUDXRM4Uqp6uY=" providerId="None" clId="Web-{14896FC9-3633-4C6C-8DF7-88DDCD371FB6}" dt="2025-05-13T08:02:02.350" v="85" actId="20577"/>
          <ac:spMkLst>
            <pc:docMk/>
            <pc:sldMk cId="3966423689" sldId="405"/>
            <ac:spMk id="5" creationId="{1BE7A4BD-400B-A7C9-621A-34B5BF251228}"/>
          </ac:spMkLst>
        </pc:spChg>
      </pc:sldChg>
      <pc:sldChg chg="modSp new">
        <pc:chgData name="Dawn Ng" userId="No+8fbVqPCKIfB79UlYqqICLmWupGrbUDXRM4Uqp6uY=" providerId="None" clId="Web-{14896FC9-3633-4C6C-8DF7-88DDCD371FB6}" dt="2025-05-13T08:01:48.115" v="78" actId="20577"/>
        <pc:sldMkLst>
          <pc:docMk/>
          <pc:sldMk cId="341064609" sldId="417"/>
        </pc:sldMkLst>
        <pc:spChg chg="mod">
          <ac:chgData name="Dawn Ng" userId="No+8fbVqPCKIfB79UlYqqICLmWupGrbUDXRM4Uqp6uY=" providerId="None" clId="Web-{14896FC9-3633-4C6C-8DF7-88DDCD371FB6}" dt="2025-05-13T07:58:15.732" v="26" actId="20577"/>
          <ac:spMkLst>
            <pc:docMk/>
            <pc:sldMk cId="341064609" sldId="417"/>
            <ac:spMk id="2" creationId="{F0973303-2137-6A8E-47EB-2A919912D50B}"/>
          </ac:spMkLst>
        </pc:spChg>
        <pc:spChg chg="mod">
          <ac:chgData name="Dawn Ng" userId="No+8fbVqPCKIfB79UlYqqICLmWupGrbUDXRM4Uqp6uY=" providerId="None" clId="Web-{14896FC9-3633-4C6C-8DF7-88DDCD371FB6}" dt="2025-05-13T08:01:48.115" v="78" actId="20577"/>
          <ac:spMkLst>
            <pc:docMk/>
            <pc:sldMk cId="341064609" sldId="417"/>
            <ac:spMk id="3" creationId="{EB83E288-81A6-126C-0FE1-0DC3EAA69578}"/>
          </ac:spMkLst>
        </pc:spChg>
      </pc:sldChg>
    </pc:docChg>
  </pc:docChgLst>
  <pc:docChgLst>
    <pc:chgData name="Nadelina Sandu" userId="JZa6sxOtZDlJTw6XSanl2ZdyydkA3VwR76DVGhy2zdI=" providerId="None" clId="Web-{71A6FD84-649C-4EB6-A494-742311B8499E}"/>
    <pc:docChg chg="modSld">
      <pc:chgData name="Nadelina Sandu" userId="JZa6sxOtZDlJTw6XSanl2ZdyydkA3VwR76DVGhy2zdI=" providerId="None" clId="Web-{71A6FD84-649C-4EB6-A494-742311B8499E}" dt="2025-05-12T14:38:44.966" v="22" actId="1076"/>
      <pc:docMkLst>
        <pc:docMk/>
      </pc:docMkLst>
      <pc:sldChg chg="addSp modSp">
        <pc:chgData name="Nadelina Sandu" userId="JZa6sxOtZDlJTw6XSanl2ZdyydkA3VwR76DVGhy2zdI=" providerId="None" clId="Web-{71A6FD84-649C-4EB6-A494-742311B8499E}" dt="2025-05-12T14:38:44.966" v="22" actId="1076"/>
        <pc:sldMkLst>
          <pc:docMk/>
          <pc:sldMk cId="511344542" sldId="415"/>
        </pc:sldMkLst>
        <pc:spChg chg="mod">
          <ac:chgData name="Nadelina Sandu" userId="JZa6sxOtZDlJTw6XSanl2ZdyydkA3VwR76DVGhy2zdI=" providerId="None" clId="Web-{71A6FD84-649C-4EB6-A494-742311B8499E}" dt="2025-05-12T14:38:25.325" v="17" actId="20577"/>
          <ac:spMkLst>
            <pc:docMk/>
            <pc:sldMk cId="511344542" sldId="415"/>
            <ac:spMk id="3" creationId="{0892F25D-68C6-2A98-37F7-7CC52234CA33}"/>
          </ac:spMkLst>
        </pc:spChg>
        <pc:picChg chg="add mod">
          <ac:chgData name="Nadelina Sandu" userId="JZa6sxOtZDlJTw6XSanl2ZdyydkA3VwR76DVGhy2zdI=" providerId="None" clId="Web-{71A6FD84-649C-4EB6-A494-742311B8499E}" dt="2025-05-12T14:38:44.966" v="22" actId="1076"/>
          <ac:picMkLst>
            <pc:docMk/>
            <pc:sldMk cId="511344542" sldId="415"/>
            <ac:picMk id="4" creationId="{C8DD4ACA-58DA-48D0-FA4D-8C11A76C7565}"/>
          </ac:picMkLst>
        </pc:picChg>
      </pc:sldChg>
    </pc:docChg>
  </pc:docChgLst>
  <pc:docChgLst>
    <pc:chgData name="Dawn Ng" userId="No+8fbVqPCKIfB79UlYqqICLmWupGrbUDXRM4Uqp6uY=" providerId="None" clId="Web-{4BF50924-A5C9-40F4-A065-AF5C7F9E43D3}"/>
    <pc:docChg chg="modSld">
      <pc:chgData name="Dawn Ng" userId="No+8fbVqPCKIfB79UlYqqICLmWupGrbUDXRM4Uqp6uY=" providerId="None" clId="Web-{4BF50924-A5C9-40F4-A065-AF5C7F9E43D3}" dt="2025-05-13T07:08:25.305" v="33" actId="20577"/>
      <pc:docMkLst>
        <pc:docMk/>
      </pc:docMkLst>
      <pc:sldChg chg="modSp">
        <pc:chgData name="Dawn Ng" userId="No+8fbVqPCKIfB79UlYqqICLmWupGrbUDXRM4Uqp6uY=" providerId="None" clId="Web-{4BF50924-A5C9-40F4-A065-AF5C7F9E43D3}" dt="2025-05-13T07:08:25.305" v="33" actId="20577"/>
        <pc:sldMkLst>
          <pc:docMk/>
          <pc:sldMk cId="311732548" sldId="411"/>
        </pc:sldMkLst>
        <pc:spChg chg="mod">
          <ac:chgData name="Dawn Ng" userId="No+8fbVqPCKIfB79UlYqqICLmWupGrbUDXRM4Uqp6uY=" providerId="None" clId="Web-{4BF50924-A5C9-40F4-A065-AF5C7F9E43D3}" dt="2025-05-13T07:08:25.305" v="33" actId="20577"/>
          <ac:spMkLst>
            <pc:docMk/>
            <pc:sldMk cId="311732548" sldId="411"/>
            <ac:spMk id="3" creationId="{18FFEFF9-913A-77CE-B743-D919EA3864CA}"/>
          </ac:spMkLst>
        </pc:spChg>
      </pc:sldChg>
    </pc:docChg>
  </pc:docChgLst>
  <pc:docChgLst>
    <pc:chgData name="Nadelina Sandu" userId="JZa6sxOtZDlJTw6XSanl2ZdyydkA3VwR76DVGhy2zdI=" providerId="None" clId="Web-{3B672AD5-5568-44D4-BAF5-9F68BD8C3CE1}"/>
    <pc:docChg chg="modSld">
      <pc:chgData name="Nadelina Sandu" userId="JZa6sxOtZDlJTw6XSanl2ZdyydkA3VwR76DVGhy2zdI=" providerId="None" clId="Web-{3B672AD5-5568-44D4-BAF5-9F68BD8C3CE1}" dt="2025-05-13T09:04:26.901" v="22" actId="1076"/>
      <pc:docMkLst>
        <pc:docMk/>
      </pc:docMkLst>
      <pc:sldChg chg="modSp">
        <pc:chgData name="Nadelina Sandu" userId="JZa6sxOtZDlJTw6XSanl2ZdyydkA3VwR76DVGhy2zdI=" providerId="None" clId="Web-{3B672AD5-5568-44D4-BAF5-9F68BD8C3CE1}" dt="2025-05-13T09:04:26.901" v="22" actId="1076"/>
        <pc:sldMkLst>
          <pc:docMk/>
          <pc:sldMk cId="726525752" sldId="413"/>
        </pc:sldMkLst>
        <pc:spChg chg="mod">
          <ac:chgData name="Nadelina Sandu" userId="JZa6sxOtZDlJTw6XSanl2ZdyydkA3VwR76DVGhy2zdI=" providerId="None" clId="Web-{3B672AD5-5568-44D4-BAF5-9F68BD8C3CE1}" dt="2025-05-13T09:04:26.901" v="22" actId="1076"/>
          <ac:spMkLst>
            <pc:docMk/>
            <pc:sldMk cId="726525752" sldId="413"/>
            <ac:spMk id="3" creationId="{D1B3C7CF-E765-BC39-31F0-F7CEC03B79E6}"/>
          </ac:spMkLst>
        </pc:spChg>
      </pc:sldChg>
    </pc:docChg>
  </pc:docChgLst>
  <pc:docChgLst>
    <pc:chgData name="Charlie van Genuchten" userId="eVWZBVwtTdY8vWmSD18WVqtvXU+tv7yoNXbwzAlUrBo=" providerId="None" clId="Web-{4159032A-2073-472E-886F-583D603BC32A}"/>
    <pc:docChg chg="addSld delSld">
      <pc:chgData name="Charlie van Genuchten" userId="eVWZBVwtTdY8vWmSD18WVqtvXU+tv7yoNXbwzAlUrBo=" providerId="None" clId="Web-{4159032A-2073-472E-886F-583D603BC32A}" dt="2025-05-13T08:32:16.052" v="23"/>
      <pc:docMkLst>
        <pc:docMk/>
      </pc:docMkLst>
      <pc:sldChg chg="add del">
        <pc:chgData name="Charlie van Genuchten" userId="eVWZBVwtTdY8vWmSD18WVqtvXU+tv7yoNXbwzAlUrBo=" providerId="None" clId="Web-{4159032A-2073-472E-886F-583D603BC32A}" dt="2025-05-13T08:32:13.395" v="22"/>
        <pc:sldMkLst>
          <pc:docMk/>
          <pc:sldMk cId="1768435690" sldId="398"/>
        </pc:sldMkLst>
      </pc:sldChg>
      <pc:sldChg chg="add del">
        <pc:chgData name="Charlie van Genuchten" userId="eVWZBVwtTdY8vWmSD18WVqtvXU+tv7yoNXbwzAlUrBo=" providerId="None" clId="Web-{4159032A-2073-472E-886F-583D603BC32A}" dt="2025-05-13T08:32:16.052" v="23"/>
        <pc:sldMkLst>
          <pc:docMk/>
          <pc:sldMk cId="776631815" sldId="399"/>
        </pc:sldMkLst>
      </pc:sldChg>
      <pc:sldChg chg="add">
        <pc:chgData name="Charlie van Genuchten" userId="eVWZBVwtTdY8vWmSD18WVqtvXU+tv7yoNXbwzAlUrBo=" providerId="None" clId="Web-{4159032A-2073-472E-886F-583D603BC32A}" dt="2025-05-13T08:26:57.888" v="1"/>
        <pc:sldMkLst>
          <pc:docMk/>
          <pc:sldMk cId="3665620114" sldId="406"/>
        </pc:sldMkLst>
      </pc:sldChg>
      <pc:sldChg chg="add del">
        <pc:chgData name="Charlie van Genuchten" userId="eVWZBVwtTdY8vWmSD18WVqtvXU+tv7yoNXbwzAlUrBo=" providerId="None" clId="Web-{4159032A-2073-472E-886F-583D603BC32A}" dt="2025-05-13T08:32:04.254" v="21"/>
        <pc:sldMkLst>
          <pc:docMk/>
          <pc:sldMk cId="2454722307" sldId="408"/>
        </pc:sldMkLst>
      </pc:sldChg>
      <pc:sldChg chg="del">
        <pc:chgData name="Charlie van Genuchten" userId="eVWZBVwtTdY8vWmSD18WVqtvXU+tv7yoNXbwzAlUrBo=" providerId="None" clId="Web-{4159032A-2073-472E-886F-583D603BC32A}" dt="2025-05-13T08:27:25.343" v="13"/>
        <pc:sldMkLst>
          <pc:docMk/>
          <pc:sldMk cId="2644822040" sldId="409"/>
        </pc:sldMkLst>
      </pc:sldChg>
      <pc:sldChg chg="add del">
        <pc:chgData name="Charlie van Genuchten" userId="eVWZBVwtTdY8vWmSD18WVqtvXU+tv7yoNXbwzAlUrBo=" providerId="None" clId="Web-{4159032A-2073-472E-886F-583D603BC32A}" dt="2025-05-13T08:32:02.363" v="18"/>
        <pc:sldMkLst>
          <pc:docMk/>
          <pc:sldMk cId="341064609" sldId="417"/>
        </pc:sldMkLst>
      </pc:sldChg>
      <pc:sldChg chg="add">
        <pc:chgData name="Charlie van Genuchten" userId="eVWZBVwtTdY8vWmSD18WVqtvXU+tv7yoNXbwzAlUrBo=" providerId="None" clId="Web-{4159032A-2073-472E-886F-583D603BC32A}" dt="2025-05-13T08:26:57.872" v="0"/>
        <pc:sldMkLst>
          <pc:docMk/>
          <pc:sldMk cId="3214082627" sldId="418"/>
        </pc:sldMkLst>
      </pc:sldChg>
      <pc:sldChg chg="add">
        <pc:chgData name="Charlie van Genuchten" userId="eVWZBVwtTdY8vWmSD18WVqtvXU+tv7yoNXbwzAlUrBo=" providerId="None" clId="Web-{4159032A-2073-472E-886F-583D603BC32A}" dt="2025-05-13T08:26:57.888" v="2"/>
        <pc:sldMkLst>
          <pc:docMk/>
          <pc:sldMk cId="3243692657" sldId="419"/>
        </pc:sldMkLst>
      </pc:sldChg>
      <pc:sldChg chg="add">
        <pc:chgData name="Charlie van Genuchten" userId="eVWZBVwtTdY8vWmSD18WVqtvXU+tv7yoNXbwzAlUrBo=" providerId="None" clId="Web-{4159032A-2073-472E-886F-583D603BC32A}" dt="2025-05-13T08:26:57.888" v="3"/>
        <pc:sldMkLst>
          <pc:docMk/>
          <pc:sldMk cId="1043868315" sldId="420"/>
        </pc:sldMkLst>
      </pc:sldChg>
      <pc:sldChg chg="add">
        <pc:chgData name="Charlie van Genuchten" userId="eVWZBVwtTdY8vWmSD18WVqtvXU+tv7yoNXbwzAlUrBo=" providerId="None" clId="Web-{4159032A-2073-472E-886F-583D603BC32A}" dt="2025-05-13T08:26:57.904" v="4"/>
        <pc:sldMkLst>
          <pc:docMk/>
          <pc:sldMk cId="2188802357" sldId="421"/>
        </pc:sldMkLst>
      </pc:sldChg>
      <pc:sldChg chg="add">
        <pc:chgData name="Charlie van Genuchten" userId="eVWZBVwtTdY8vWmSD18WVqtvXU+tv7yoNXbwzAlUrBo=" providerId="None" clId="Web-{4159032A-2073-472E-886F-583D603BC32A}" dt="2025-05-13T08:26:57.904" v="5"/>
        <pc:sldMkLst>
          <pc:docMk/>
          <pc:sldMk cId="3721091369" sldId="422"/>
        </pc:sldMkLst>
      </pc:sldChg>
      <pc:sldChg chg="add">
        <pc:chgData name="Charlie van Genuchten" userId="eVWZBVwtTdY8vWmSD18WVqtvXU+tv7yoNXbwzAlUrBo=" providerId="None" clId="Web-{4159032A-2073-472E-886F-583D603BC32A}" dt="2025-05-13T08:26:57.904" v="6"/>
        <pc:sldMkLst>
          <pc:docMk/>
          <pc:sldMk cId="407693546" sldId="423"/>
        </pc:sldMkLst>
      </pc:sldChg>
      <pc:sldChg chg="add">
        <pc:chgData name="Charlie van Genuchten" userId="eVWZBVwtTdY8vWmSD18WVqtvXU+tv7yoNXbwzAlUrBo=" providerId="None" clId="Web-{4159032A-2073-472E-886F-583D603BC32A}" dt="2025-05-13T08:26:57.904" v="7"/>
        <pc:sldMkLst>
          <pc:docMk/>
          <pc:sldMk cId="1944845625" sldId="424"/>
        </pc:sldMkLst>
      </pc:sldChg>
      <pc:sldChg chg="add">
        <pc:chgData name="Charlie van Genuchten" userId="eVWZBVwtTdY8vWmSD18WVqtvXU+tv7yoNXbwzAlUrBo=" providerId="None" clId="Web-{4159032A-2073-472E-886F-583D603BC32A}" dt="2025-05-13T08:26:57.919" v="8"/>
        <pc:sldMkLst>
          <pc:docMk/>
          <pc:sldMk cId="158603925" sldId="425"/>
        </pc:sldMkLst>
      </pc:sldChg>
      <pc:sldChg chg="add">
        <pc:chgData name="Charlie van Genuchten" userId="eVWZBVwtTdY8vWmSD18WVqtvXU+tv7yoNXbwzAlUrBo=" providerId="None" clId="Web-{4159032A-2073-472E-886F-583D603BC32A}" dt="2025-05-13T08:26:57.919" v="9"/>
        <pc:sldMkLst>
          <pc:docMk/>
          <pc:sldMk cId="4058346430" sldId="426"/>
        </pc:sldMkLst>
      </pc:sldChg>
      <pc:sldChg chg="add">
        <pc:chgData name="Charlie van Genuchten" userId="eVWZBVwtTdY8vWmSD18WVqtvXU+tv7yoNXbwzAlUrBo=" providerId="None" clId="Web-{4159032A-2073-472E-886F-583D603BC32A}" dt="2025-05-13T08:26:57.951" v="10"/>
        <pc:sldMkLst>
          <pc:docMk/>
          <pc:sldMk cId="3151436990" sldId="427"/>
        </pc:sldMkLst>
      </pc:sldChg>
      <pc:sldChg chg="add">
        <pc:chgData name="Charlie van Genuchten" userId="eVWZBVwtTdY8vWmSD18WVqtvXU+tv7yoNXbwzAlUrBo=" providerId="None" clId="Web-{4159032A-2073-472E-886F-583D603BC32A}" dt="2025-05-13T08:26:57.951" v="11"/>
        <pc:sldMkLst>
          <pc:docMk/>
          <pc:sldMk cId="4167451943" sldId="428"/>
        </pc:sldMkLst>
      </pc:sldChg>
      <pc:sldChg chg="add">
        <pc:chgData name="Charlie van Genuchten" userId="eVWZBVwtTdY8vWmSD18WVqtvXU+tv7yoNXbwzAlUrBo=" providerId="None" clId="Web-{4159032A-2073-472E-886F-583D603BC32A}" dt="2025-05-13T08:26:57.951" v="12"/>
        <pc:sldMkLst>
          <pc:docMk/>
          <pc:sldMk cId="1611362423" sldId="429"/>
        </pc:sldMkLst>
      </pc:sldChg>
    </pc:docChg>
  </pc:docChgLst>
  <pc:docChgLst>
    <pc:chgData name="Nadelina Sandu" userId="JZa6sxOtZDlJTw6XSanl2ZdyydkA3VwR76DVGhy2zdI=" providerId="None" clId="Web-{344464CC-983E-4C54-9DB0-DFD3656D55F9}"/>
    <pc:docChg chg="addSld delSld modSld sldOrd">
      <pc:chgData name="Nadelina Sandu" userId="JZa6sxOtZDlJTw6XSanl2ZdyydkA3VwR76DVGhy2zdI=" providerId="None" clId="Web-{344464CC-983E-4C54-9DB0-DFD3656D55F9}" dt="2025-05-09T20:08:29.826" v="714" actId="20577"/>
      <pc:docMkLst>
        <pc:docMk/>
      </pc:docMkLst>
      <pc:sldChg chg="addSp delSp modSp add ord replId">
        <pc:chgData name="Nadelina Sandu" userId="JZa6sxOtZDlJTw6XSanl2ZdyydkA3VwR76DVGhy2zdI=" providerId="None" clId="Web-{344464CC-983E-4C54-9DB0-DFD3656D55F9}" dt="2025-05-09T19:21:35.887" v="548"/>
        <pc:sldMkLst>
          <pc:docMk/>
          <pc:sldMk cId="299123020" sldId="400"/>
        </pc:sldMkLst>
        <pc:spChg chg="mod">
          <ac:chgData name="Nadelina Sandu" userId="JZa6sxOtZDlJTw6XSanl2ZdyydkA3VwR76DVGhy2zdI=" providerId="None" clId="Web-{344464CC-983E-4C54-9DB0-DFD3656D55F9}" dt="2025-05-09T19:00:59.511" v="12" actId="20577"/>
          <ac:spMkLst>
            <pc:docMk/>
            <pc:sldMk cId="299123020" sldId="400"/>
            <ac:spMk id="4" creationId="{0EED3929-E88F-31B3-FF46-2BF7C8BFC93D}"/>
          </ac:spMkLst>
        </pc:spChg>
        <pc:spChg chg="add del mod">
          <ac:chgData name="Nadelina Sandu" userId="JZa6sxOtZDlJTw6XSanl2ZdyydkA3VwR76DVGhy2zdI=" providerId="None" clId="Web-{344464CC-983E-4C54-9DB0-DFD3656D55F9}" dt="2025-05-09T19:01:34.685" v="18"/>
          <ac:spMkLst>
            <pc:docMk/>
            <pc:sldMk cId="299123020" sldId="400"/>
            <ac:spMk id="5" creationId="{4729466B-7FB5-C9C3-E6A5-57241597760F}"/>
          </ac:spMkLst>
        </pc:spChg>
        <pc:spChg chg="del">
          <ac:chgData name="Nadelina Sandu" userId="JZa6sxOtZDlJTw6XSanl2ZdyydkA3VwR76DVGhy2zdI=" providerId="None" clId="Web-{344464CC-983E-4C54-9DB0-DFD3656D55F9}" dt="2025-05-09T19:01:00.418" v="13"/>
          <ac:spMkLst>
            <pc:docMk/>
            <pc:sldMk cId="299123020" sldId="400"/>
            <ac:spMk id="6" creationId="{556FAE40-C232-3E5E-E8FB-49802FF3CD31}"/>
          </ac:spMkLst>
        </pc:spChg>
        <pc:spChg chg="del mod">
          <ac:chgData name="Nadelina Sandu" userId="JZa6sxOtZDlJTw6XSanl2ZdyydkA3VwR76DVGhy2zdI=" providerId="None" clId="Web-{344464CC-983E-4C54-9DB0-DFD3656D55F9}" dt="2025-05-09T19:01:15.199" v="17"/>
          <ac:spMkLst>
            <pc:docMk/>
            <pc:sldMk cId="299123020" sldId="400"/>
            <ac:spMk id="7" creationId="{EBC45BCD-9EA1-CD23-6B65-C92BC5E2E8DB}"/>
          </ac:spMkLst>
        </pc:spChg>
        <pc:spChg chg="add del mod">
          <ac:chgData name="Nadelina Sandu" userId="JZa6sxOtZDlJTw6XSanl2ZdyydkA3VwR76DVGhy2zdI=" providerId="None" clId="Web-{344464CC-983E-4C54-9DB0-DFD3656D55F9}" dt="2025-05-09T19:01:39.998" v="20"/>
          <ac:spMkLst>
            <pc:docMk/>
            <pc:sldMk cId="299123020" sldId="400"/>
            <ac:spMk id="10" creationId="{429B46DF-3D5E-83B4-1907-299A3A754AD5}"/>
          </ac:spMkLst>
        </pc:spChg>
        <pc:spChg chg="add del mod">
          <ac:chgData name="Nadelina Sandu" userId="JZa6sxOtZDlJTw6XSanl2ZdyydkA3VwR76DVGhy2zdI=" providerId="None" clId="Web-{344464CC-983E-4C54-9DB0-DFD3656D55F9}" dt="2025-05-09T19:01:43.669" v="22"/>
          <ac:spMkLst>
            <pc:docMk/>
            <pc:sldMk cId="299123020" sldId="400"/>
            <ac:spMk id="14" creationId="{4FA834D3-0F7E-E1DF-8031-F22B1D145C24}"/>
          </ac:spMkLst>
        </pc:spChg>
        <pc:spChg chg="add del mod">
          <ac:chgData name="Nadelina Sandu" userId="JZa6sxOtZDlJTw6XSanl2ZdyydkA3VwR76DVGhy2zdI=" providerId="None" clId="Web-{344464CC-983E-4C54-9DB0-DFD3656D55F9}" dt="2025-05-09T19:02:09.733" v="27"/>
          <ac:spMkLst>
            <pc:docMk/>
            <pc:sldMk cId="299123020" sldId="400"/>
            <ac:spMk id="17" creationId="{091D39F8-45C9-D18C-DCE5-3113D76A9717}"/>
          </ac:spMkLst>
        </pc:spChg>
        <pc:graphicFrameChg chg="del">
          <ac:chgData name="Nadelina Sandu" userId="JZa6sxOtZDlJTw6XSanl2ZdyydkA3VwR76DVGhy2zdI=" providerId="None" clId="Web-{344464CC-983E-4C54-9DB0-DFD3656D55F9}" dt="2025-05-09T19:01:04.590" v="15"/>
          <ac:graphicFrameMkLst>
            <pc:docMk/>
            <pc:sldMk cId="299123020" sldId="400"/>
            <ac:graphicFrameMk id="3" creationId="{314D347C-07C1-F153-8F94-4B13615F0601}"/>
          </ac:graphicFrameMkLst>
        </pc:graphicFrameChg>
        <pc:picChg chg="add del mod ord">
          <ac:chgData name="Nadelina Sandu" userId="JZa6sxOtZDlJTw6XSanl2ZdyydkA3VwR76DVGhy2zdI=" providerId="None" clId="Web-{344464CC-983E-4C54-9DB0-DFD3656D55F9}" dt="2025-05-09T19:01:38.169" v="19"/>
          <ac:picMkLst>
            <pc:docMk/>
            <pc:sldMk cId="299123020" sldId="400"/>
            <ac:picMk id="8" creationId="{4F50C5D1-656F-E125-EC10-E532F0E3C904}"/>
          </ac:picMkLst>
        </pc:picChg>
        <pc:picChg chg="add del mod ord">
          <ac:chgData name="Nadelina Sandu" userId="JZa6sxOtZDlJTw6XSanl2ZdyydkA3VwR76DVGhy2zdI=" providerId="None" clId="Web-{344464CC-983E-4C54-9DB0-DFD3656D55F9}" dt="2025-05-09T19:01:41.935" v="21"/>
          <ac:picMkLst>
            <pc:docMk/>
            <pc:sldMk cId="299123020" sldId="400"/>
            <ac:picMk id="11" creationId="{85004091-0D16-A5CA-6CDF-1FD3F4026EA0}"/>
          </ac:picMkLst>
        </pc:picChg>
        <pc:picChg chg="del">
          <ac:chgData name="Nadelina Sandu" userId="JZa6sxOtZDlJTw6XSanl2ZdyydkA3VwR76DVGhy2zdI=" providerId="None" clId="Web-{344464CC-983E-4C54-9DB0-DFD3656D55F9}" dt="2025-05-09T19:01:03.261" v="14"/>
          <ac:picMkLst>
            <pc:docMk/>
            <pc:sldMk cId="299123020" sldId="400"/>
            <ac:picMk id="13" creationId="{97278CEA-5CB8-ECD8-EED8-11D2FB883A6A}"/>
          </ac:picMkLst>
        </pc:picChg>
        <pc:picChg chg="add del mod ord">
          <ac:chgData name="Nadelina Sandu" userId="JZa6sxOtZDlJTw6XSanl2ZdyydkA3VwR76DVGhy2zdI=" providerId="None" clId="Web-{344464CC-983E-4C54-9DB0-DFD3656D55F9}" dt="2025-05-09T19:01:55.717" v="26"/>
          <ac:picMkLst>
            <pc:docMk/>
            <pc:sldMk cId="299123020" sldId="400"/>
            <ac:picMk id="15" creationId="{4BFEF15A-DFEA-5E10-65D6-8918F469A930}"/>
          </ac:picMkLst>
        </pc:picChg>
        <pc:picChg chg="add mod ord">
          <ac:chgData name="Nadelina Sandu" userId="JZa6sxOtZDlJTw6XSanl2ZdyydkA3VwR76DVGhy2zdI=" providerId="None" clId="Web-{344464CC-983E-4C54-9DB0-DFD3656D55F9}" dt="2025-05-09T19:02:24.546" v="31" actId="1076"/>
          <ac:picMkLst>
            <pc:docMk/>
            <pc:sldMk cId="299123020" sldId="400"/>
            <ac:picMk id="18" creationId="{7529E4FF-8C48-F2C8-C7B6-325B4831E21E}"/>
          </ac:picMkLst>
        </pc:picChg>
      </pc:sldChg>
      <pc:sldChg chg="addSp delSp modSp add replId">
        <pc:chgData name="Nadelina Sandu" userId="JZa6sxOtZDlJTw6XSanl2ZdyydkA3VwR76DVGhy2zdI=" providerId="None" clId="Web-{344464CC-983E-4C54-9DB0-DFD3656D55F9}" dt="2025-05-09T19:06:53.712" v="38" actId="1076"/>
        <pc:sldMkLst>
          <pc:docMk/>
          <pc:sldMk cId="4100881019" sldId="401"/>
        </pc:sldMkLst>
        <pc:spChg chg="add del mod">
          <ac:chgData name="Nadelina Sandu" userId="JZa6sxOtZDlJTw6XSanl2ZdyydkA3VwR76DVGhy2zdI=" providerId="None" clId="Web-{344464CC-983E-4C54-9DB0-DFD3656D55F9}" dt="2025-05-09T19:06:43.868" v="34"/>
          <ac:spMkLst>
            <pc:docMk/>
            <pc:sldMk cId="4100881019" sldId="401"/>
            <ac:spMk id="3" creationId="{1D636D65-DD74-AA06-3AE7-67A60A81FBA7}"/>
          </ac:spMkLst>
        </pc:spChg>
        <pc:picChg chg="add mod ord">
          <ac:chgData name="Nadelina Sandu" userId="JZa6sxOtZDlJTw6XSanl2ZdyydkA3VwR76DVGhy2zdI=" providerId="None" clId="Web-{344464CC-983E-4C54-9DB0-DFD3656D55F9}" dt="2025-05-09T19:06:53.712" v="38" actId="1076"/>
          <ac:picMkLst>
            <pc:docMk/>
            <pc:sldMk cId="4100881019" sldId="401"/>
            <ac:picMk id="5" creationId="{99B1710E-4D97-376B-7EBB-5AFF0A2F1CB8}"/>
          </ac:picMkLst>
        </pc:picChg>
        <pc:picChg chg="del">
          <ac:chgData name="Nadelina Sandu" userId="JZa6sxOtZDlJTw6XSanl2ZdyydkA3VwR76DVGhy2zdI=" providerId="None" clId="Web-{344464CC-983E-4C54-9DB0-DFD3656D55F9}" dt="2025-05-09T19:02:39.500" v="33"/>
          <ac:picMkLst>
            <pc:docMk/>
            <pc:sldMk cId="4100881019" sldId="401"/>
            <ac:picMk id="18" creationId="{D916E178-9DCA-FEBA-CE05-04C0A72002C4}"/>
          </ac:picMkLst>
        </pc:picChg>
      </pc:sldChg>
      <pc:sldChg chg="addSp delSp modSp add del replId">
        <pc:chgData name="Nadelina Sandu" userId="JZa6sxOtZDlJTw6XSanl2ZdyydkA3VwR76DVGhy2zdI=" providerId="None" clId="Web-{344464CC-983E-4C54-9DB0-DFD3656D55F9}" dt="2025-05-09T19:15:30.826" v="530"/>
        <pc:sldMkLst>
          <pc:docMk/>
          <pc:sldMk cId="2125876173" sldId="402"/>
        </pc:sldMkLst>
        <pc:spChg chg="add del mod">
          <ac:chgData name="Nadelina Sandu" userId="JZa6sxOtZDlJTw6XSanl2ZdyydkA3VwR76DVGhy2zdI=" providerId="None" clId="Web-{344464CC-983E-4C54-9DB0-DFD3656D55F9}" dt="2025-05-09T19:07:22.729" v="41"/>
          <ac:spMkLst>
            <pc:docMk/>
            <pc:sldMk cId="2125876173" sldId="402"/>
            <ac:spMk id="3" creationId="{2FA718EB-0154-ED8B-56BE-F6B4D89FB988}"/>
          </ac:spMkLst>
        </pc:spChg>
        <pc:spChg chg="add del mod">
          <ac:chgData name="Nadelina Sandu" userId="JZa6sxOtZDlJTw6XSanl2ZdyydkA3VwR76DVGhy2zdI=" providerId="None" clId="Web-{344464CC-983E-4C54-9DB0-DFD3656D55F9}" dt="2025-05-09T19:08:00.527" v="44"/>
          <ac:spMkLst>
            <pc:docMk/>
            <pc:sldMk cId="2125876173" sldId="402"/>
            <ac:spMk id="8" creationId="{C6F30EBC-4141-6EF3-107C-4336D1D96CFC}"/>
          </ac:spMkLst>
        </pc:spChg>
        <pc:spChg chg="add del mod">
          <ac:chgData name="Nadelina Sandu" userId="JZa6sxOtZDlJTw6XSanl2ZdyydkA3VwR76DVGhy2zdI=" providerId="None" clId="Web-{344464CC-983E-4C54-9DB0-DFD3656D55F9}" dt="2025-05-09T19:09:36.922" v="87"/>
          <ac:spMkLst>
            <pc:docMk/>
            <pc:sldMk cId="2125876173" sldId="402"/>
            <ac:spMk id="12" creationId="{10D4258A-49D8-F39D-1F90-148487180C98}"/>
          </ac:spMkLst>
        </pc:spChg>
        <pc:graphicFrameChg chg="add mod modGraphic">
          <ac:chgData name="Nadelina Sandu" userId="JZa6sxOtZDlJTw6XSanl2ZdyydkA3VwR76DVGhy2zdI=" providerId="None" clId="Web-{344464CC-983E-4C54-9DB0-DFD3656D55F9}" dt="2025-05-09T19:10:46.487" v="239"/>
          <ac:graphicFrameMkLst>
            <pc:docMk/>
            <pc:sldMk cId="2125876173" sldId="402"/>
            <ac:graphicFrameMk id="10" creationId="{10A64529-0EFB-B1DE-7A41-BDA154589733}"/>
          </ac:graphicFrameMkLst>
        </pc:graphicFrameChg>
        <pc:picChg chg="del">
          <ac:chgData name="Nadelina Sandu" userId="JZa6sxOtZDlJTw6XSanl2ZdyydkA3VwR76DVGhy2zdI=" providerId="None" clId="Web-{344464CC-983E-4C54-9DB0-DFD3656D55F9}" dt="2025-05-09T19:07:07.635" v="40"/>
          <ac:picMkLst>
            <pc:docMk/>
            <pc:sldMk cId="2125876173" sldId="402"/>
            <ac:picMk id="5" creationId="{C991DB06-5E4E-E26A-37A2-456321AAB5DC}"/>
          </ac:picMkLst>
        </pc:picChg>
        <pc:picChg chg="add del mod ord">
          <ac:chgData name="Nadelina Sandu" userId="JZa6sxOtZDlJTw6XSanl2ZdyydkA3VwR76DVGhy2zdI=" providerId="None" clId="Web-{344464CC-983E-4C54-9DB0-DFD3656D55F9}" dt="2025-05-09T19:07:26.479" v="43"/>
          <ac:picMkLst>
            <pc:docMk/>
            <pc:sldMk cId="2125876173" sldId="402"/>
            <ac:picMk id="6" creationId="{8CC15DA9-5F1F-5946-7A5A-7FBA871A5F63}"/>
          </ac:picMkLst>
        </pc:picChg>
        <pc:picChg chg="add del mod ord">
          <ac:chgData name="Nadelina Sandu" userId="JZa6sxOtZDlJTw6XSanl2ZdyydkA3VwR76DVGhy2zdI=" providerId="None" clId="Web-{344464CC-983E-4C54-9DB0-DFD3656D55F9}" dt="2025-05-09T19:09:29.312" v="86"/>
          <ac:picMkLst>
            <pc:docMk/>
            <pc:sldMk cId="2125876173" sldId="402"/>
            <ac:picMk id="9" creationId="{A83A3BBF-73FA-15A8-1550-0ECDE203F84E}"/>
          </ac:picMkLst>
        </pc:picChg>
        <pc:picChg chg="add mod ord">
          <ac:chgData name="Nadelina Sandu" userId="JZa6sxOtZDlJTw6XSanl2ZdyydkA3VwR76DVGhy2zdI=" providerId="None" clId="Web-{344464CC-983E-4C54-9DB0-DFD3656D55F9}" dt="2025-05-09T19:09:47.500" v="92" actId="1076"/>
          <ac:picMkLst>
            <pc:docMk/>
            <pc:sldMk cId="2125876173" sldId="402"/>
            <ac:picMk id="13" creationId="{D6D13B18-28D3-C60A-2EAC-4FB60E2082AA}"/>
          </ac:picMkLst>
        </pc:picChg>
      </pc:sldChg>
      <pc:sldChg chg="addSp delSp modSp add replId">
        <pc:chgData name="Nadelina Sandu" userId="JZa6sxOtZDlJTw6XSanl2ZdyydkA3VwR76DVGhy2zdI=" providerId="None" clId="Web-{344464CC-983E-4C54-9DB0-DFD3656D55F9}" dt="2025-05-09T19:15:16.841" v="529"/>
        <pc:sldMkLst>
          <pc:docMk/>
          <pc:sldMk cId="309977228" sldId="403"/>
        </pc:sldMkLst>
        <pc:spChg chg="add del mod">
          <ac:chgData name="Nadelina Sandu" userId="JZa6sxOtZDlJTw6XSanl2ZdyydkA3VwR76DVGhy2zdI=" providerId="None" clId="Web-{344464CC-983E-4C54-9DB0-DFD3656D55F9}" dt="2025-05-09T19:11:03.941" v="242"/>
          <ac:spMkLst>
            <pc:docMk/>
            <pc:sldMk cId="309977228" sldId="403"/>
            <ac:spMk id="3" creationId="{10A0A916-77EF-823F-9024-F6CBB39C7009}"/>
          </ac:spMkLst>
        </pc:spChg>
        <pc:spChg chg="mod">
          <ac:chgData name="Nadelina Sandu" userId="JZa6sxOtZDlJTw6XSanl2ZdyydkA3VwR76DVGhy2zdI=" providerId="None" clId="Web-{344464CC-983E-4C54-9DB0-DFD3656D55F9}" dt="2025-05-09T19:14:09.885" v="328" actId="1076"/>
          <ac:spMkLst>
            <pc:docMk/>
            <pc:sldMk cId="309977228" sldId="403"/>
            <ac:spMk id="4" creationId="{D0950545-6445-01C6-AB09-A6C698D67927}"/>
          </ac:spMkLst>
        </pc:spChg>
        <pc:graphicFrameChg chg="add mod modGraphic">
          <ac:chgData name="Nadelina Sandu" userId="JZa6sxOtZDlJTw6XSanl2ZdyydkA3VwR76DVGhy2zdI=" providerId="None" clId="Web-{344464CC-983E-4C54-9DB0-DFD3656D55F9}" dt="2025-05-09T19:15:16.841" v="529"/>
          <ac:graphicFrameMkLst>
            <pc:docMk/>
            <pc:sldMk cId="309977228" sldId="403"/>
            <ac:graphicFrameMk id="7" creationId="{75FBF6DD-860F-8A50-1E9D-7E983AF8B0E2}"/>
          </ac:graphicFrameMkLst>
        </pc:graphicFrameChg>
        <pc:graphicFrameChg chg="add del mod modGraphic">
          <ac:chgData name="Nadelina Sandu" userId="JZa6sxOtZDlJTw6XSanl2ZdyydkA3VwR76DVGhy2zdI=" providerId="None" clId="Web-{344464CC-983E-4C54-9DB0-DFD3656D55F9}" dt="2025-05-09T19:13:59.932" v="324"/>
          <ac:graphicFrameMkLst>
            <pc:docMk/>
            <pc:sldMk cId="309977228" sldId="403"/>
            <ac:graphicFrameMk id="9" creationId="{6643F98B-2849-D2A9-3637-C24E0095E409}"/>
          </ac:graphicFrameMkLst>
        </pc:graphicFrameChg>
        <pc:graphicFrameChg chg="del">
          <ac:chgData name="Nadelina Sandu" userId="JZa6sxOtZDlJTw6XSanl2ZdyydkA3VwR76DVGhy2zdI=" providerId="None" clId="Web-{344464CC-983E-4C54-9DB0-DFD3656D55F9}" dt="2025-05-09T19:11:05.191" v="243"/>
          <ac:graphicFrameMkLst>
            <pc:docMk/>
            <pc:sldMk cId="309977228" sldId="403"/>
            <ac:graphicFrameMk id="10" creationId="{F830539C-16BA-AA71-BEA3-88DC20918CAF}"/>
          </ac:graphicFrameMkLst>
        </pc:graphicFrameChg>
        <pc:graphicFrameChg chg="add mod">
          <ac:chgData name="Nadelina Sandu" userId="JZa6sxOtZDlJTw6XSanl2ZdyydkA3VwR76DVGhy2zdI=" providerId="None" clId="Web-{344464CC-983E-4C54-9DB0-DFD3656D55F9}" dt="2025-05-09T19:14:06.026" v="326" actId="1076"/>
          <ac:graphicFrameMkLst>
            <pc:docMk/>
            <pc:sldMk cId="309977228" sldId="403"/>
            <ac:graphicFrameMk id="11" creationId="{10081110-EE44-1FC5-2A88-2731CC05B34E}"/>
          </ac:graphicFrameMkLst>
        </pc:graphicFrameChg>
        <pc:picChg chg="add mod modCrop">
          <ac:chgData name="Nadelina Sandu" userId="JZa6sxOtZDlJTw6XSanl2ZdyydkA3VwR76DVGhy2zdI=" providerId="None" clId="Web-{344464CC-983E-4C54-9DB0-DFD3656D55F9}" dt="2025-05-09T19:12:20.819" v="266" actId="1076"/>
          <ac:picMkLst>
            <pc:docMk/>
            <pc:sldMk cId="309977228" sldId="403"/>
            <ac:picMk id="5" creationId="{562A2D4D-2B7E-365A-C0B5-129EBDEF280F}"/>
          </ac:picMkLst>
        </pc:picChg>
        <pc:picChg chg="del">
          <ac:chgData name="Nadelina Sandu" userId="JZa6sxOtZDlJTw6XSanl2ZdyydkA3VwR76DVGhy2zdI=" providerId="None" clId="Web-{344464CC-983E-4C54-9DB0-DFD3656D55F9}" dt="2025-05-09T19:10:59.628" v="241"/>
          <ac:picMkLst>
            <pc:docMk/>
            <pc:sldMk cId="309977228" sldId="403"/>
            <ac:picMk id="13" creationId="{4C1DE040-C0D3-96B8-124C-9D0049CFD92D}"/>
          </ac:picMkLst>
        </pc:picChg>
      </pc:sldChg>
      <pc:sldChg chg="addSp delSp modSp add ord replId">
        <pc:chgData name="Nadelina Sandu" userId="JZa6sxOtZDlJTw6XSanl2ZdyydkA3VwR76DVGhy2zdI=" providerId="None" clId="Web-{344464CC-983E-4C54-9DB0-DFD3656D55F9}" dt="2025-05-09T19:21:43.887" v="550"/>
        <pc:sldMkLst>
          <pc:docMk/>
          <pc:sldMk cId="2806281533" sldId="404"/>
        </pc:sldMkLst>
        <pc:spChg chg="mod">
          <ac:chgData name="Nadelina Sandu" userId="JZa6sxOtZDlJTw6XSanl2ZdyydkA3VwR76DVGhy2zdI=" providerId="None" clId="Web-{344464CC-983E-4C54-9DB0-DFD3656D55F9}" dt="2025-05-09T19:16:34.516" v="536" actId="1076"/>
          <ac:spMkLst>
            <pc:docMk/>
            <pc:sldMk cId="2806281533" sldId="404"/>
            <ac:spMk id="4" creationId="{BE48F95C-F917-1386-17AD-EDD21BFEB3B6}"/>
          </ac:spMkLst>
        </pc:spChg>
        <pc:graphicFrameChg chg="del">
          <ac:chgData name="Nadelina Sandu" userId="JZa6sxOtZDlJTw6XSanl2ZdyydkA3VwR76DVGhy2zdI=" providerId="None" clId="Web-{344464CC-983E-4C54-9DB0-DFD3656D55F9}" dt="2025-05-09T19:15:42.826" v="533"/>
          <ac:graphicFrameMkLst>
            <pc:docMk/>
            <pc:sldMk cId="2806281533" sldId="404"/>
            <ac:graphicFrameMk id="7" creationId="{D1D6EC74-2CFE-97D3-5347-67CD20BEE9A3}"/>
          </ac:graphicFrameMkLst>
        </pc:graphicFrameChg>
        <pc:graphicFrameChg chg="del">
          <ac:chgData name="Nadelina Sandu" userId="JZa6sxOtZDlJTw6XSanl2ZdyydkA3VwR76DVGhy2zdI=" providerId="None" clId="Web-{344464CC-983E-4C54-9DB0-DFD3656D55F9}" dt="2025-05-09T19:15:41.811" v="532"/>
          <ac:graphicFrameMkLst>
            <pc:docMk/>
            <pc:sldMk cId="2806281533" sldId="404"/>
            <ac:graphicFrameMk id="11" creationId="{7D1EBFFF-A8D2-8919-A57D-94098E2FBC0F}"/>
          </ac:graphicFrameMkLst>
        </pc:graphicFrameChg>
        <pc:picChg chg="add mod modCrop">
          <ac:chgData name="Nadelina Sandu" userId="JZa6sxOtZDlJTw6XSanl2ZdyydkA3VwR76DVGhy2zdI=" providerId="None" clId="Web-{344464CC-983E-4C54-9DB0-DFD3656D55F9}" dt="2025-05-09T19:17:15.298" v="545" actId="1076"/>
          <ac:picMkLst>
            <pc:docMk/>
            <pc:sldMk cId="2806281533" sldId="404"/>
            <ac:picMk id="2" creationId="{48328BBF-004E-B652-74E4-9E344309C918}"/>
          </ac:picMkLst>
        </pc:picChg>
        <pc:picChg chg="del">
          <ac:chgData name="Nadelina Sandu" userId="JZa6sxOtZDlJTw6XSanl2ZdyydkA3VwR76DVGhy2zdI=" providerId="None" clId="Web-{344464CC-983E-4C54-9DB0-DFD3656D55F9}" dt="2025-05-09T19:15:43.779" v="534"/>
          <ac:picMkLst>
            <pc:docMk/>
            <pc:sldMk cId="2806281533" sldId="404"/>
            <ac:picMk id="5" creationId="{892A90A5-FF05-0979-7791-578DD33E3959}"/>
          </ac:picMkLst>
        </pc:picChg>
      </pc:sldChg>
      <pc:sldChg chg="addSp delSp modSp new ord">
        <pc:chgData name="Nadelina Sandu" userId="JZa6sxOtZDlJTw6XSanl2ZdyydkA3VwR76DVGhy2zdI=" providerId="None" clId="Web-{344464CC-983E-4C54-9DB0-DFD3656D55F9}" dt="2025-05-09T19:22:32.436" v="579" actId="1076"/>
        <pc:sldMkLst>
          <pc:docMk/>
          <pc:sldMk cId="3966423689" sldId="405"/>
        </pc:sldMkLst>
        <pc:spChg chg="del mod">
          <ac:chgData name="Nadelina Sandu" userId="JZa6sxOtZDlJTw6XSanl2ZdyydkA3VwR76DVGhy2zdI=" providerId="None" clId="Web-{344464CC-983E-4C54-9DB0-DFD3656D55F9}" dt="2025-05-09T19:21:56.231" v="553"/>
          <ac:spMkLst>
            <pc:docMk/>
            <pc:sldMk cId="3966423689" sldId="405"/>
            <ac:spMk id="2" creationId="{EC4C604C-8FAD-A63A-5A34-7A00A95B6FFB}"/>
          </ac:spMkLst>
        </pc:spChg>
        <pc:spChg chg="mod">
          <ac:chgData name="Nadelina Sandu" userId="JZa6sxOtZDlJTw6XSanl2ZdyydkA3VwR76DVGhy2zdI=" providerId="None" clId="Web-{344464CC-983E-4C54-9DB0-DFD3656D55F9}" dt="2025-05-09T19:22:21.169" v="577" actId="1076"/>
          <ac:spMkLst>
            <pc:docMk/>
            <pc:sldMk cId="3966423689" sldId="405"/>
            <ac:spMk id="3" creationId="{F7F6E2B9-130F-97C7-44FF-716F2E1E9D40}"/>
          </ac:spMkLst>
        </pc:spChg>
        <pc:spChg chg="add">
          <ac:chgData name="Nadelina Sandu" userId="JZa6sxOtZDlJTw6XSanl2ZdyydkA3VwR76DVGhy2zdI=" providerId="None" clId="Web-{344464CC-983E-4C54-9DB0-DFD3656D55F9}" dt="2025-05-09T19:21:51.106" v="551"/>
          <ac:spMkLst>
            <pc:docMk/>
            <pc:sldMk cId="3966423689" sldId="405"/>
            <ac:spMk id="5" creationId="{1BE7A4BD-400B-A7C9-621A-34B5BF251228}"/>
          </ac:spMkLst>
        </pc:spChg>
        <pc:picChg chg="add mod">
          <ac:chgData name="Nadelina Sandu" userId="JZa6sxOtZDlJTw6XSanl2ZdyydkA3VwR76DVGhy2zdI=" providerId="None" clId="Web-{344464CC-983E-4C54-9DB0-DFD3656D55F9}" dt="2025-05-09T19:22:32.436" v="579" actId="1076"/>
          <ac:picMkLst>
            <pc:docMk/>
            <pc:sldMk cId="3966423689" sldId="405"/>
            <ac:picMk id="6" creationId="{09F1580C-C66F-DC19-D715-1A86B3F32223}"/>
          </ac:picMkLst>
        </pc:picChg>
      </pc:sldChg>
      <pc:sldChg chg="addSp delSp modSp add del replId">
        <pc:chgData name="Nadelina Sandu" userId="JZa6sxOtZDlJTw6XSanl2ZdyydkA3VwR76DVGhy2zdI=" providerId="None" clId="Web-{344464CC-983E-4C54-9DB0-DFD3656D55F9}" dt="2025-05-09T20:07:18.370" v="686"/>
        <pc:sldMkLst>
          <pc:docMk/>
          <pc:sldMk cId="44777065" sldId="406"/>
        </pc:sldMkLst>
        <pc:spChg chg="add del mod">
          <ac:chgData name="Nadelina Sandu" userId="JZa6sxOtZDlJTw6XSanl2ZdyydkA3VwR76DVGhy2zdI=" providerId="None" clId="Web-{344464CC-983E-4C54-9DB0-DFD3656D55F9}" dt="2025-05-09T19:23:29.344" v="583"/>
          <ac:spMkLst>
            <pc:docMk/>
            <pc:sldMk cId="44777065" sldId="406"/>
            <ac:spMk id="3" creationId="{A96904D7-F4D9-B203-643B-4F5019386816}"/>
          </ac:spMkLst>
        </pc:spChg>
        <pc:spChg chg="add mod">
          <ac:chgData name="Nadelina Sandu" userId="JZa6sxOtZDlJTw6XSanl2ZdyydkA3VwR76DVGhy2zdI=" providerId="None" clId="Web-{344464CC-983E-4C54-9DB0-DFD3656D55F9}" dt="2025-05-09T20:05:30.709" v="679" actId="1076"/>
          <ac:spMkLst>
            <pc:docMk/>
            <pc:sldMk cId="44777065" sldId="406"/>
            <ac:spMk id="6" creationId="{72B3702C-5D80-AB30-0FC6-73805DCF86A5}"/>
          </ac:spMkLst>
        </pc:spChg>
        <pc:picChg chg="add del mod">
          <ac:chgData name="Nadelina Sandu" userId="JZa6sxOtZDlJTw6XSanl2ZdyydkA3VwR76DVGhy2zdI=" providerId="None" clId="Web-{344464CC-983E-4C54-9DB0-DFD3656D55F9}" dt="2025-05-09T20:03:54.315" v="647"/>
          <ac:picMkLst>
            <pc:docMk/>
            <pc:sldMk cId="44777065" sldId="406"/>
            <ac:picMk id="2" creationId="{43929A33-8406-014D-9C0A-C38BE39E0492}"/>
          </ac:picMkLst>
        </pc:picChg>
        <pc:picChg chg="add del mod">
          <ac:chgData name="Nadelina Sandu" userId="JZa6sxOtZDlJTw6XSanl2ZdyydkA3VwR76DVGhy2zdI=" providerId="None" clId="Web-{344464CC-983E-4C54-9DB0-DFD3656D55F9}" dt="2025-05-09T20:04:30.441" v="670"/>
          <ac:picMkLst>
            <pc:docMk/>
            <pc:sldMk cId="44777065" sldId="406"/>
            <ac:picMk id="3" creationId="{50695817-9CD7-60B4-BF8F-D2F5E5EA527C}"/>
          </ac:picMkLst>
        </pc:picChg>
        <pc:picChg chg="add mod modCrop">
          <ac:chgData name="Nadelina Sandu" userId="JZa6sxOtZDlJTw6XSanl2ZdyydkA3VwR76DVGhy2zdI=" providerId="None" clId="Web-{344464CC-983E-4C54-9DB0-DFD3656D55F9}" dt="2025-05-09T20:05:32.194" v="680" actId="1076"/>
          <ac:picMkLst>
            <pc:docMk/>
            <pc:sldMk cId="44777065" sldId="406"/>
            <ac:picMk id="5" creationId="{AAA11A6C-F087-EBA8-316C-4AE61F4B30A8}"/>
          </ac:picMkLst>
        </pc:picChg>
        <pc:picChg chg="del">
          <ac:chgData name="Nadelina Sandu" userId="JZa6sxOtZDlJTw6XSanl2ZdyydkA3VwR76DVGhy2zdI=" providerId="None" clId="Web-{344464CC-983E-4C54-9DB0-DFD3656D55F9}" dt="2025-05-09T19:23:20.687" v="581"/>
          <ac:picMkLst>
            <pc:docMk/>
            <pc:sldMk cId="44777065" sldId="406"/>
            <ac:picMk id="18" creationId="{20DFD288-08B3-9C3F-8CE2-FAA616E441C5}"/>
          </ac:picMkLst>
        </pc:picChg>
      </pc:sldChg>
      <pc:sldChg chg="addSp delSp modSp add replId">
        <pc:chgData name="Nadelina Sandu" userId="JZa6sxOtZDlJTw6XSanl2ZdyydkA3VwR76DVGhy2zdI=" providerId="None" clId="Web-{344464CC-983E-4C54-9DB0-DFD3656D55F9}" dt="2025-05-09T20:08:29.826" v="714" actId="20577"/>
        <pc:sldMkLst>
          <pc:docMk/>
          <pc:sldMk cId="1996750899" sldId="407"/>
        </pc:sldMkLst>
        <pc:spChg chg="mod">
          <ac:chgData name="Nadelina Sandu" userId="JZa6sxOtZDlJTw6XSanl2ZdyydkA3VwR76DVGhy2zdI=" providerId="None" clId="Web-{344464CC-983E-4C54-9DB0-DFD3656D55F9}" dt="2025-05-09T20:08:29.826" v="714" actId="20577"/>
          <ac:spMkLst>
            <pc:docMk/>
            <pc:sldMk cId="1996750899" sldId="407"/>
            <ac:spMk id="6" creationId="{50CB900C-5038-AD82-0DB7-BC7963C376EE}"/>
          </ac:spMkLst>
        </pc:spChg>
        <pc:picChg chg="add mod modCrop">
          <ac:chgData name="Nadelina Sandu" userId="JZa6sxOtZDlJTw6XSanl2ZdyydkA3VwR76DVGhy2zdI=" providerId="None" clId="Web-{344464CC-983E-4C54-9DB0-DFD3656D55F9}" dt="2025-05-09T20:08:18.981" v="699"/>
          <ac:picMkLst>
            <pc:docMk/>
            <pc:sldMk cId="1996750899" sldId="407"/>
            <ac:picMk id="2" creationId="{09C60016-D1BD-2F67-CD4F-7766438736FC}"/>
          </ac:picMkLst>
        </pc:picChg>
        <pc:picChg chg="del">
          <ac:chgData name="Nadelina Sandu" userId="JZa6sxOtZDlJTw6XSanl2ZdyydkA3VwR76DVGhy2zdI=" providerId="None" clId="Web-{344464CC-983E-4C54-9DB0-DFD3656D55F9}" dt="2025-05-09T20:06:43.775" v="682"/>
          <ac:picMkLst>
            <pc:docMk/>
            <pc:sldMk cId="1996750899" sldId="407"/>
            <ac:picMk id="5" creationId="{0792B402-FC66-724F-9C83-29AB41EDAF2F}"/>
          </ac:picMkLst>
        </pc:picChg>
      </pc:sldChg>
      <pc:sldChg chg="addSp delSp modSp add del replId">
        <pc:chgData name="Nadelina Sandu" userId="JZa6sxOtZDlJTw6XSanl2ZdyydkA3VwR76DVGhy2zdI=" providerId="None" clId="Web-{344464CC-983E-4C54-9DB0-DFD3656D55F9}" dt="2025-05-09T20:07:57.074" v="694"/>
        <pc:sldMkLst>
          <pc:docMk/>
          <pc:sldMk cId="776600546" sldId="408"/>
        </pc:sldMkLst>
        <pc:picChg chg="del">
          <ac:chgData name="Nadelina Sandu" userId="JZa6sxOtZDlJTw6XSanl2ZdyydkA3VwR76DVGhy2zdI=" providerId="None" clId="Web-{344464CC-983E-4C54-9DB0-DFD3656D55F9}" dt="2025-05-09T20:07:35.792" v="688"/>
          <ac:picMkLst>
            <pc:docMk/>
            <pc:sldMk cId="776600546" sldId="408"/>
            <ac:picMk id="2" creationId="{96CD65C8-AEFE-DAB6-CC4D-820C52A6A6D3}"/>
          </ac:picMkLst>
        </pc:picChg>
        <pc:picChg chg="add mod">
          <ac:chgData name="Nadelina Sandu" userId="JZa6sxOtZDlJTw6XSanl2ZdyydkA3VwR76DVGhy2zdI=" providerId="None" clId="Web-{344464CC-983E-4C54-9DB0-DFD3656D55F9}" dt="2025-05-09T20:07:44.168" v="693" actId="1076"/>
          <ac:picMkLst>
            <pc:docMk/>
            <pc:sldMk cId="776600546" sldId="408"/>
            <ac:picMk id="3" creationId="{7717AC04-5E20-A934-32F9-F59E01D52534}"/>
          </ac:picMkLst>
        </pc:picChg>
      </pc:sldChg>
    </pc:docChg>
  </pc:docChgLst>
  <pc:docChgLst>
    <pc:chgData name="Nadelina Sandu" userId="JZa6sxOtZDlJTw6XSanl2ZdyydkA3VwR76DVGhy2zdI=" providerId="None" clId="Web-{8445E8E9-76B1-45A4-8044-340A7C627237}"/>
    <pc:docChg chg="modSld">
      <pc:chgData name="Nadelina Sandu" userId="JZa6sxOtZDlJTw6XSanl2ZdyydkA3VwR76DVGhy2zdI=" providerId="None" clId="Web-{8445E8E9-76B1-45A4-8044-340A7C627237}" dt="2025-05-14T22:05:13.249" v="5" actId="20577"/>
      <pc:docMkLst>
        <pc:docMk/>
      </pc:docMkLst>
      <pc:sldChg chg="modSp">
        <pc:chgData name="Nadelina Sandu" userId="JZa6sxOtZDlJTw6XSanl2ZdyydkA3VwR76DVGhy2zdI=" providerId="None" clId="Web-{8445E8E9-76B1-45A4-8044-340A7C627237}" dt="2025-05-14T22:05:13.249" v="5" actId="20577"/>
        <pc:sldMkLst>
          <pc:docMk/>
          <pc:sldMk cId="311732548" sldId="411"/>
        </pc:sldMkLst>
        <pc:spChg chg="mod">
          <ac:chgData name="Nadelina Sandu" userId="JZa6sxOtZDlJTw6XSanl2ZdyydkA3VwR76DVGhy2zdI=" providerId="None" clId="Web-{8445E8E9-76B1-45A4-8044-340A7C627237}" dt="2025-05-14T22:05:13.249" v="5" actId="20577"/>
          <ac:spMkLst>
            <pc:docMk/>
            <pc:sldMk cId="311732548" sldId="411"/>
            <ac:spMk id="3" creationId="{18FFEFF9-913A-77CE-B743-D919EA3864CA}"/>
          </ac:spMkLst>
        </pc:spChg>
      </pc:sldChg>
    </pc:docChg>
  </pc:docChgLst>
  <pc:docChgLst>
    <pc:chgData name="Dawn Ng" userId="No+8fbVqPCKIfB79UlYqqICLmWupGrbUDXRM4Uqp6uY=" providerId="None" clId="Web-{2AB1F25F-727C-4481-AF30-45D83E9CDC82}"/>
    <pc:docChg chg="addSld modSld sldOrd">
      <pc:chgData name="Dawn Ng" userId="No+8fbVqPCKIfB79UlYqqICLmWupGrbUDXRM4Uqp6uY=" providerId="None" clId="Web-{2AB1F25F-727C-4481-AF30-45D83E9CDC82}" dt="2025-05-11T12:45:44.798" v="952" actId="20577"/>
      <pc:docMkLst>
        <pc:docMk/>
      </pc:docMkLst>
      <pc:sldChg chg="addSp delSp modSp">
        <pc:chgData name="Dawn Ng" userId="No+8fbVqPCKIfB79UlYqqICLmWupGrbUDXRM4Uqp6uY=" providerId="None" clId="Web-{2AB1F25F-727C-4481-AF30-45D83E9CDC82}" dt="2025-05-11T11:15:12.430" v="145"/>
        <pc:sldMkLst>
          <pc:docMk/>
          <pc:sldMk cId="2659635304" sldId="396"/>
        </pc:sldMkLst>
        <pc:spChg chg="add del mod">
          <ac:chgData name="Dawn Ng" userId="No+8fbVqPCKIfB79UlYqqICLmWupGrbUDXRM4Uqp6uY=" providerId="None" clId="Web-{2AB1F25F-727C-4481-AF30-45D83E9CDC82}" dt="2025-05-11T11:14:18.256" v="106"/>
          <ac:spMkLst>
            <pc:docMk/>
            <pc:sldMk cId="2659635304" sldId="396"/>
            <ac:spMk id="5" creationId="{747EB133-5E90-884E-A550-1FE48E0310BE}"/>
          </ac:spMkLst>
        </pc:spChg>
        <pc:spChg chg="add mod">
          <ac:chgData name="Dawn Ng" userId="No+8fbVqPCKIfB79UlYqqICLmWupGrbUDXRM4Uqp6uY=" providerId="None" clId="Web-{2AB1F25F-727C-4481-AF30-45D83E9CDC82}" dt="2025-05-11T11:15:07.102" v="133" actId="1076"/>
          <ac:spMkLst>
            <pc:docMk/>
            <pc:sldMk cId="2659635304" sldId="396"/>
            <ac:spMk id="8" creationId="{E31BB582-1936-A28B-97F3-B85DD6DEEA1C}"/>
          </ac:spMkLst>
        </pc:spChg>
        <pc:graphicFrameChg chg="mod modGraphic">
          <ac:chgData name="Dawn Ng" userId="No+8fbVqPCKIfB79UlYqqICLmWupGrbUDXRM4Uqp6uY=" providerId="None" clId="Web-{2AB1F25F-727C-4481-AF30-45D83E9CDC82}" dt="2025-05-11T11:15:12.430" v="145"/>
          <ac:graphicFrameMkLst>
            <pc:docMk/>
            <pc:sldMk cId="2659635304" sldId="396"/>
            <ac:graphicFrameMk id="3" creationId="{CA66E328-6621-C6C1-CC09-796B22C2C32F}"/>
          </ac:graphicFrameMkLst>
        </pc:graphicFrameChg>
        <pc:picChg chg="add mod">
          <ac:chgData name="Dawn Ng" userId="No+8fbVqPCKIfB79UlYqqICLmWupGrbUDXRM4Uqp6uY=" providerId="None" clId="Web-{2AB1F25F-727C-4481-AF30-45D83E9CDC82}" dt="2025-05-11T11:13:49.411" v="99" actId="1076"/>
          <ac:picMkLst>
            <pc:docMk/>
            <pc:sldMk cId="2659635304" sldId="396"/>
            <ac:picMk id="2" creationId="{0C2A64C1-57EC-FA10-4C0F-998CBCD5BE50}"/>
          </ac:picMkLst>
        </pc:picChg>
        <pc:picChg chg="mod">
          <ac:chgData name="Dawn Ng" userId="No+8fbVqPCKIfB79UlYqqICLmWupGrbUDXRM4Uqp6uY=" providerId="None" clId="Web-{2AB1F25F-727C-4481-AF30-45D83E9CDC82}" dt="2025-05-11T11:13:35.395" v="95" actId="1076"/>
          <ac:picMkLst>
            <pc:docMk/>
            <pc:sldMk cId="2659635304" sldId="396"/>
            <ac:picMk id="13" creationId="{C456BCF0-8496-F0D3-ECBB-FA4FBDEFD67D}"/>
          </ac:picMkLst>
        </pc:picChg>
      </pc:sldChg>
      <pc:sldChg chg="modSp">
        <pc:chgData name="Dawn Ng" userId="No+8fbVqPCKIfB79UlYqqICLmWupGrbUDXRM4Uqp6uY=" providerId="None" clId="Web-{2AB1F25F-727C-4481-AF30-45D83E9CDC82}" dt="2025-05-11T11:22:56.041" v="179" actId="20577"/>
        <pc:sldMkLst>
          <pc:docMk/>
          <pc:sldMk cId="1768435690" sldId="398"/>
        </pc:sldMkLst>
        <pc:spChg chg="mod">
          <ac:chgData name="Dawn Ng" userId="No+8fbVqPCKIfB79UlYqqICLmWupGrbUDXRM4Uqp6uY=" providerId="None" clId="Web-{2AB1F25F-727C-4481-AF30-45D83E9CDC82}" dt="2025-05-11T11:22:56.041" v="179" actId="20577"/>
          <ac:spMkLst>
            <pc:docMk/>
            <pc:sldMk cId="1768435690" sldId="398"/>
            <ac:spMk id="2" creationId="{9B57F5B7-1CA9-3849-B8E4-79FD96C47112}"/>
          </ac:spMkLst>
        </pc:spChg>
      </pc:sldChg>
      <pc:sldChg chg="modSp">
        <pc:chgData name="Dawn Ng" userId="No+8fbVqPCKIfB79UlYqqICLmWupGrbUDXRM4Uqp6uY=" providerId="None" clId="Web-{2AB1F25F-727C-4481-AF30-45D83E9CDC82}" dt="2025-05-11T11:28:28.538" v="260" actId="20577"/>
        <pc:sldMkLst>
          <pc:docMk/>
          <pc:sldMk cId="299123020" sldId="400"/>
        </pc:sldMkLst>
        <pc:spChg chg="mod">
          <ac:chgData name="Dawn Ng" userId="No+8fbVqPCKIfB79UlYqqICLmWupGrbUDXRM4Uqp6uY=" providerId="None" clId="Web-{2AB1F25F-727C-4481-AF30-45D83E9CDC82}" dt="2025-05-11T11:28:28.538" v="260" actId="20577"/>
          <ac:spMkLst>
            <pc:docMk/>
            <pc:sldMk cId="299123020" sldId="400"/>
            <ac:spMk id="4" creationId="{0EED3929-E88F-31B3-FF46-2BF7C8BFC93D}"/>
          </ac:spMkLst>
        </pc:spChg>
      </pc:sldChg>
      <pc:sldChg chg="modSp">
        <pc:chgData name="Dawn Ng" userId="No+8fbVqPCKIfB79UlYqqICLmWupGrbUDXRM4Uqp6uY=" providerId="None" clId="Web-{2AB1F25F-727C-4481-AF30-45D83E9CDC82}" dt="2025-05-11T11:28:04.271" v="249" actId="20577"/>
        <pc:sldMkLst>
          <pc:docMk/>
          <pc:sldMk cId="4100881019" sldId="401"/>
        </pc:sldMkLst>
        <pc:spChg chg="mod">
          <ac:chgData name="Dawn Ng" userId="No+8fbVqPCKIfB79UlYqqICLmWupGrbUDXRM4Uqp6uY=" providerId="None" clId="Web-{2AB1F25F-727C-4481-AF30-45D83E9CDC82}" dt="2025-05-11T11:28:04.271" v="249" actId="20577"/>
          <ac:spMkLst>
            <pc:docMk/>
            <pc:sldMk cId="4100881019" sldId="401"/>
            <ac:spMk id="4" creationId="{77DE6EA9-5EA4-E15D-675D-49AF91240B9D}"/>
          </ac:spMkLst>
        </pc:spChg>
      </pc:sldChg>
      <pc:sldChg chg="modSp">
        <pc:chgData name="Dawn Ng" userId="No+8fbVqPCKIfB79UlYqqICLmWupGrbUDXRM4Uqp6uY=" providerId="None" clId="Web-{2AB1F25F-727C-4481-AF30-45D83E9CDC82}" dt="2025-05-11T11:28:14.443" v="253" actId="20577"/>
        <pc:sldMkLst>
          <pc:docMk/>
          <pc:sldMk cId="309977228" sldId="403"/>
        </pc:sldMkLst>
        <pc:spChg chg="mod">
          <ac:chgData name="Dawn Ng" userId="No+8fbVqPCKIfB79UlYqqICLmWupGrbUDXRM4Uqp6uY=" providerId="None" clId="Web-{2AB1F25F-727C-4481-AF30-45D83E9CDC82}" dt="2025-05-11T11:28:14.443" v="253" actId="20577"/>
          <ac:spMkLst>
            <pc:docMk/>
            <pc:sldMk cId="309977228" sldId="403"/>
            <ac:spMk id="4" creationId="{D0950545-6445-01C6-AB09-A6C698D67927}"/>
          </ac:spMkLst>
        </pc:spChg>
        <pc:picChg chg="mod">
          <ac:chgData name="Dawn Ng" userId="No+8fbVqPCKIfB79UlYqqICLmWupGrbUDXRM4Uqp6uY=" providerId="None" clId="Web-{2AB1F25F-727C-4481-AF30-45D83E9CDC82}" dt="2025-05-11T11:27:37.489" v="243" actId="1076"/>
          <ac:picMkLst>
            <pc:docMk/>
            <pc:sldMk cId="309977228" sldId="403"/>
            <ac:picMk id="5" creationId="{562A2D4D-2B7E-365A-C0B5-129EBDEF280F}"/>
          </ac:picMkLst>
        </pc:picChg>
      </pc:sldChg>
      <pc:sldChg chg="modSp">
        <pc:chgData name="Dawn Ng" userId="No+8fbVqPCKIfB79UlYqqICLmWupGrbUDXRM4Uqp6uY=" providerId="None" clId="Web-{2AB1F25F-727C-4481-AF30-45D83E9CDC82}" dt="2025-05-11T11:27:04.956" v="225" actId="20577"/>
        <pc:sldMkLst>
          <pc:docMk/>
          <pc:sldMk cId="2806281533" sldId="404"/>
        </pc:sldMkLst>
        <pc:spChg chg="mod">
          <ac:chgData name="Dawn Ng" userId="No+8fbVqPCKIfB79UlYqqICLmWupGrbUDXRM4Uqp6uY=" providerId="None" clId="Web-{2AB1F25F-727C-4481-AF30-45D83E9CDC82}" dt="2025-05-11T11:27:04.956" v="225" actId="20577"/>
          <ac:spMkLst>
            <pc:docMk/>
            <pc:sldMk cId="2806281533" sldId="404"/>
            <ac:spMk id="4" creationId="{BE48F95C-F917-1386-17AD-EDD21BFEB3B6}"/>
          </ac:spMkLst>
        </pc:spChg>
      </pc:sldChg>
      <pc:sldChg chg="modSp">
        <pc:chgData name="Dawn Ng" userId="No+8fbVqPCKIfB79UlYqqICLmWupGrbUDXRM4Uqp6uY=" providerId="None" clId="Web-{2AB1F25F-727C-4481-AF30-45D83E9CDC82}" dt="2025-05-11T12:30:48.329" v="853" actId="20577"/>
        <pc:sldMkLst>
          <pc:docMk/>
          <pc:sldMk cId="3966423689" sldId="405"/>
        </pc:sldMkLst>
        <pc:spChg chg="mod">
          <ac:chgData name="Dawn Ng" userId="No+8fbVqPCKIfB79UlYqqICLmWupGrbUDXRM4Uqp6uY=" providerId="None" clId="Web-{2AB1F25F-727C-4481-AF30-45D83E9CDC82}" dt="2025-05-11T12:30:48.329" v="853" actId="20577"/>
          <ac:spMkLst>
            <pc:docMk/>
            <pc:sldMk cId="3966423689" sldId="405"/>
            <ac:spMk id="5" creationId="{1BE7A4BD-400B-A7C9-621A-34B5BF251228}"/>
          </ac:spMkLst>
        </pc:spChg>
      </pc:sldChg>
      <pc:sldChg chg="modSp">
        <pc:chgData name="Dawn Ng" userId="No+8fbVqPCKIfB79UlYqqICLmWupGrbUDXRM4Uqp6uY=" providerId="None" clId="Web-{2AB1F25F-727C-4481-AF30-45D83E9CDC82}" dt="2025-05-11T11:29:03.289" v="270" actId="20577"/>
        <pc:sldMkLst>
          <pc:docMk/>
          <pc:sldMk cId="1996750899" sldId="407"/>
        </pc:sldMkLst>
        <pc:spChg chg="mod">
          <ac:chgData name="Dawn Ng" userId="No+8fbVqPCKIfB79UlYqqICLmWupGrbUDXRM4Uqp6uY=" providerId="None" clId="Web-{2AB1F25F-727C-4481-AF30-45D83E9CDC82}" dt="2025-05-11T11:29:03.289" v="270" actId="20577"/>
          <ac:spMkLst>
            <pc:docMk/>
            <pc:sldMk cId="1996750899" sldId="407"/>
            <ac:spMk id="4" creationId="{C228F402-B25A-5511-40BF-583C62AB973F}"/>
          </ac:spMkLst>
        </pc:spChg>
      </pc:sldChg>
      <pc:sldChg chg="modSp new ord">
        <pc:chgData name="Dawn Ng" userId="No+8fbVqPCKIfB79UlYqqICLmWupGrbUDXRM4Uqp6uY=" providerId="None" clId="Web-{2AB1F25F-727C-4481-AF30-45D83E9CDC82}" dt="2025-05-11T12:09:37.720" v="559" actId="20577"/>
        <pc:sldMkLst>
          <pc:docMk/>
          <pc:sldMk cId="2454722307" sldId="408"/>
        </pc:sldMkLst>
        <pc:spChg chg="mod">
          <ac:chgData name="Dawn Ng" userId="No+8fbVqPCKIfB79UlYqqICLmWupGrbUDXRM4Uqp6uY=" providerId="None" clId="Web-{2AB1F25F-727C-4481-AF30-45D83E9CDC82}" dt="2025-05-11T11:21:47.242" v="165" actId="20577"/>
          <ac:spMkLst>
            <pc:docMk/>
            <pc:sldMk cId="2454722307" sldId="408"/>
            <ac:spMk id="2" creationId="{DB431DF2-1C26-DD92-9DCE-4A75B11A3005}"/>
          </ac:spMkLst>
        </pc:spChg>
        <pc:spChg chg="mod">
          <ac:chgData name="Dawn Ng" userId="No+8fbVqPCKIfB79UlYqqICLmWupGrbUDXRM4Uqp6uY=" providerId="None" clId="Web-{2AB1F25F-727C-4481-AF30-45D83E9CDC82}" dt="2025-05-11T12:09:37.720" v="559" actId="20577"/>
          <ac:spMkLst>
            <pc:docMk/>
            <pc:sldMk cId="2454722307" sldId="408"/>
            <ac:spMk id="3" creationId="{1361D353-D4E8-4759-4FD3-43F652D62852}"/>
          </ac:spMkLst>
        </pc:spChg>
      </pc:sldChg>
      <pc:sldChg chg="modSp new ord">
        <pc:chgData name="Dawn Ng" userId="No+8fbVqPCKIfB79UlYqqICLmWupGrbUDXRM4Uqp6uY=" providerId="None" clId="Web-{2AB1F25F-727C-4481-AF30-45D83E9CDC82}" dt="2025-05-11T11:22:35.150" v="173" actId="20577"/>
        <pc:sldMkLst>
          <pc:docMk/>
          <pc:sldMk cId="2644822040" sldId="409"/>
        </pc:sldMkLst>
        <pc:spChg chg="mod">
          <ac:chgData name="Dawn Ng" userId="No+8fbVqPCKIfB79UlYqqICLmWupGrbUDXRM4Uqp6uY=" providerId="None" clId="Web-{2AB1F25F-727C-4481-AF30-45D83E9CDC82}" dt="2025-05-11T11:22:35.150" v="173" actId="20577"/>
          <ac:spMkLst>
            <pc:docMk/>
            <pc:sldMk cId="2644822040" sldId="409"/>
            <ac:spMk id="2" creationId="{D4C7E251-5DA5-E706-B3CE-4028117A88A3}"/>
          </ac:spMkLst>
        </pc:spChg>
      </pc:sldChg>
      <pc:sldChg chg="modSp new">
        <pc:chgData name="Dawn Ng" userId="No+8fbVqPCKIfB79UlYqqICLmWupGrbUDXRM4Uqp6uY=" providerId="None" clId="Web-{2AB1F25F-727C-4481-AF30-45D83E9CDC82}" dt="2025-05-11T12:00:10.872" v="497" actId="20577"/>
        <pc:sldMkLst>
          <pc:docMk/>
          <pc:sldMk cId="1793165304" sldId="410"/>
        </pc:sldMkLst>
        <pc:spChg chg="mod">
          <ac:chgData name="Dawn Ng" userId="No+8fbVqPCKIfB79UlYqqICLmWupGrbUDXRM4Uqp6uY=" providerId="None" clId="Web-{2AB1F25F-727C-4481-AF30-45D83E9CDC82}" dt="2025-05-11T11:31:54.983" v="280" actId="20577"/>
          <ac:spMkLst>
            <pc:docMk/>
            <pc:sldMk cId="1793165304" sldId="410"/>
            <ac:spMk id="2" creationId="{503DF7FB-D35B-D33C-AB7C-0FCD719FA6CC}"/>
          </ac:spMkLst>
        </pc:spChg>
        <pc:spChg chg="mod">
          <ac:chgData name="Dawn Ng" userId="No+8fbVqPCKIfB79UlYqqICLmWupGrbUDXRM4Uqp6uY=" providerId="None" clId="Web-{2AB1F25F-727C-4481-AF30-45D83E9CDC82}" dt="2025-05-11T12:00:10.872" v="497" actId="20577"/>
          <ac:spMkLst>
            <pc:docMk/>
            <pc:sldMk cId="1793165304" sldId="410"/>
            <ac:spMk id="3" creationId="{01EEB3D2-3CC5-54B5-0A94-7170DC2D8427}"/>
          </ac:spMkLst>
        </pc:spChg>
      </pc:sldChg>
      <pc:sldChg chg="modSp new">
        <pc:chgData name="Dawn Ng" userId="No+8fbVqPCKIfB79UlYqqICLmWupGrbUDXRM4Uqp6uY=" providerId="None" clId="Web-{2AB1F25F-727C-4481-AF30-45D83E9CDC82}" dt="2025-05-11T12:30:16.202" v="840" actId="20577"/>
        <pc:sldMkLst>
          <pc:docMk/>
          <pc:sldMk cId="311732548" sldId="411"/>
        </pc:sldMkLst>
        <pc:spChg chg="mod">
          <ac:chgData name="Dawn Ng" userId="No+8fbVqPCKIfB79UlYqqICLmWupGrbUDXRM4Uqp6uY=" providerId="None" clId="Web-{2AB1F25F-727C-4481-AF30-45D83E9CDC82}" dt="2025-05-11T12:29:56.155" v="830" actId="20577"/>
          <ac:spMkLst>
            <pc:docMk/>
            <pc:sldMk cId="311732548" sldId="411"/>
            <ac:spMk id="2" creationId="{EC5A6974-6160-AC5B-47ED-E89D2B77B9ED}"/>
          </ac:spMkLst>
        </pc:spChg>
        <pc:spChg chg="mod">
          <ac:chgData name="Dawn Ng" userId="No+8fbVqPCKIfB79UlYqqICLmWupGrbUDXRM4Uqp6uY=" providerId="None" clId="Web-{2AB1F25F-727C-4481-AF30-45D83E9CDC82}" dt="2025-05-11T12:30:16.202" v="840" actId="20577"/>
          <ac:spMkLst>
            <pc:docMk/>
            <pc:sldMk cId="311732548" sldId="411"/>
            <ac:spMk id="3" creationId="{18FFEFF9-913A-77CE-B743-D919EA3864CA}"/>
          </ac:spMkLst>
        </pc:spChg>
      </pc:sldChg>
      <pc:sldChg chg="modSp new">
        <pc:chgData name="Dawn Ng" userId="No+8fbVqPCKIfB79UlYqqICLmWupGrbUDXRM4Uqp6uY=" providerId="None" clId="Web-{2AB1F25F-727C-4481-AF30-45D83E9CDC82}" dt="2025-05-11T12:45:44.798" v="952" actId="20577"/>
        <pc:sldMkLst>
          <pc:docMk/>
          <pc:sldMk cId="683596587" sldId="412"/>
        </pc:sldMkLst>
        <pc:spChg chg="mod">
          <ac:chgData name="Dawn Ng" userId="No+8fbVqPCKIfB79UlYqqICLmWupGrbUDXRM4Uqp6uY=" providerId="None" clId="Web-{2AB1F25F-727C-4481-AF30-45D83E9CDC82}" dt="2025-05-11T12:10:46.910" v="572" actId="20577"/>
          <ac:spMkLst>
            <pc:docMk/>
            <pc:sldMk cId="683596587" sldId="412"/>
            <ac:spMk id="2" creationId="{6EE137B9-01E7-0D98-FA9E-D59EA4F9BA80}"/>
          </ac:spMkLst>
        </pc:spChg>
        <pc:spChg chg="mod">
          <ac:chgData name="Dawn Ng" userId="No+8fbVqPCKIfB79UlYqqICLmWupGrbUDXRM4Uqp6uY=" providerId="None" clId="Web-{2AB1F25F-727C-4481-AF30-45D83E9CDC82}" dt="2025-05-11T12:45:44.798" v="952" actId="20577"/>
          <ac:spMkLst>
            <pc:docMk/>
            <pc:sldMk cId="683596587" sldId="412"/>
            <ac:spMk id="3" creationId="{CE6E21EB-AFB2-A4FF-090E-5AA15EBD7934}"/>
          </ac:spMkLst>
        </pc:spChg>
      </pc:sldChg>
      <pc:sldChg chg="modSp new">
        <pc:chgData name="Dawn Ng" userId="No+8fbVqPCKIfB79UlYqqICLmWupGrbUDXRM4Uqp6uY=" providerId="None" clId="Web-{2AB1F25F-727C-4481-AF30-45D83E9CDC82}" dt="2025-05-11T12:26:15.975" v="789" actId="20577"/>
        <pc:sldMkLst>
          <pc:docMk/>
          <pc:sldMk cId="726525752" sldId="413"/>
        </pc:sldMkLst>
        <pc:spChg chg="mod">
          <ac:chgData name="Dawn Ng" userId="No+8fbVqPCKIfB79UlYqqICLmWupGrbUDXRM4Uqp6uY=" providerId="None" clId="Web-{2AB1F25F-727C-4481-AF30-45D83E9CDC82}" dt="2025-05-11T12:26:15.975" v="789" actId="20577"/>
          <ac:spMkLst>
            <pc:docMk/>
            <pc:sldMk cId="726525752" sldId="413"/>
            <ac:spMk id="2" creationId="{C7452EBD-9B6D-7C9A-23FB-BF52EB923AAC}"/>
          </ac:spMkLst>
        </pc:spChg>
      </pc:sldChg>
      <pc:sldChg chg="modSp new">
        <pc:chgData name="Dawn Ng" userId="No+8fbVqPCKIfB79UlYqqICLmWupGrbUDXRM4Uqp6uY=" providerId="None" clId="Web-{2AB1F25F-727C-4481-AF30-45D83E9CDC82}" dt="2025-05-11T12:26:34.116" v="794" actId="20577"/>
        <pc:sldMkLst>
          <pc:docMk/>
          <pc:sldMk cId="2653730239" sldId="414"/>
        </pc:sldMkLst>
        <pc:spChg chg="mod">
          <ac:chgData name="Dawn Ng" userId="No+8fbVqPCKIfB79UlYqqICLmWupGrbUDXRM4Uqp6uY=" providerId="None" clId="Web-{2AB1F25F-727C-4481-AF30-45D83E9CDC82}" dt="2025-05-11T12:26:34.116" v="794" actId="20577"/>
          <ac:spMkLst>
            <pc:docMk/>
            <pc:sldMk cId="2653730239" sldId="414"/>
            <ac:spMk id="2" creationId="{791DBD4A-8481-55C3-8DC1-F0BB48857DD0}"/>
          </ac:spMkLst>
        </pc:spChg>
      </pc:sldChg>
      <pc:sldChg chg="modSp new">
        <pc:chgData name="Dawn Ng" userId="No+8fbVqPCKIfB79UlYqqICLmWupGrbUDXRM4Uqp6uY=" providerId="None" clId="Web-{2AB1F25F-727C-4481-AF30-45D83E9CDC82}" dt="2025-05-11T12:27:06.430" v="809" actId="20577"/>
        <pc:sldMkLst>
          <pc:docMk/>
          <pc:sldMk cId="511344542" sldId="415"/>
        </pc:sldMkLst>
        <pc:spChg chg="mod">
          <ac:chgData name="Dawn Ng" userId="No+8fbVqPCKIfB79UlYqqICLmWupGrbUDXRM4Uqp6uY=" providerId="None" clId="Web-{2AB1F25F-727C-4481-AF30-45D83E9CDC82}" dt="2025-05-11T12:27:06.430" v="809" actId="20577"/>
          <ac:spMkLst>
            <pc:docMk/>
            <pc:sldMk cId="511344542" sldId="415"/>
            <ac:spMk id="2" creationId="{E80BDA95-E1B8-8F03-6C93-8C6FF926CE26}"/>
          </ac:spMkLst>
        </pc:spChg>
      </pc:sldChg>
    </pc:docChg>
  </pc:docChgLst>
  <pc:docChgLst>
    <pc:chgData name="Nadelina Sandu" userId="JZa6sxOtZDlJTw6XSanl2ZdyydkA3VwR76DVGhy2zdI=" providerId="None" clId="Web-{12D97912-BC21-4BE7-97E9-6D7E3E8796F3}"/>
    <pc:docChg chg="addSld modSld sldOrd">
      <pc:chgData name="Nadelina Sandu" userId="JZa6sxOtZDlJTw6XSanl2ZdyydkA3VwR76DVGhy2zdI=" providerId="None" clId="Web-{12D97912-BC21-4BE7-97E9-6D7E3E8796F3}" dt="2025-05-14T08:08:56.507" v="81"/>
      <pc:docMkLst>
        <pc:docMk/>
      </pc:docMkLst>
      <pc:sldChg chg="modSp">
        <pc:chgData name="Nadelina Sandu" userId="JZa6sxOtZDlJTw6XSanl2ZdyydkA3VwR76DVGhy2zdI=" providerId="None" clId="Web-{12D97912-BC21-4BE7-97E9-6D7E3E8796F3}" dt="2025-05-14T08:08:56.507" v="81"/>
        <pc:sldMkLst>
          <pc:docMk/>
          <pc:sldMk cId="2659635304" sldId="396"/>
        </pc:sldMkLst>
        <pc:graphicFrameChg chg="mod modGraphic">
          <ac:chgData name="Nadelina Sandu" userId="JZa6sxOtZDlJTw6XSanl2ZdyydkA3VwR76DVGhy2zdI=" providerId="None" clId="Web-{12D97912-BC21-4BE7-97E9-6D7E3E8796F3}" dt="2025-05-14T08:08:56.507" v="81"/>
          <ac:graphicFrameMkLst>
            <pc:docMk/>
            <pc:sldMk cId="2659635304" sldId="396"/>
            <ac:graphicFrameMk id="3" creationId="{CA66E328-6621-C6C1-CC09-796B22C2C32F}"/>
          </ac:graphicFrameMkLst>
        </pc:graphicFrameChg>
      </pc:sldChg>
      <pc:sldChg chg="modSp ord">
        <pc:chgData name="Nadelina Sandu" userId="JZa6sxOtZDlJTw6XSanl2ZdyydkA3VwR76DVGhy2zdI=" providerId="None" clId="Web-{12D97912-BC21-4BE7-97E9-6D7E3E8796F3}" dt="2025-05-14T08:07:15.910" v="56" actId="20577"/>
        <pc:sldMkLst>
          <pc:docMk/>
          <pc:sldMk cId="4100881019" sldId="401"/>
        </pc:sldMkLst>
        <pc:spChg chg="mod">
          <ac:chgData name="Nadelina Sandu" userId="JZa6sxOtZDlJTw6XSanl2ZdyydkA3VwR76DVGhy2zdI=" providerId="None" clId="Web-{12D97912-BC21-4BE7-97E9-6D7E3E8796F3}" dt="2025-05-14T08:07:15.910" v="56" actId="20577"/>
          <ac:spMkLst>
            <pc:docMk/>
            <pc:sldMk cId="4100881019" sldId="401"/>
            <ac:spMk id="4" creationId="{77DE6EA9-5EA4-E15D-675D-49AF91240B9D}"/>
          </ac:spMkLst>
        </pc:spChg>
      </pc:sldChg>
      <pc:sldChg chg="modSp">
        <pc:chgData name="Nadelina Sandu" userId="JZa6sxOtZDlJTw6XSanl2ZdyydkA3VwR76DVGhy2zdI=" providerId="None" clId="Web-{12D97912-BC21-4BE7-97E9-6D7E3E8796F3}" dt="2025-05-14T08:07:19.176" v="60" actId="20577"/>
        <pc:sldMkLst>
          <pc:docMk/>
          <pc:sldMk cId="309977228" sldId="403"/>
        </pc:sldMkLst>
        <pc:spChg chg="mod">
          <ac:chgData name="Nadelina Sandu" userId="JZa6sxOtZDlJTw6XSanl2ZdyydkA3VwR76DVGhy2zdI=" providerId="None" clId="Web-{12D97912-BC21-4BE7-97E9-6D7E3E8796F3}" dt="2025-05-14T08:07:19.176" v="60" actId="20577"/>
          <ac:spMkLst>
            <pc:docMk/>
            <pc:sldMk cId="309977228" sldId="403"/>
            <ac:spMk id="4" creationId="{D0950545-6445-01C6-AB09-A6C698D67927}"/>
          </ac:spMkLst>
        </pc:spChg>
      </pc:sldChg>
      <pc:sldChg chg="modSp">
        <pc:chgData name="Nadelina Sandu" userId="JZa6sxOtZDlJTw6XSanl2ZdyydkA3VwR76DVGhy2zdI=" providerId="None" clId="Web-{12D97912-BC21-4BE7-97E9-6D7E3E8796F3}" dt="2025-05-14T08:07:16.738" v="59" actId="20577"/>
        <pc:sldMkLst>
          <pc:docMk/>
          <pc:sldMk cId="2806281533" sldId="404"/>
        </pc:sldMkLst>
        <pc:spChg chg="mod">
          <ac:chgData name="Nadelina Sandu" userId="JZa6sxOtZDlJTw6XSanl2ZdyydkA3VwR76DVGhy2zdI=" providerId="None" clId="Web-{12D97912-BC21-4BE7-97E9-6D7E3E8796F3}" dt="2025-05-14T08:07:16.738" v="59" actId="20577"/>
          <ac:spMkLst>
            <pc:docMk/>
            <pc:sldMk cId="2806281533" sldId="404"/>
            <ac:spMk id="4" creationId="{BE48F95C-F917-1386-17AD-EDD21BFEB3B6}"/>
          </ac:spMkLst>
        </pc:spChg>
      </pc:sldChg>
      <pc:sldChg chg="modSp ord">
        <pc:chgData name="Nadelina Sandu" userId="JZa6sxOtZDlJTw6XSanl2ZdyydkA3VwR76DVGhy2zdI=" providerId="None" clId="Web-{12D97912-BC21-4BE7-97E9-6D7E3E8796F3}" dt="2025-05-14T07:59:45.362" v="6"/>
        <pc:sldMkLst>
          <pc:docMk/>
          <pc:sldMk cId="341064609" sldId="417"/>
        </pc:sldMkLst>
        <pc:spChg chg="mod">
          <ac:chgData name="Nadelina Sandu" userId="JZa6sxOtZDlJTw6XSanl2ZdyydkA3VwR76DVGhy2zdI=" providerId="None" clId="Web-{12D97912-BC21-4BE7-97E9-6D7E3E8796F3}" dt="2025-05-14T07:53:00.817" v="4" actId="20577"/>
          <ac:spMkLst>
            <pc:docMk/>
            <pc:sldMk cId="341064609" sldId="417"/>
            <ac:spMk id="3" creationId="{EB83E288-81A6-126C-0FE1-0DC3EAA69578}"/>
          </ac:spMkLst>
        </pc:spChg>
      </pc:sldChg>
      <pc:sldChg chg="addSp delSp modSp add replId">
        <pc:chgData name="Nadelina Sandu" userId="JZa6sxOtZDlJTw6XSanl2ZdyydkA3VwR76DVGhy2zdI=" providerId="None" clId="Web-{12D97912-BC21-4BE7-97E9-6D7E3E8796F3}" dt="2025-05-14T08:07:40.364" v="67" actId="1076"/>
        <pc:sldMkLst>
          <pc:docMk/>
          <pc:sldMk cId="3989879867" sldId="435"/>
        </pc:sldMkLst>
        <pc:spChg chg="del mod">
          <ac:chgData name="Nadelina Sandu" userId="JZa6sxOtZDlJTw6XSanl2ZdyydkA3VwR76DVGhy2zdI=" providerId="None" clId="Web-{12D97912-BC21-4BE7-97E9-6D7E3E8796F3}" dt="2025-05-14T08:06:38.299" v="22"/>
          <ac:spMkLst>
            <pc:docMk/>
            <pc:sldMk cId="3989879867" sldId="435"/>
            <ac:spMk id="3" creationId="{56324627-4F69-0BAD-FC69-5990980D1352}"/>
          </ac:spMkLst>
        </pc:spChg>
        <pc:spChg chg="mod">
          <ac:chgData name="Nadelina Sandu" userId="JZa6sxOtZDlJTw6XSanl2ZdyydkA3VwR76DVGhy2zdI=" providerId="None" clId="Web-{12D97912-BC21-4BE7-97E9-6D7E3E8796F3}" dt="2025-05-14T08:07:28.629" v="61" actId="20577"/>
          <ac:spMkLst>
            <pc:docMk/>
            <pc:sldMk cId="3989879867" sldId="435"/>
            <ac:spMk id="5" creationId="{A3CF36F3-BC0D-BB74-C249-36A3E7427123}"/>
          </ac:spMkLst>
        </pc:spChg>
        <pc:spChg chg="add del mod">
          <ac:chgData name="Nadelina Sandu" userId="JZa6sxOtZDlJTw6XSanl2ZdyydkA3VwR76DVGhy2zdI=" providerId="None" clId="Web-{12D97912-BC21-4BE7-97E9-6D7E3E8796F3}" dt="2025-05-14T08:07:31.739" v="62"/>
          <ac:spMkLst>
            <pc:docMk/>
            <pc:sldMk cId="3989879867" sldId="435"/>
            <ac:spMk id="8" creationId="{550DA8A0-A5D4-70DE-2C69-36AF84ED1C98}"/>
          </ac:spMkLst>
        </pc:spChg>
        <pc:picChg chg="add del mod">
          <ac:chgData name="Nadelina Sandu" userId="JZa6sxOtZDlJTw6XSanl2ZdyydkA3VwR76DVGhy2zdI=" providerId="None" clId="Web-{12D97912-BC21-4BE7-97E9-6D7E3E8796F3}" dt="2025-05-14T08:04:58.764" v="13"/>
          <ac:picMkLst>
            <pc:docMk/>
            <pc:sldMk cId="3989879867" sldId="435"/>
            <ac:picMk id="2" creationId="{73CF154B-A678-D14A-2590-07B66987E06D}"/>
          </ac:picMkLst>
        </pc:picChg>
        <pc:picChg chg="add mod">
          <ac:chgData name="Nadelina Sandu" userId="JZa6sxOtZDlJTw6XSanl2ZdyydkA3VwR76DVGhy2zdI=" providerId="None" clId="Web-{12D97912-BC21-4BE7-97E9-6D7E3E8796F3}" dt="2025-05-14T08:07:40.364" v="67" actId="1076"/>
          <ac:picMkLst>
            <pc:docMk/>
            <pc:sldMk cId="3989879867" sldId="435"/>
            <ac:picMk id="4" creationId="{824E4F44-1FC8-B95E-11D1-647FFDB804DA}"/>
          </ac:picMkLst>
        </pc:picChg>
        <pc:picChg chg="del">
          <ac:chgData name="Nadelina Sandu" userId="JZa6sxOtZDlJTw6XSanl2ZdyydkA3VwR76DVGhy2zdI=" providerId="None" clId="Web-{12D97912-BC21-4BE7-97E9-6D7E3E8796F3}" dt="2025-05-14T08:04:39.717" v="8"/>
          <ac:picMkLst>
            <pc:docMk/>
            <pc:sldMk cId="3989879867" sldId="435"/>
            <ac:picMk id="6" creationId="{80B3D86F-0878-68F5-ADDB-055524D3F4A6}"/>
          </ac:picMkLst>
        </pc:picChg>
      </pc:sldChg>
    </pc:docChg>
  </pc:docChgLst>
  <pc:docChgLst>
    <pc:chgData name="Nadelina Sandu" userId="JZa6sxOtZDlJTw6XSanl2ZdyydkA3VwR76DVGhy2zdI=" providerId="None" clId="Web-{4017A61E-D9EC-4D01-81A2-F5417A6B57F6}"/>
    <pc:docChg chg="modSld">
      <pc:chgData name="Nadelina Sandu" userId="JZa6sxOtZDlJTw6XSanl2ZdyydkA3VwR76DVGhy2zdI=" providerId="None" clId="Web-{4017A61E-D9EC-4D01-81A2-F5417A6B57F6}" dt="2025-05-13T09:01:28.465" v="4" actId="1076"/>
      <pc:docMkLst>
        <pc:docMk/>
      </pc:docMkLst>
      <pc:sldChg chg="modSp">
        <pc:chgData name="Nadelina Sandu" userId="JZa6sxOtZDlJTw6XSanl2ZdyydkA3VwR76DVGhy2zdI=" providerId="None" clId="Web-{4017A61E-D9EC-4D01-81A2-F5417A6B57F6}" dt="2025-05-13T09:01:28.465" v="4" actId="1076"/>
        <pc:sldMkLst>
          <pc:docMk/>
          <pc:sldMk cId="309977228" sldId="403"/>
        </pc:sldMkLst>
        <pc:spChg chg="mod">
          <ac:chgData name="Nadelina Sandu" userId="JZa6sxOtZDlJTw6XSanl2ZdyydkA3VwR76DVGhy2zdI=" providerId="None" clId="Web-{4017A61E-D9EC-4D01-81A2-F5417A6B57F6}" dt="2025-05-13T09:01:28.465" v="4" actId="1076"/>
          <ac:spMkLst>
            <pc:docMk/>
            <pc:sldMk cId="309977228" sldId="403"/>
            <ac:spMk id="4" creationId="{D0950545-6445-01C6-AB09-A6C698D67927}"/>
          </ac:spMkLst>
        </pc:spChg>
      </pc:sldChg>
      <pc:sldChg chg="modSp">
        <pc:chgData name="Nadelina Sandu" userId="JZa6sxOtZDlJTw6XSanl2ZdyydkA3VwR76DVGhy2zdI=" providerId="None" clId="Web-{4017A61E-D9EC-4D01-81A2-F5417A6B57F6}" dt="2025-05-13T09:01:18.949" v="3" actId="20577"/>
        <pc:sldMkLst>
          <pc:docMk/>
          <pc:sldMk cId="341064609" sldId="417"/>
        </pc:sldMkLst>
        <pc:spChg chg="mod">
          <ac:chgData name="Nadelina Sandu" userId="JZa6sxOtZDlJTw6XSanl2ZdyydkA3VwR76DVGhy2zdI=" providerId="None" clId="Web-{4017A61E-D9EC-4D01-81A2-F5417A6B57F6}" dt="2025-05-13T09:01:18.949" v="3" actId="20577"/>
          <ac:spMkLst>
            <pc:docMk/>
            <pc:sldMk cId="341064609" sldId="417"/>
            <ac:spMk id="3" creationId="{EB83E288-81A6-126C-0FE1-0DC3EAA69578}"/>
          </ac:spMkLst>
        </pc:spChg>
      </pc:sldChg>
    </pc:docChg>
  </pc:docChgLst>
  <pc:docChgLst>
    <pc:chgData name="Charlie van Genuchten" userId="eVWZBVwtTdY8vWmSD18WVqtvXU+tv7yoNXbwzAlUrBo=" providerId="None" clId="Web-{03A75504-D248-4C0E-9D21-345A8E492F16}"/>
    <pc:docChg chg="addSld delSld">
      <pc:chgData name="Charlie van Genuchten" userId="eVWZBVwtTdY8vWmSD18WVqtvXU+tv7yoNXbwzAlUrBo=" providerId="None" clId="Web-{03A75504-D248-4C0E-9D21-345A8E492F16}" dt="2025-05-13T08:36:37.460" v="8"/>
      <pc:docMkLst>
        <pc:docMk/>
      </pc:docMkLst>
      <pc:sldChg chg="add">
        <pc:chgData name="Charlie van Genuchten" userId="eVWZBVwtTdY8vWmSD18WVqtvXU+tv7yoNXbwzAlUrBo=" providerId="None" clId="Web-{03A75504-D248-4C0E-9D21-345A8E492F16}" dt="2025-05-13T08:36:37.460" v="8"/>
        <pc:sldMkLst>
          <pc:docMk/>
          <pc:sldMk cId="18860364" sldId="398"/>
        </pc:sldMkLst>
      </pc:sldChg>
      <pc:sldChg chg="add">
        <pc:chgData name="Charlie van Genuchten" userId="eVWZBVwtTdY8vWmSD18WVqtvXU+tv7yoNXbwzAlUrBo=" providerId="None" clId="Web-{03A75504-D248-4C0E-9D21-345A8E492F16}" dt="2025-05-13T08:36:37.413" v="4"/>
        <pc:sldMkLst>
          <pc:docMk/>
          <pc:sldMk cId="3298136113" sldId="399"/>
        </pc:sldMkLst>
      </pc:sldChg>
      <pc:sldChg chg="add">
        <pc:chgData name="Charlie van Genuchten" userId="eVWZBVwtTdY8vWmSD18WVqtvXU+tv7yoNXbwzAlUrBo=" providerId="None" clId="Web-{03A75504-D248-4C0E-9D21-345A8E492F16}" dt="2025-05-13T08:36:37.413" v="2"/>
        <pc:sldMkLst>
          <pc:docMk/>
          <pc:sldMk cId="1760354457" sldId="402"/>
        </pc:sldMkLst>
      </pc:sldChg>
      <pc:sldChg chg="del">
        <pc:chgData name="Charlie van Genuchten" userId="eVWZBVwtTdY8vWmSD18WVqtvXU+tv7yoNXbwzAlUrBo=" providerId="None" clId="Web-{03A75504-D248-4C0E-9D21-345A8E492F16}" dt="2025-05-13T08:36:18.678" v="0"/>
        <pc:sldMkLst>
          <pc:docMk/>
          <pc:sldMk cId="2454722307" sldId="408"/>
        </pc:sldMkLst>
      </pc:sldChg>
      <pc:sldChg chg="add">
        <pc:chgData name="Charlie van Genuchten" userId="eVWZBVwtTdY8vWmSD18WVqtvXU+tv7yoNXbwzAlUrBo=" providerId="None" clId="Web-{03A75504-D248-4C0E-9D21-345A8E492F16}" dt="2025-05-13T08:36:37.397" v="1"/>
        <pc:sldMkLst>
          <pc:docMk/>
          <pc:sldMk cId="1509584055" sldId="430"/>
        </pc:sldMkLst>
      </pc:sldChg>
      <pc:sldChg chg="add">
        <pc:chgData name="Charlie van Genuchten" userId="eVWZBVwtTdY8vWmSD18WVqtvXU+tv7yoNXbwzAlUrBo=" providerId="None" clId="Web-{03A75504-D248-4C0E-9D21-345A8E492F16}" dt="2025-05-13T08:36:37.413" v="3"/>
        <pc:sldMkLst>
          <pc:docMk/>
          <pc:sldMk cId="2425894760" sldId="431"/>
        </pc:sldMkLst>
      </pc:sldChg>
      <pc:sldChg chg="add">
        <pc:chgData name="Charlie van Genuchten" userId="eVWZBVwtTdY8vWmSD18WVqtvXU+tv7yoNXbwzAlUrBo=" providerId="None" clId="Web-{03A75504-D248-4C0E-9D21-345A8E492F16}" dt="2025-05-13T08:36:37.428" v="5"/>
        <pc:sldMkLst>
          <pc:docMk/>
          <pc:sldMk cId="1501924612" sldId="432"/>
        </pc:sldMkLst>
      </pc:sldChg>
      <pc:sldChg chg="add">
        <pc:chgData name="Charlie van Genuchten" userId="eVWZBVwtTdY8vWmSD18WVqtvXU+tv7yoNXbwzAlUrBo=" providerId="None" clId="Web-{03A75504-D248-4C0E-9D21-345A8E492F16}" dt="2025-05-13T08:36:37.428" v="6"/>
        <pc:sldMkLst>
          <pc:docMk/>
          <pc:sldMk cId="4020857844" sldId="433"/>
        </pc:sldMkLst>
      </pc:sldChg>
      <pc:sldChg chg="add">
        <pc:chgData name="Charlie van Genuchten" userId="eVWZBVwtTdY8vWmSD18WVqtvXU+tv7yoNXbwzAlUrBo=" providerId="None" clId="Web-{03A75504-D248-4C0E-9D21-345A8E492F16}" dt="2025-05-13T08:36:37.460" v="7"/>
        <pc:sldMkLst>
          <pc:docMk/>
          <pc:sldMk cId="1910276425" sldId="434"/>
        </pc:sldMkLst>
      </pc:sldChg>
    </pc:docChg>
  </pc:docChgLst>
  <pc:docChgLst>
    <pc:chgData name="Dawn Ng" userId="No+8fbVqPCKIfB79UlYqqICLmWupGrbUDXRM4Uqp6uY=" providerId="None" clId="Web-{33670AA1-ACA1-4CFF-806A-26C5AE830C9F}"/>
    <pc:docChg chg="modSld sldOrd">
      <pc:chgData name="Dawn Ng" userId="No+8fbVqPCKIfB79UlYqqICLmWupGrbUDXRM4Uqp6uY=" providerId="None" clId="Web-{33670AA1-ACA1-4CFF-806A-26C5AE830C9F}" dt="2025-05-14T09:25:12.353" v="5" actId="20577"/>
      <pc:docMkLst>
        <pc:docMk/>
      </pc:docMkLst>
      <pc:sldChg chg="modSp">
        <pc:chgData name="Dawn Ng" userId="No+8fbVqPCKIfB79UlYqqICLmWupGrbUDXRM4Uqp6uY=" providerId="None" clId="Web-{33670AA1-ACA1-4CFF-806A-26C5AE830C9F}" dt="2025-05-14T09:25:12.353" v="5" actId="20577"/>
        <pc:sldMkLst>
          <pc:docMk/>
          <pc:sldMk cId="683596587" sldId="412"/>
        </pc:sldMkLst>
        <pc:spChg chg="mod">
          <ac:chgData name="Dawn Ng" userId="No+8fbVqPCKIfB79UlYqqICLmWupGrbUDXRM4Uqp6uY=" providerId="None" clId="Web-{33670AA1-ACA1-4CFF-806A-26C5AE830C9F}" dt="2025-05-14T09:25:12.353" v="5" actId="20577"/>
          <ac:spMkLst>
            <pc:docMk/>
            <pc:sldMk cId="683596587" sldId="412"/>
            <ac:spMk id="2" creationId="{6EE137B9-01E7-0D98-FA9E-D59EA4F9BA80}"/>
          </ac:spMkLst>
        </pc:spChg>
      </pc:sldChg>
      <pc:sldChg chg="ord">
        <pc:chgData name="Dawn Ng" userId="No+8fbVqPCKIfB79UlYqqICLmWupGrbUDXRM4Uqp6uY=" providerId="None" clId="Web-{33670AA1-ACA1-4CFF-806A-26C5AE830C9F}" dt="2025-05-14T09:24:46.445" v="0"/>
        <pc:sldMkLst>
          <pc:docMk/>
          <pc:sldMk cId="341064609" sldId="417"/>
        </pc:sldMkLst>
      </pc:sldChg>
    </pc:docChg>
  </pc:docChgLst>
  <pc:docChgLst>
    <pc:chgData name="Charlie van Genuchten" userId="eVWZBVwtTdY8vWmSD18WVqtvXU+tv7yoNXbwzAlUrBo=" providerId="None" clId="Web-{E3C8D67A-F0CB-415B-9ED6-1D0C9F2C6133}"/>
    <pc:docChg chg="modSld">
      <pc:chgData name="Charlie van Genuchten" userId="eVWZBVwtTdY8vWmSD18WVqtvXU+tv7yoNXbwzAlUrBo=" providerId="None" clId="Web-{E3C8D67A-F0CB-415B-9ED6-1D0C9F2C6133}" dt="2025-05-13T08:40:16.777" v="17"/>
      <pc:docMkLst>
        <pc:docMk/>
      </pc:docMkLst>
      <pc:sldChg chg="modSp modNotes">
        <pc:chgData name="Charlie van Genuchten" userId="eVWZBVwtTdY8vWmSD18WVqtvXU+tv7yoNXbwzAlUrBo=" providerId="None" clId="Web-{E3C8D67A-F0CB-415B-9ED6-1D0C9F2C6133}" dt="2025-05-13T08:40:16.777" v="17"/>
        <pc:sldMkLst>
          <pc:docMk/>
          <pc:sldMk cId="1910276425" sldId="434"/>
        </pc:sldMkLst>
        <pc:graphicFrameChg chg="modGraphic">
          <ac:chgData name="Charlie van Genuchten" userId="eVWZBVwtTdY8vWmSD18WVqtvXU+tv7yoNXbwzAlUrBo=" providerId="None" clId="Web-{E3C8D67A-F0CB-415B-9ED6-1D0C9F2C6133}" dt="2025-05-13T08:39:42.729" v="5" actId="20577"/>
          <ac:graphicFrameMkLst>
            <pc:docMk/>
            <pc:sldMk cId="1910276425" sldId="434"/>
            <ac:graphicFrameMk id="4" creationId="{1CD96E3A-63C4-A1AA-66A9-2D71A3E40915}"/>
          </ac:graphicFrameMkLst>
        </pc:graphicFrameChg>
      </pc:sldChg>
    </pc:docChg>
  </pc:docChgLst>
  <pc:docChgLst>
    <pc:chgData name="Nadelina Sandu" userId="JZa6sxOtZDlJTw6XSanl2ZdyydkA3VwR76DVGhy2zdI=" providerId="None" clId="Web-{CD6956D6-557F-45C5-885E-CC6611AF0C13}"/>
    <pc:docChg chg="modSld">
      <pc:chgData name="Nadelina Sandu" userId="JZa6sxOtZDlJTw6XSanl2ZdyydkA3VwR76DVGhy2zdI=" providerId="None" clId="Web-{CD6956D6-557F-45C5-885E-CC6611AF0C13}" dt="2025-05-14T13:43:19.217" v="41" actId="20577"/>
      <pc:docMkLst>
        <pc:docMk/>
      </pc:docMkLst>
      <pc:sldChg chg="modSp">
        <pc:chgData name="Nadelina Sandu" userId="JZa6sxOtZDlJTw6XSanl2ZdyydkA3VwR76DVGhy2zdI=" providerId="None" clId="Web-{CD6956D6-557F-45C5-885E-CC6611AF0C13}" dt="2025-05-14T13:43:19.217" v="41" actId="20577"/>
        <pc:sldMkLst>
          <pc:docMk/>
          <pc:sldMk cId="311732548" sldId="411"/>
        </pc:sldMkLst>
        <pc:spChg chg="mod">
          <ac:chgData name="Nadelina Sandu" userId="JZa6sxOtZDlJTw6XSanl2ZdyydkA3VwR76DVGhy2zdI=" providerId="None" clId="Web-{CD6956D6-557F-45C5-885E-CC6611AF0C13}" dt="2025-05-14T13:43:19.217" v="41" actId="20577"/>
          <ac:spMkLst>
            <pc:docMk/>
            <pc:sldMk cId="311732548" sldId="411"/>
            <ac:spMk id="3" creationId="{18FFEFF9-913A-77CE-B743-D919EA3864CA}"/>
          </ac:spMkLst>
        </pc:spChg>
      </pc:sldChg>
    </pc:docChg>
  </pc:docChgLst>
  <pc:docChgLst>
    <pc:chgData name="Dawn Ng" userId="No+8fbVqPCKIfB79UlYqqICLmWupGrbUDXRM4Uqp6uY=" providerId="None" clId="Web-{96A1FCDE-1554-4DC4-80CD-2EBB1A0660E4}"/>
    <pc:docChg chg="addSld modSld">
      <pc:chgData name="Dawn Ng" userId="No+8fbVqPCKIfB79UlYqqICLmWupGrbUDXRM4Uqp6uY=" providerId="None" clId="Web-{96A1FCDE-1554-4DC4-80CD-2EBB1A0660E4}" dt="2025-05-12T08:34:31.932" v="168" actId="20577"/>
      <pc:docMkLst>
        <pc:docMk/>
      </pc:docMkLst>
      <pc:sldChg chg="modSp">
        <pc:chgData name="Dawn Ng" userId="No+8fbVqPCKIfB79UlYqqICLmWupGrbUDXRM4Uqp6uY=" providerId="None" clId="Web-{96A1FCDE-1554-4DC4-80CD-2EBB1A0660E4}" dt="2025-05-12T08:34:31.932" v="168" actId="20577"/>
        <pc:sldMkLst>
          <pc:docMk/>
          <pc:sldMk cId="2653730239" sldId="414"/>
        </pc:sldMkLst>
        <pc:spChg chg="mod">
          <ac:chgData name="Dawn Ng" userId="No+8fbVqPCKIfB79UlYqqICLmWupGrbUDXRM4Uqp6uY=" providerId="None" clId="Web-{96A1FCDE-1554-4DC4-80CD-2EBB1A0660E4}" dt="2025-05-12T08:34:31.932" v="168" actId="20577"/>
          <ac:spMkLst>
            <pc:docMk/>
            <pc:sldMk cId="2653730239" sldId="414"/>
            <ac:spMk id="2" creationId="{791DBD4A-8481-55C3-8DC1-F0BB48857DD0}"/>
          </ac:spMkLst>
        </pc:spChg>
      </pc:sldChg>
      <pc:sldChg chg="addSp delSp modSp new">
        <pc:chgData name="Dawn Ng" userId="No+8fbVqPCKIfB79UlYqqICLmWupGrbUDXRM4Uqp6uY=" providerId="None" clId="Web-{96A1FCDE-1554-4DC4-80CD-2EBB1A0660E4}" dt="2025-05-12T08:24:51.582" v="165"/>
        <pc:sldMkLst>
          <pc:docMk/>
          <pc:sldMk cId="212397278" sldId="416"/>
        </pc:sldMkLst>
        <pc:spChg chg="mod">
          <ac:chgData name="Dawn Ng" userId="No+8fbVqPCKIfB79UlYqqICLmWupGrbUDXRM4Uqp6uY=" providerId="None" clId="Web-{96A1FCDE-1554-4DC4-80CD-2EBB1A0660E4}" dt="2025-05-12T08:19:09.507" v="140" actId="20577"/>
          <ac:spMkLst>
            <pc:docMk/>
            <pc:sldMk cId="212397278" sldId="416"/>
            <ac:spMk id="2" creationId="{CA77F5DA-89C4-0659-AFE8-6DEF2D960DF2}"/>
          </ac:spMkLst>
        </pc:spChg>
        <pc:spChg chg="mod">
          <ac:chgData name="Dawn Ng" userId="No+8fbVqPCKIfB79UlYqqICLmWupGrbUDXRM4Uqp6uY=" providerId="None" clId="Web-{96A1FCDE-1554-4DC4-80CD-2EBB1A0660E4}" dt="2025-05-12T08:16:58.205" v="87" actId="20577"/>
          <ac:spMkLst>
            <pc:docMk/>
            <pc:sldMk cId="212397278" sldId="416"/>
            <ac:spMk id="3" creationId="{B19968FC-C566-7934-151F-27F2D08B6CC1}"/>
          </ac:spMkLst>
        </pc:spChg>
        <pc:graphicFrameChg chg="add mod modGraphic">
          <ac:chgData name="Dawn Ng" userId="No+8fbVqPCKIfB79UlYqqICLmWupGrbUDXRM4Uqp6uY=" providerId="None" clId="Web-{96A1FCDE-1554-4DC4-80CD-2EBB1A0660E4}" dt="2025-05-12T08:24:33.660" v="161"/>
          <ac:graphicFrameMkLst>
            <pc:docMk/>
            <pc:sldMk cId="212397278" sldId="416"/>
            <ac:graphicFrameMk id="5" creationId="{FE6212BE-B95D-3E6A-1B7D-721896CEEBB9}"/>
          </ac:graphicFrameMkLst>
        </pc:graphicFrameChg>
        <pc:graphicFrameChg chg="add mod modGraphic">
          <ac:chgData name="Dawn Ng" userId="No+8fbVqPCKIfB79UlYqqICLmWupGrbUDXRM4Uqp6uY=" providerId="None" clId="Web-{96A1FCDE-1554-4DC4-80CD-2EBB1A0660E4}" dt="2025-05-12T08:24:51.582" v="165"/>
          <ac:graphicFrameMkLst>
            <pc:docMk/>
            <pc:sldMk cId="212397278" sldId="416"/>
            <ac:graphicFrameMk id="7" creationId="{C8997039-4447-B44E-C901-074F5FC619F4}"/>
          </ac:graphicFrameMkLst>
        </pc:graphicFrameChg>
        <pc:graphicFrameChg chg="add del mod modGraphic">
          <ac:chgData name="Dawn Ng" userId="No+8fbVqPCKIfB79UlYqqICLmWupGrbUDXRM4Uqp6uY=" providerId="None" clId="Web-{96A1FCDE-1554-4DC4-80CD-2EBB1A0660E4}" dt="2025-05-12T08:08:13.030" v="29"/>
          <ac:graphicFrameMkLst>
            <pc:docMk/>
            <pc:sldMk cId="212397278" sldId="416"/>
            <ac:graphicFrameMk id="9" creationId="{6F28824C-8347-C1C2-1A5A-499D4877F7A9}"/>
          </ac:graphicFrameMkLst>
        </pc:graphicFrameChg>
        <pc:graphicFrameChg chg="add mod modGraphic">
          <ac:chgData name="Dawn Ng" userId="No+8fbVqPCKIfB79UlYqqICLmWupGrbUDXRM4Uqp6uY=" providerId="None" clId="Web-{96A1FCDE-1554-4DC4-80CD-2EBB1A0660E4}" dt="2025-05-12T08:24:43.738" v="164"/>
          <ac:graphicFrameMkLst>
            <pc:docMk/>
            <pc:sldMk cId="212397278" sldId="416"/>
            <ac:graphicFrameMk id="11" creationId="{39EFD862-DEA2-4F86-0878-F3E8A64C4BD9}"/>
          </ac:graphicFrameMkLst>
        </pc:graphicFrameChg>
        <pc:graphicFrameChg chg="add mod modGraphic">
          <ac:chgData name="Dawn Ng" userId="No+8fbVqPCKIfB79UlYqqICLmWupGrbUDXRM4Uqp6uY=" providerId="None" clId="Web-{96A1FCDE-1554-4DC4-80CD-2EBB1A0660E4}" dt="2025-05-12T08:17:41.535" v="102" actId="1076"/>
          <ac:graphicFrameMkLst>
            <pc:docMk/>
            <pc:sldMk cId="212397278" sldId="416"/>
            <ac:graphicFrameMk id="13" creationId="{4B63C218-AC03-51D1-CE51-D76172E351B9}"/>
          </ac:graphicFrameMkLst>
        </pc:graphicFrame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 Id="rId4" Type="http://schemas.openxmlformats.org/officeDocument/2006/relationships/image" Target="../media/image11.png"/></Relationships>
</file>

<file path=ppt/diagrams/_rels/data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 Id="rId4" Type="http://schemas.openxmlformats.org/officeDocument/2006/relationships/image" Target="../media/image2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 Id="rId4"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 Id="rId4" Type="http://schemas.openxmlformats.org/officeDocument/2006/relationships/image" Target="../media/image2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A6BC16-2002-E049-B7CD-A5C76227416C}" type="doc">
      <dgm:prSet loTypeId="urn:microsoft.com/office/officeart/2008/layout/BendingPictureSemiTransparentText" loCatId="matrix" qsTypeId="urn:microsoft.com/office/officeart/2005/8/quickstyle/simple1" qsCatId="simple" csTypeId="urn:microsoft.com/office/officeart/2005/8/colors/accent1_2" csCatId="accent1" phldr="1"/>
      <dgm:spPr/>
      <dgm:t>
        <a:bodyPr/>
        <a:lstStyle/>
        <a:p>
          <a:endParaRPr lang="en-GB"/>
        </a:p>
      </dgm:t>
    </dgm:pt>
    <dgm:pt modelId="{9D25B9AC-BDA6-4943-BF70-7A1ACC2D0E1F}">
      <dgm:prSet/>
      <dgm:spPr/>
      <dgm:t>
        <a:bodyPr/>
        <a:lstStyle/>
        <a:p>
          <a:r>
            <a:rPr lang="en-US" b="1" dirty="0">
              <a:solidFill>
                <a:schemeClr val="tx1">
                  <a:lumMod val="95000"/>
                  <a:lumOff val="5000"/>
                </a:schemeClr>
              </a:solidFill>
            </a:rPr>
            <a:t>Ivana Golub, PSNC</a:t>
          </a:r>
          <a:endParaRPr lang="en-GB" b="1" dirty="0">
            <a:solidFill>
              <a:schemeClr val="tx1">
                <a:lumMod val="95000"/>
                <a:lumOff val="5000"/>
              </a:schemeClr>
            </a:solidFill>
          </a:endParaRPr>
        </a:p>
      </dgm:t>
    </dgm:pt>
    <dgm:pt modelId="{C646D839-E89B-374B-9E50-10A79B210ED5}" type="parTrans" cxnId="{A88D06C4-150F-AB48-A817-DD846EA93D52}">
      <dgm:prSet/>
      <dgm:spPr/>
      <dgm:t>
        <a:bodyPr/>
        <a:lstStyle/>
        <a:p>
          <a:endParaRPr lang="en-GB"/>
        </a:p>
      </dgm:t>
    </dgm:pt>
    <dgm:pt modelId="{F08B01D4-85BE-BA4D-B405-F65CC37CFA62}" type="sibTrans" cxnId="{A88D06C4-150F-AB48-A817-DD846EA93D52}">
      <dgm:prSet/>
      <dgm:spPr/>
      <dgm:t>
        <a:bodyPr/>
        <a:lstStyle/>
        <a:p>
          <a:endParaRPr lang="en-GB"/>
        </a:p>
      </dgm:t>
    </dgm:pt>
    <dgm:pt modelId="{3F309CFE-ED83-1D4B-B656-F41DE4ED8B69}">
      <dgm:prSet/>
      <dgm:spPr/>
      <dgm:t>
        <a:bodyPr/>
        <a:lstStyle/>
        <a:p>
          <a:r>
            <a:rPr lang="en-GB" dirty="0"/>
            <a:t>Maria Isabel Gandia, CSUC</a:t>
          </a:r>
        </a:p>
      </dgm:t>
    </dgm:pt>
    <dgm:pt modelId="{47650488-3444-EC4D-A82E-AD20DD73072E}" type="parTrans" cxnId="{C92D83F0-5D60-B94A-9017-F8B154698328}">
      <dgm:prSet/>
      <dgm:spPr/>
      <dgm:t>
        <a:bodyPr/>
        <a:lstStyle/>
        <a:p>
          <a:endParaRPr lang="en-GB"/>
        </a:p>
      </dgm:t>
    </dgm:pt>
    <dgm:pt modelId="{FB2A8245-D1C4-C543-9893-52B46DF9410C}" type="sibTrans" cxnId="{C92D83F0-5D60-B94A-9017-F8B154698328}">
      <dgm:prSet/>
      <dgm:spPr/>
      <dgm:t>
        <a:bodyPr/>
        <a:lstStyle/>
        <a:p>
          <a:endParaRPr lang="en-GB"/>
        </a:p>
      </dgm:t>
    </dgm:pt>
    <dgm:pt modelId="{2199F8C6-051F-F840-A8CC-3D8DA22B17C6}">
      <dgm:prSet/>
      <dgm:spPr/>
      <dgm:t>
        <a:bodyPr/>
        <a:lstStyle/>
        <a:p>
          <a:r>
            <a:rPr lang="en-GB" b="1" dirty="0">
              <a:solidFill>
                <a:schemeClr val="tx1"/>
              </a:solidFill>
            </a:rPr>
            <a:t>Ariela </a:t>
          </a:r>
          <a:r>
            <a:rPr lang="en-GB" b="1" dirty="0" err="1">
              <a:solidFill>
                <a:schemeClr val="tx1"/>
              </a:solidFill>
            </a:rPr>
            <a:t>Hercek</a:t>
          </a:r>
          <a:r>
            <a:rPr lang="en-GB" b="1" dirty="0">
              <a:solidFill>
                <a:schemeClr val="tx1"/>
              </a:solidFill>
            </a:rPr>
            <a:t>, Arnes  </a:t>
          </a:r>
        </a:p>
      </dgm:t>
    </dgm:pt>
    <dgm:pt modelId="{E99B3AC3-DD2A-7C42-A5F7-43BCD40B8FD8}" type="parTrans" cxnId="{0741837A-9F3F-924D-A39D-613329155FBA}">
      <dgm:prSet/>
      <dgm:spPr/>
      <dgm:t>
        <a:bodyPr/>
        <a:lstStyle/>
        <a:p>
          <a:endParaRPr lang="en-GB"/>
        </a:p>
      </dgm:t>
    </dgm:pt>
    <dgm:pt modelId="{BE92D935-565E-6F41-84DC-C55524DF943A}" type="sibTrans" cxnId="{0741837A-9F3F-924D-A39D-613329155FBA}">
      <dgm:prSet/>
      <dgm:spPr/>
      <dgm:t>
        <a:bodyPr/>
        <a:lstStyle/>
        <a:p>
          <a:endParaRPr lang="en-GB"/>
        </a:p>
      </dgm:t>
    </dgm:pt>
    <dgm:pt modelId="{5773C830-4A7A-8C40-99BB-F15994ABDCBA}">
      <dgm:prSet/>
      <dgm:spPr/>
      <dgm:t>
        <a:bodyPr/>
        <a:lstStyle/>
        <a:p>
          <a:r>
            <a:rPr lang="en-US" dirty="0"/>
            <a:t>Michel Wets, SURF</a:t>
          </a:r>
          <a:endParaRPr lang="en-GB" dirty="0"/>
        </a:p>
      </dgm:t>
    </dgm:pt>
    <dgm:pt modelId="{413A119E-8E1D-3244-96B5-0755479BCB18}" type="parTrans" cxnId="{C34B4CC1-169B-A748-B514-03E50360D0A2}">
      <dgm:prSet/>
      <dgm:spPr/>
      <dgm:t>
        <a:bodyPr/>
        <a:lstStyle/>
        <a:p>
          <a:endParaRPr lang="en-GB"/>
        </a:p>
      </dgm:t>
    </dgm:pt>
    <dgm:pt modelId="{65E1DE7E-7DF1-BC43-A503-D439F656C778}" type="sibTrans" cxnId="{C34B4CC1-169B-A748-B514-03E50360D0A2}">
      <dgm:prSet/>
      <dgm:spPr/>
      <dgm:t>
        <a:bodyPr/>
        <a:lstStyle/>
        <a:p>
          <a:endParaRPr lang="en-GB"/>
        </a:p>
      </dgm:t>
    </dgm:pt>
    <dgm:pt modelId="{EA3B537A-A965-D445-9B1C-3913C9EBE509}" type="pres">
      <dgm:prSet presAssocID="{C7A6BC16-2002-E049-B7CD-A5C76227416C}" presName="Name0" presStyleCnt="0">
        <dgm:presLayoutVars>
          <dgm:dir/>
          <dgm:resizeHandles val="exact"/>
        </dgm:presLayoutVars>
      </dgm:prSet>
      <dgm:spPr/>
    </dgm:pt>
    <dgm:pt modelId="{2C7428BC-CBED-4040-B1C1-86DFC1CF8BBF}" type="pres">
      <dgm:prSet presAssocID="{9D25B9AC-BDA6-4943-BF70-7A1ACC2D0E1F}" presName="composite" presStyleCnt="0"/>
      <dgm:spPr/>
    </dgm:pt>
    <dgm:pt modelId="{63721CF3-102E-634C-B108-8944C4302787}" type="pres">
      <dgm:prSet presAssocID="{9D25B9AC-BDA6-4943-BF70-7A1ACC2D0E1F}" presName="rect1" presStyleLbl="bgShp"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pt>
    <dgm:pt modelId="{F0550EAE-77BA-824F-A2E2-7AFDA8676D60}" type="pres">
      <dgm:prSet presAssocID="{9D25B9AC-BDA6-4943-BF70-7A1ACC2D0E1F}" presName="rect2" presStyleLbl="trBgShp" presStyleIdx="0" presStyleCnt="4">
        <dgm:presLayoutVars>
          <dgm:bulletEnabled val="1"/>
        </dgm:presLayoutVars>
      </dgm:prSet>
      <dgm:spPr/>
    </dgm:pt>
    <dgm:pt modelId="{FA83E045-EBF7-C44F-BC4B-78797ACE3A22}" type="pres">
      <dgm:prSet presAssocID="{F08B01D4-85BE-BA4D-B405-F65CC37CFA62}" presName="sibTrans" presStyleCnt="0"/>
      <dgm:spPr/>
    </dgm:pt>
    <dgm:pt modelId="{BE4E98F0-1F0A-DB40-9F6C-B5077B4BC696}" type="pres">
      <dgm:prSet presAssocID="{3F309CFE-ED83-1D4B-B656-F41DE4ED8B69}" presName="composite" presStyleCnt="0"/>
      <dgm:spPr/>
    </dgm:pt>
    <dgm:pt modelId="{0BC20A09-4E75-8749-AED8-9FDAD18F33D1}" type="pres">
      <dgm:prSet presAssocID="{3F309CFE-ED83-1D4B-B656-F41DE4ED8B69}" presName="rect1" presStyleLbl="bgShp"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pt>
    <dgm:pt modelId="{AABD35DB-A931-1D47-AAA3-4DBDBAD605BC}" type="pres">
      <dgm:prSet presAssocID="{3F309CFE-ED83-1D4B-B656-F41DE4ED8B69}" presName="rect2" presStyleLbl="trBgShp" presStyleIdx="1" presStyleCnt="4">
        <dgm:presLayoutVars>
          <dgm:bulletEnabled val="1"/>
        </dgm:presLayoutVars>
      </dgm:prSet>
      <dgm:spPr/>
    </dgm:pt>
    <dgm:pt modelId="{448EB757-CAB7-9443-8BD0-037AC901587D}" type="pres">
      <dgm:prSet presAssocID="{FB2A8245-D1C4-C543-9893-52B46DF9410C}" presName="sibTrans" presStyleCnt="0"/>
      <dgm:spPr/>
    </dgm:pt>
    <dgm:pt modelId="{31549122-0049-F545-9355-06FA8DEDD385}" type="pres">
      <dgm:prSet presAssocID="{2199F8C6-051F-F840-A8CC-3D8DA22B17C6}" presName="composite" presStyleCnt="0"/>
      <dgm:spPr/>
    </dgm:pt>
    <dgm:pt modelId="{4501D613-ECCE-3641-A9DA-173320A7CCAF}" type="pres">
      <dgm:prSet presAssocID="{2199F8C6-051F-F840-A8CC-3D8DA22B17C6}" presName="rect1" presStyleLbl="bgShp"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 modelId="{FC61130E-DCC9-634F-AE13-032C8350D4F3}" type="pres">
      <dgm:prSet presAssocID="{2199F8C6-051F-F840-A8CC-3D8DA22B17C6}" presName="rect2" presStyleLbl="trBgShp" presStyleIdx="2" presStyleCnt="4">
        <dgm:presLayoutVars>
          <dgm:bulletEnabled val="1"/>
        </dgm:presLayoutVars>
      </dgm:prSet>
      <dgm:spPr/>
    </dgm:pt>
    <dgm:pt modelId="{5CAE2FAB-D655-DD42-9FB2-DE14F345900F}" type="pres">
      <dgm:prSet presAssocID="{BE92D935-565E-6F41-84DC-C55524DF943A}" presName="sibTrans" presStyleCnt="0"/>
      <dgm:spPr/>
    </dgm:pt>
    <dgm:pt modelId="{429404FF-E8BA-424F-9810-23F39656BDF3}" type="pres">
      <dgm:prSet presAssocID="{5773C830-4A7A-8C40-99BB-F15994ABDCBA}" presName="composite" presStyleCnt="0"/>
      <dgm:spPr/>
    </dgm:pt>
    <dgm:pt modelId="{8435031F-F6B0-1C43-9F01-743197FA1C43}" type="pres">
      <dgm:prSet presAssocID="{5773C830-4A7A-8C40-99BB-F15994ABDCBA}" presName="rect1" presStyleLbl="bgShp"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dgm:spPr>
    </dgm:pt>
    <dgm:pt modelId="{0D2904BF-02CD-2C4F-BAF6-F1FD060725E6}" type="pres">
      <dgm:prSet presAssocID="{5773C830-4A7A-8C40-99BB-F15994ABDCBA}" presName="rect2" presStyleLbl="trBgShp" presStyleIdx="3" presStyleCnt="4">
        <dgm:presLayoutVars>
          <dgm:bulletEnabled val="1"/>
        </dgm:presLayoutVars>
      </dgm:prSet>
      <dgm:spPr/>
    </dgm:pt>
  </dgm:ptLst>
  <dgm:cxnLst>
    <dgm:cxn modelId="{8B359E72-FD95-0F40-82B1-DBC8CAE54244}" type="presOf" srcId="{C7A6BC16-2002-E049-B7CD-A5C76227416C}" destId="{EA3B537A-A965-D445-9B1C-3913C9EBE509}" srcOrd="0" destOrd="0" presId="urn:microsoft.com/office/officeart/2008/layout/BendingPictureSemiTransparentText"/>
    <dgm:cxn modelId="{0741837A-9F3F-924D-A39D-613329155FBA}" srcId="{C7A6BC16-2002-E049-B7CD-A5C76227416C}" destId="{2199F8C6-051F-F840-A8CC-3D8DA22B17C6}" srcOrd="2" destOrd="0" parTransId="{E99B3AC3-DD2A-7C42-A5F7-43BCD40B8FD8}" sibTransId="{BE92D935-565E-6F41-84DC-C55524DF943A}"/>
    <dgm:cxn modelId="{08B7A7BC-B8DF-E64A-B617-51775B2BF6B1}" type="presOf" srcId="{5773C830-4A7A-8C40-99BB-F15994ABDCBA}" destId="{0D2904BF-02CD-2C4F-BAF6-F1FD060725E6}" srcOrd="0" destOrd="0" presId="urn:microsoft.com/office/officeart/2008/layout/BendingPictureSemiTransparentText"/>
    <dgm:cxn modelId="{C34B4CC1-169B-A748-B514-03E50360D0A2}" srcId="{C7A6BC16-2002-E049-B7CD-A5C76227416C}" destId="{5773C830-4A7A-8C40-99BB-F15994ABDCBA}" srcOrd="3" destOrd="0" parTransId="{413A119E-8E1D-3244-96B5-0755479BCB18}" sibTransId="{65E1DE7E-7DF1-BC43-A503-D439F656C778}"/>
    <dgm:cxn modelId="{A88D06C4-150F-AB48-A817-DD846EA93D52}" srcId="{C7A6BC16-2002-E049-B7CD-A5C76227416C}" destId="{9D25B9AC-BDA6-4943-BF70-7A1ACC2D0E1F}" srcOrd="0" destOrd="0" parTransId="{C646D839-E89B-374B-9E50-10A79B210ED5}" sibTransId="{F08B01D4-85BE-BA4D-B405-F65CC37CFA62}"/>
    <dgm:cxn modelId="{0B694ADD-96A5-5240-8EFF-9454812A60C4}" type="presOf" srcId="{3F309CFE-ED83-1D4B-B656-F41DE4ED8B69}" destId="{AABD35DB-A931-1D47-AAA3-4DBDBAD605BC}" srcOrd="0" destOrd="0" presId="urn:microsoft.com/office/officeart/2008/layout/BendingPictureSemiTransparentText"/>
    <dgm:cxn modelId="{E75F57E2-527D-B543-8783-391BAA74B20D}" type="presOf" srcId="{9D25B9AC-BDA6-4943-BF70-7A1ACC2D0E1F}" destId="{F0550EAE-77BA-824F-A2E2-7AFDA8676D60}" srcOrd="0" destOrd="0" presId="urn:microsoft.com/office/officeart/2008/layout/BendingPictureSemiTransparentText"/>
    <dgm:cxn modelId="{2DE0D9EC-D555-214F-A436-CF48E9705F18}" type="presOf" srcId="{2199F8C6-051F-F840-A8CC-3D8DA22B17C6}" destId="{FC61130E-DCC9-634F-AE13-032C8350D4F3}" srcOrd="0" destOrd="0" presId="urn:microsoft.com/office/officeart/2008/layout/BendingPictureSemiTransparentText"/>
    <dgm:cxn modelId="{C92D83F0-5D60-B94A-9017-F8B154698328}" srcId="{C7A6BC16-2002-E049-B7CD-A5C76227416C}" destId="{3F309CFE-ED83-1D4B-B656-F41DE4ED8B69}" srcOrd="1" destOrd="0" parTransId="{47650488-3444-EC4D-A82E-AD20DD73072E}" sibTransId="{FB2A8245-D1C4-C543-9893-52B46DF9410C}"/>
    <dgm:cxn modelId="{040EFAF3-03ED-AB44-842F-3A2AE727B57D}" type="presParOf" srcId="{EA3B537A-A965-D445-9B1C-3913C9EBE509}" destId="{2C7428BC-CBED-4040-B1C1-86DFC1CF8BBF}" srcOrd="0" destOrd="0" presId="urn:microsoft.com/office/officeart/2008/layout/BendingPictureSemiTransparentText"/>
    <dgm:cxn modelId="{D32C51F7-D8BC-724C-B736-B7D70102F473}" type="presParOf" srcId="{2C7428BC-CBED-4040-B1C1-86DFC1CF8BBF}" destId="{63721CF3-102E-634C-B108-8944C4302787}" srcOrd="0" destOrd="0" presId="urn:microsoft.com/office/officeart/2008/layout/BendingPictureSemiTransparentText"/>
    <dgm:cxn modelId="{D1EE78E1-F824-6C45-8192-825D0A6D27EC}" type="presParOf" srcId="{2C7428BC-CBED-4040-B1C1-86DFC1CF8BBF}" destId="{F0550EAE-77BA-824F-A2E2-7AFDA8676D60}" srcOrd="1" destOrd="0" presId="urn:microsoft.com/office/officeart/2008/layout/BendingPictureSemiTransparentText"/>
    <dgm:cxn modelId="{3839C89C-079E-3747-9293-54FB20337B05}" type="presParOf" srcId="{EA3B537A-A965-D445-9B1C-3913C9EBE509}" destId="{FA83E045-EBF7-C44F-BC4B-78797ACE3A22}" srcOrd="1" destOrd="0" presId="urn:microsoft.com/office/officeart/2008/layout/BendingPictureSemiTransparentText"/>
    <dgm:cxn modelId="{DF1B9E3D-2029-484D-AF8E-99D40E56B0EE}" type="presParOf" srcId="{EA3B537A-A965-D445-9B1C-3913C9EBE509}" destId="{BE4E98F0-1F0A-DB40-9F6C-B5077B4BC696}" srcOrd="2" destOrd="0" presId="urn:microsoft.com/office/officeart/2008/layout/BendingPictureSemiTransparentText"/>
    <dgm:cxn modelId="{9FEDC6F5-5045-C643-B43D-49ACDBA99C88}" type="presParOf" srcId="{BE4E98F0-1F0A-DB40-9F6C-B5077B4BC696}" destId="{0BC20A09-4E75-8749-AED8-9FDAD18F33D1}" srcOrd="0" destOrd="0" presId="urn:microsoft.com/office/officeart/2008/layout/BendingPictureSemiTransparentText"/>
    <dgm:cxn modelId="{2A04CF14-41F1-734A-8ECD-BB01D5B8B6E4}" type="presParOf" srcId="{BE4E98F0-1F0A-DB40-9F6C-B5077B4BC696}" destId="{AABD35DB-A931-1D47-AAA3-4DBDBAD605BC}" srcOrd="1" destOrd="0" presId="urn:microsoft.com/office/officeart/2008/layout/BendingPictureSemiTransparentText"/>
    <dgm:cxn modelId="{5650C55A-AB78-8B43-9FBC-26BA4A81D0BB}" type="presParOf" srcId="{EA3B537A-A965-D445-9B1C-3913C9EBE509}" destId="{448EB757-CAB7-9443-8BD0-037AC901587D}" srcOrd="3" destOrd="0" presId="urn:microsoft.com/office/officeart/2008/layout/BendingPictureSemiTransparentText"/>
    <dgm:cxn modelId="{D1AF452C-6F46-1647-A3A0-F3F1F7372224}" type="presParOf" srcId="{EA3B537A-A965-D445-9B1C-3913C9EBE509}" destId="{31549122-0049-F545-9355-06FA8DEDD385}" srcOrd="4" destOrd="0" presId="urn:microsoft.com/office/officeart/2008/layout/BendingPictureSemiTransparentText"/>
    <dgm:cxn modelId="{1D1B25F9-73E2-AF44-BE41-0E9FF6453AF6}" type="presParOf" srcId="{31549122-0049-F545-9355-06FA8DEDD385}" destId="{4501D613-ECCE-3641-A9DA-173320A7CCAF}" srcOrd="0" destOrd="0" presId="urn:microsoft.com/office/officeart/2008/layout/BendingPictureSemiTransparentText"/>
    <dgm:cxn modelId="{2A28EC12-6499-554A-993F-28B23C6DC017}" type="presParOf" srcId="{31549122-0049-F545-9355-06FA8DEDD385}" destId="{FC61130E-DCC9-634F-AE13-032C8350D4F3}" srcOrd="1" destOrd="0" presId="urn:microsoft.com/office/officeart/2008/layout/BendingPictureSemiTransparentText"/>
    <dgm:cxn modelId="{4FEDB551-F344-9947-8AEC-F4A6E5BE2CCC}" type="presParOf" srcId="{EA3B537A-A965-D445-9B1C-3913C9EBE509}" destId="{5CAE2FAB-D655-DD42-9FB2-DE14F345900F}" srcOrd="5" destOrd="0" presId="urn:microsoft.com/office/officeart/2008/layout/BendingPictureSemiTransparentText"/>
    <dgm:cxn modelId="{5B1B43B1-D4D7-CF47-9D68-4E0EB96BD6F5}" type="presParOf" srcId="{EA3B537A-A965-D445-9B1C-3913C9EBE509}" destId="{429404FF-E8BA-424F-9810-23F39656BDF3}" srcOrd="6" destOrd="0" presId="urn:microsoft.com/office/officeart/2008/layout/BendingPictureSemiTransparentText"/>
    <dgm:cxn modelId="{E1CA3C0B-4347-E74A-BC7F-7464AD0125B2}" type="presParOf" srcId="{429404FF-E8BA-424F-9810-23F39656BDF3}" destId="{8435031F-F6B0-1C43-9F01-743197FA1C43}" srcOrd="0" destOrd="0" presId="urn:microsoft.com/office/officeart/2008/layout/BendingPictureSemiTransparentText"/>
    <dgm:cxn modelId="{18D8B465-8190-A44C-A037-EDEAFE3857E0}" type="presParOf" srcId="{429404FF-E8BA-424F-9810-23F39656BDF3}" destId="{0D2904BF-02CD-2C4F-BAF6-F1FD060725E6}"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A6BC16-2002-E049-B7CD-A5C76227416C}" type="doc">
      <dgm:prSet loTypeId="urn:microsoft.com/office/officeart/2008/layout/BendingPictureSemiTransparentText" loCatId="matrix" qsTypeId="urn:microsoft.com/office/officeart/2005/8/quickstyle/simple1" qsCatId="simple" csTypeId="urn:microsoft.com/office/officeart/2005/8/colors/accent1_2" csCatId="accent1" phldr="1"/>
      <dgm:spPr/>
      <dgm:t>
        <a:bodyPr/>
        <a:lstStyle/>
        <a:p>
          <a:endParaRPr lang="en-GB"/>
        </a:p>
      </dgm:t>
    </dgm:pt>
    <dgm:pt modelId="{9D25B9AC-BDA6-4943-BF70-7A1ACC2D0E1F}">
      <dgm:prSet/>
      <dgm:spPr/>
      <dgm:t>
        <a:bodyPr/>
        <a:lstStyle/>
        <a:p>
          <a:r>
            <a:rPr lang="en-US" b="1" dirty="0">
              <a:solidFill>
                <a:schemeClr val="tx1">
                  <a:lumMod val="95000"/>
                  <a:lumOff val="5000"/>
                </a:schemeClr>
              </a:solidFill>
            </a:rPr>
            <a:t>Groups of </a:t>
          </a:r>
          <a:r>
            <a:rPr lang="en-US" b="1" dirty="0">
              <a:solidFill>
                <a:schemeClr val="tx1">
                  <a:lumMod val="95000"/>
                  <a:lumOff val="5000"/>
                </a:schemeClr>
              </a:solidFill>
              <a:latin typeface="Calibri Light" panose="020F0302020204030204"/>
            </a:rPr>
            <a:t>7</a:t>
          </a:r>
          <a:endParaRPr lang="en-GB" b="1" dirty="0">
            <a:solidFill>
              <a:schemeClr val="tx1">
                <a:lumMod val="95000"/>
                <a:lumOff val="5000"/>
              </a:schemeClr>
            </a:solidFill>
          </a:endParaRPr>
        </a:p>
      </dgm:t>
    </dgm:pt>
    <dgm:pt modelId="{C646D839-E89B-374B-9E50-10A79B210ED5}" type="parTrans" cxnId="{A88D06C4-150F-AB48-A817-DD846EA93D52}">
      <dgm:prSet/>
      <dgm:spPr/>
      <dgm:t>
        <a:bodyPr/>
        <a:lstStyle/>
        <a:p>
          <a:endParaRPr lang="en-GB"/>
        </a:p>
      </dgm:t>
    </dgm:pt>
    <dgm:pt modelId="{F08B01D4-85BE-BA4D-B405-F65CC37CFA62}" type="sibTrans" cxnId="{A88D06C4-150F-AB48-A817-DD846EA93D52}">
      <dgm:prSet/>
      <dgm:spPr/>
      <dgm:t>
        <a:bodyPr/>
        <a:lstStyle/>
        <a:p>
          <a:endParaRPr lang="en-GB"/>
        </a:p>
      </dgm:t>
    </dgm:pt>
    <dgm:pt modelId="{3F309CFE-ED83-1D4B-B656-F41DE4ED8B69}">
      <dgm:prSet/>
      <dgm:spPr/>
      <dgm:t>
        <a:bodyPr/>
        <a:lstStyle/>
        <a:p>
          <a:r>
            <a:rPr lang="en-GB" dirty="0"/>
            <a:t>Draw the ecosystem of our whole community</a:t>
          </a:r>
        </a:p>
      </dgm:t>
    </dgm:pt>
    <dgm:pt modelId="{47650488-3444-EC4D-A82E-AD20DD73072E}" type="parTrans" cxnId="{C92D83F0-5D60-B94A-9017-F8B154698328}">
      <dgm:prSet/>
      <dgm:spPr/>
      <dgm:t>
        <a:bodyPr/>
        <a:lstStyle/>
        <a:p>
          <a:endParaRPr lang="en-GB"/>
        </a:p>
      </dgm:t>
    </dgm:pt>
    <dgm:pt modelId="{FB2A8245-D1C4-C543-9893-52B46DF9410C}" type="sibTrans" cxnId="{C92D83F0-5D60-B94A-9017-F8B154698328}">
      <dgm:prSet/>
      <dgm:spPr/>
      <dgm:t>
        <a:bodyPr/>
        <a:lstStyle/>
        <a:p>
          <a:endParaRPr lang="en-GB"/>
        </a:p>
      </dgm:t>
    </dgm:pt>
    <dgm:pt modelId="{2199F8C6-051F-F840-A8CC-3D8DA22B17C6}">
      <dgm:prSet/>
      <dgm:spPr/>
      <dgm:t>
        <a:bodyPr/>
        <a:lstStyle/>
        <a:p>
          <a:r>
            <a:rPr lang="en-US" dirty="0"/>
            <a:t>Present them to each other</a:t>
          </a:r>
          <a:endParaRPr lang="en-GB" dirty="0"/>
        </a:p>
      </dgm:t>
    </dgm:pt>
    <dgm:pt modelId="{E99B3AC3-DD2A-7C42-A5F7-43BCD40B8FD8}" type="parTrans" cxnId="{0741837A-9F3F-924D-A39D-613329155FBA}">
      <dgm:prSet/>
      <dgm:spPr/>
      <dgm:t>
        <a:bodyPr/>
        <a:lstStyle/>
        <a:p>
          <a:endParaRPr lang="en-GB"/>
        </a:p>
      </dgm:t>
    </dgm:pt>
    <dgm:pt modelId="{BE92D935-565E-6F41-84DC-C55524DF943A}" type="sibTrans" cxnId="{0741837A-9F3F-924D-A39D-613329155FBA}">
      <dgm:prSet/>
      <dgm:spPr/>
      <dgm:t>
        <a:bodyPr/>
        <a:lstStyle/>
        <a:p>
          <a:endParaRPr lang="en-GB"/>
        </a:p>
      </dgm:t>
    </dgm:pt>
    <dgm:pt modelId="{5773C830-4A7A-8C40-99BB-F15994ABDCBA}">
      <dgm:prSet/>
      <dgm:spPr/>
      <dgm:t>
        <a:bodyPr/>
        <a:lstStyle/>
        <a:p>
          <a:r>
            <a:rPr lang="en-US" dirty="0"/>
            <a:t>Discussion</a:t>
          </a:r>
          <a:endParaRPr lang="en-GB" dirty="0"/>
        </a:p>
      </dgm:t>
    </dgm:pt>
    <dgm:pt modelId="{413A119E-8E1D-3244-96B5-0755479BCB18}" type="parTrans" cxnId="{C34B4CC1-169B-A748-B514-03E50360D0A2}">
      <dgm:prSet/>
      <dgm:spPr/>
      <dgm:t>
        <a:bodyPr/>
        <a:lstStyle/>
        <a:p>
          <a:endParaRPr lang="en-GB"/>
        </a:p>
      </dgm:t>
    </dgm:pt>
    <dgm:pt modelId="{65E1DE7E-7DF1-BC43-A503-D439F656C778}" type="sibTrans" cxnId="{C34B4CC1-169B-A748-B514-03E50360D0A2}">
      <dgm:prSet/>
      <dgm:spPr/>
      <dgm:t>
        <a:bodyPr/>
        <a:lstStyle/>
        <a:p>
          <a:endParaRPr lang="en-GB"/>
        </a:p>
      </dgm:t>
    </dgm:pt>
    <dgm:pt modelId="{EA3B537A-A965-D445-9B1C-3913C9EBE509}" type="pres">
      <dgm:prSet presAssocID="{C7A6BC16-2002-E049-B7CD-A5C76227416C}" presName="Name0" presStyleCnt="0">
        <dgm:presLayoutVars>
          <dgm:dir/>
          <dgm:resizeHandles val="exact"/>
        </dgm:presLayoutVars>
      </dgm:prSet>
      <dgm:spPr/>
    </dgm:pt>
    <dgm:pt modelId="{2C7428BC-CBED-4040-B1C1-86DFC1CF8BBF}" type="pres">
      <dgm:prSet presAssocID="{9D25B9AC-BDA6-4943-BF70-7A1ACC2D0E1F}" presName="composite" presStyleCnt="0"/>
      <dgm:spPr/>
    </dgm:pt>
    <dgm:pt modelId="{63721CF3-102E-634C-B108-8944C4302787}" type="pres">
      <dgm:prSet presAssocID="{9D25B9AC-BDA6-4943-BF70-7A1ACC2D0E1F}" presName="rect1" presStyleLbl="bgShp"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dgm:spPr>
    </dgm:pt>
    <dgm:pt modelId="{F0550EAE-77BA-824F-A2E2-7AFDA8676D60}" type="pres">
      <dgm:prSet presAssocID="{9D25B9AC-BDA6-4943-BF70-7A1ACC2D0E1F}" presName="rect2" presStyleLbl="trBgShp" presStyleIdx="0" presStyleCnt="4">
        <dgm:presLayoutVars>
          <dgm:bulletEnabled val="1"/>
        </dgm:presLayoutVars>
      </dgm:prSet>
      <dgm:spPr/>
    </dgm:pt>
    <dgm:pt modelId="{FA83E045-EBF7-C44F-BC4B-78797ACE3A22}" type="pres">
      <dgm:prSet presAssocID="{F08B01D4-85BE-BA4D-B405-F65CC37CFA62}" presName="sibTrans" presStyleCnt="0"/>
      <dgm:spPr/>
    </dgm:pt>
    <dgm:pt modelId="{BE4E98F0-1F0A-DB40-9F6C-B5077B4BC696}" type="pres">
      <dgm:prSet presAssocID="{3F309CFE-ED83-1D4B-B656-F41DE4ED8B69}" presName="composite" presStyleCnt="0"/>
      <dgm:spPr/>
    </dgm:pt>
    <dgm:pt modelId="{0BC20A09-4E75-8749-AED8-9FDAD18F33D1}" type="pres">
      <dgm:prSet presAssocID="{3F309CFE-ED83-1D4B-B656-F41DE4ED8B69}" presName="rect1" presStyleLbl="bgShp"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dgm:spPr>
    </dgm:pt>
    <dgm:pt modelId="{AABD35DB-A931-1D47-AAA3-4DBDBAD605BC}" type="pres">
      <dgm:prSet presAssocID="{3F309CFE-ED83-1D4B-B656-F41DE4ED8B69}" presName="rect2" presStyleLbl="trBgShp" presStyleIdx="1" presStyleCnt="4">
        <dgm:presLayoutVars>
          <dgm:bulletEnabled val="1"/>
        </dgm:presLayoutVars>
      </dgm:prSet>
      <dgm:spPr/>
    </dgm:pt>
    <dgm:pt modelId="{448EB757-CAB7-9443-8BD0-037AC901587D}" type="pres">
      <dgm:prSet presAssocID="{FB2A8245-D1C4-C543-9893-52B46DF9410C}" presName="sibTrans" presStyleCnt="0"/>
      <dgm:spPr/>
    </dgm:pt>
    <dgm:pt modelId="{31549122-0049-F545-9355-06FA8DEDD385}" type="pres">
      <dgm:prSet presAssocID="{2199F8C6-051F-F840-A8CC-3D8DA22B17C6}" presName="composite" presStyleCnt="0"/>
      <dgm:spPr/>
    </dgm:pt>
    <dgm:pt modelId="{4501D613-ECCE-3641-A9DA-173320A7CCAF}" type="pres">
      <dgm:prSet presAssocID="{2199F8C6-051F-F840-A8CC-3D8DA22B17C6}" presName="rect1" presStyleLbl="bgShp"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dgm:spPr>
    </dgm:pt>
    <dgm:pt modelId="{FC61130E-DCC9-634F-AE13-032C8350D4F3}" type="pres">
      <dgm:prSet presAssocID="{2199F8C6-051F-F840-A8CC-3D8DA22B17C6}" presName="rect2" presStyleLbl="trBgShp" presStyleIdx="2" presStyleCnt="4">
        <dgm:presLayoutVars>
          <dgm:bulletEnabled val="1"/>
        </dgm:presLayoutVars>
      </dgm:prSet>
      <dgm:spPr/>
    </dgm:pt>
    <dgm:pt modelId="{5CAE2FAB-D655-DD42-9FB2-DE14F345900F}" type="pres">
      <dgm:prSet presAssocID="{BE92D935-565E-6F41-84DC-C55524DF943A}" presName="sibTrans" presStyleCnt="0"/>
      <dgm:spPr/>
    </dgm:pt>
    <dgm:pt modelId="{429404FF-E8BA-424F-9810-23F39656BDF3}" type="pres">
      <dgm:prSet presAssocID="{5773C830-4A7A-8C40-99BB-F15994ABDCBA}" presName="composite" presStyleCnt="0"/>
      <dgm:spPr/>
    </dgm:pt>
    <dgm:pt modelId="{8435031F-F6B0-1C43-9F01-743197FA1C43}" type="pres">
      <dgm:prSet presAssocID="{5773C830-4A7A-8C40-99BB-F15994ABDCBA}" presName="rect1" presStyleLbl="bgShp"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4000" r="-14000"/>
          </a:stretch>
        </a:blipFill>
      </dgm:spPr>
    </dgm:pt>
    <dgm:pt modelId="{0D2904BF-02CD-2C4F-BAF6-F1FD060725E6}" type="pres">
      <dgm:prSet presAssocID="{5773C830-4A7A-8C40-99BB-F15994ABDCBA}" presName="rect2" presStyleLbl="trBgShp" presStyleIdx="3" presStyleCnt="4">
        <dgm:presLayoutVars>
          <dgm:bulletEnabled val="1"/>
        </dgm:presLayoutVars>
      </dgm:prSet>
      <dgm:spPr/>
    </dgm:pt>
  </dgm:ptLst>
  <dgm:cxnLst>
    <dgm:cxn modelId="{BB93A267-873E-4346-9B03-7F6C1AD4AD97}" type="presOf" srcId="{3F309CFE-ED83-1D4B-B656-F41DE4ED8B69}" destId="{AABD35DB-A931-1D47-AAA3-4DBDBAD605BC}" srcOrd="0" destOrd="0" presId="urn:microsoft.com/office/officeart/2008/layout/BendingPictureSemiTransparentText"/>
    <dgm:cxn modelId="{8B359E72-FD95-0F40-82B1-DBC8CAE54244}" type="presOf" srcId="{C7A6BC16-2002-E049-B7CD-A5C76227416C}" destId="{EA3B537A-A965-D445-9B1C-3913C9EBE509}" srcOrd="0" destOrd="0" presId="urn:microsoft.com/office/officeart/2008/layout/BendingPictureSemiTransparentText"/>
    <dgm:cxn modelId="{DE6ECF79-C6A6-43BC-B464-5C795A614EC2}" type="presOf" srcId="{5773C830-4A7A-8C40-99BB-F15994ABDCBA}" destId="{0D2904BF-02CD-2C4F-BAF6-F1FD060725E6}" srcOrd="0" destOrd="0" presId="urn:microsoft.com/office/officeart/2008/layout/BendingPictureSemiTransparentText"/>
    <dgm:cxn modelId="{0741837A-9F3F-924D-A39D-613329155FBA}" srcId="{C7A6BC16-2002-E049-B7CD-A5C76227416C}" destId="{2199F8C6-051F-F840-A8CC-3D8DA22B17C6}" srcOrd="2" destOrd="0" parTransId="{E99B3AC3-DD2A-7C42-A5F7-43BCD40B8FD8}" sibTransId="{BE92D935-565E-6F41-84DC-C55524DF943A}"/>
    <dgm:cxn modelId="{4ED67EB1-8FEE-49F7-8743-A42595FFEA71}" type="presOf" srcId="{9D25B9AC-BDA6-4943-BF70-7A1ACC2D0E1F}" destId="{F0550EAE-77BA-824F-A2E2-7AFDA8676D60}" srcOrd="0" destOrd="0" presId="urn:microsoft.com/office/officeart/2008/layout/BendingPictureSemiTransparentText"/>
    <dgm:cxn modelId="{C34B4CC1-169B-A748-B514-03E50360D0A2}" srcId="{C7A6BC16-2002-E049-B7CD-A5C76227416C}" destId="{5773C830-4A7A-8C40-99BB-F15994ABDCBA}" srcOrd="3" destOrd="0" parTransId="{413A119E-8E1D-3244-96B5-0755479BCB18}" sibTransId="{65E1DE7E-7DF1-BC43-A503-D439F656C778}"/>
    <dgm:cxn modelId="{A88D06C4-150F-AB48-A817-DD846EA93D52}" srcId="{C7A6BC16-2002-E049-B7CD-A5C76227416C}" destId="{9D25B9AC-BDA6-4943-BF70-7A1ACC2D0E1F}" srcOrd="0" destOrd="0" parTransId="{C646D839-E89B-374B-9E50-10A79B210ED5}" sibTransId="{F08B01D4-85BE-BA4D-B405-F65CC37CFA62}"/>
    <dgm:cxn modelId="{DE0082D1-2879-4DCF-B405-93303B75C7DF}" type="presOf" srcId="{2199F8C6-051F-F840-A8CC-3D8DA22B17C6}" destId="{FC61130E-DCC9-634F-AE13-032C8350D4F3}" srcOrd="0" destOrd="0" presId="urn:microsoft.com/office/officeart/2008/layout/BendingPictureSemiTransparentText"/>
    <dgm:cxn modelId="{C92D83F0-5D60-B94A-9017-F8B154698328}" srcId="{C7A6BC16-2002-E049-B7CD-A5C76227416C}" destId="{3F309CFE-ED83-1D4B-B656-F41DE4ED8B69}" srcOrd="1" destOrd="0" parTransId="{47650488-3444-EC4D-A82E-AD20DD73072E}" sibTransId="{FB2A8245-D1C4-C543-9893-52B46DF9410C}"/>
    <dgm:cxn modelId="{848969A9-9203-4C98-BE7F-393BCB1F0045}" type="presParOf" srcId="{EA3B537A-A965-D445-9B1C-3913C9EBE509}" destId="{2C7428BC-CBED-4040-B1C1-86DFC1CF8BBF}" srcOrd="0" destOrd="0" presId="urn:microsoft.com/office/officeart/2008/layout/BendingPictureSemiTransparentText"/>
    <dgm:cxn modelId="{DFF490AD-B715-4A87-99C0-BAB38240FA8B}" type="presParOf" srcId="{2C7428BC-CBED-4040-B1C1-86DFC1CF8BBF}" destId="{63721CF3-102E-634C-B108-8944C4302787}" srcOrd="0" destOrd="0" presId="urn:microsoft.com/office/officeart/2008/layout/BendingPictureSemiTransparentText"/>
    <dgm:cxn modelId="{D3C790B6-2001-4183-8EA0-981004BE163D}" type="presParOf" srcId="{2C7428BC-CBED-4040-B1C1-86DFC1CF8BBF}" destId="{F0550EAE-77BA-824F-A2E2-7AFDA8676D60}" srcOrd="1" destOrd="0" presId="urn:microsoft.com/office/officeart/2008/layout/BendingPictureSemiTransparentText"/>
    <dgm:cxn modelId="{2E050616-7A7B-483C-9D84-5F2613113B4B}" type="presParOf" srcId="{EA3B537A-A965-D445-9B1C-3913C9EBE509}" destId="{FA83E045-EBF7-C44F-BC4B-78797ACE3A22}" srcOrd="1" destOrd="0" presId="urn:microsoft.com/office/officeart/2008/layout/BendingPictureSemiTransparentText"/>
    <dgm:cxn modelId="{DC3C6004-9A0C-4792-B270-A8AE55907E93}" type="presParOf" srcId="{EA3B537A-A965-D445-9B1C-3913C9EBE509}" destId="{BE4E98F0-1F0A-DB40-9F6C-B5077B4BC696}" srcOrd="2" destOrd="0" presId="urn:microsoft.com/office/officeart/2008/layout/BendingPictureSemiTransparentText"/>
    <dgm:cxn modelId="{7A863F9C-B1FA-4F30-B96F-795DE425211E}" type="presParOf" srcId="{BE4E98F0-1F0A-DB40-9F6C-B5077B4BC696}" destId="{0BC20A09-4E75-8749-AED8-9FDAD18F33D1}" srcOrd="0" destOrd="0" presId="urn:microsoft.com/office/officeart/2008/layout/BendingPictureSemiTransparentText"/>
    <dgm:cxn modelId="{41B28932-D567-4AC1-B78F-42A16D107EB4}" type="presParOf" srcId="{BE4E98F0-1F0A-DB40-9F6C-B5077B4BC696}" destId="{AABD35DB-A931-1D47-AAA3-4DBDBAD605BC}" srcOrd="1" destOrd="0" presId="urn:microsoft.com/office/officeart/2008/layout/BendingPictureSemiTransparentText"/>
    <dgm:cxn modelId="{431F466A-9CF8-414D-85C4-7ED124CE82CE}" type="presParOf" srcId="{EA3B537A-A965-D445-9B1C-3913C9EBE509}" destId="{448EB757-CAB7-9443-8BD0-037AC901587D}" srcOrd="3" destOrd="0" presId="urn:microsoft.com/office/officeart/2008/layout/BendingPictureSemiTransparentText"/>
    <dgm:cxn modelId="{32A390F7-890A-4061-BB39-FEA45865B7E0}" type="presParOf" srcId="{EA3B537A-A965-D445-9B1C-3913C9EBE509}" destId="{31549122-0049-F545-9355-06FA8DEDD385}" srcOrd="4" destOrd="0" presId="urn:microsoft.com/office/officeart/2008/layout/BendingPictureSemiTransparentText"/>
    <dgm:cxn modelId="{3E949DF1-D14B-4F6F-B247-9192ADD3070A}" type="presParOf" srcId="{31549122-0049-F545-9355-06FA8DEDD385}" destId="{4501D613-ECCE-3641-A9DA-173320A7CCAF}" srcOrd="0" destOrd="0" presId="urn:microsoft.com/office/officeart/2008/layout/BendingPictureSemiTransparentText"/>
    <dgm:cxn modelId="{A211C770-303D-49E9-8872-AA5FDC6D8D75}" type="presParOf" srcId="{31549122-0049-F545-9355-06FA8DEDD385}" destId="{FC61130E-DCC9-634F-AE13-032C8350D4F3}" srcOrd="1" destOrd="0" presId="urn:microsoft.com/office/officeart/2008/layout/BendingPictureSemiTransparentText"/>
    <dgm:cxn modelId="{22D801A1-5CCD-4802-BF8B-FB8300D82CBC}" type="presParOf" srcId="{EA3B537A-A965-D445-9B1C-3913C9EBE509}" destId="{5CAE2FAB-D655-DD42-9FB2-DE14F345900F}" srcOrd="5" destOrd="0" presId="urn:microsoft.com/office/officeart/2008/layout/BendingPictureSemiTransparentText"/>
    <dgm:cxn modelId="{FE6E9998-3BFC-454C-89A0-3498E57E6FF9}" type="presParOf" srcId="{EA3B537A-A965-D445-9B1C-3913C9EBE509}" destId="{429404FF-E8BA-424F-9810-23F39656BDF3}" srcOrd="6" destOrd="0" presId="urn:microsoft.com/office/officeart/2008/layout/BendingPictureSemiTransparentText"/>
    <dgm:cxn modelId="{7C0B822E-BCC2-4758-9BAB-4F7239AFD2CF}" type="presParOf" srcId="{429404FF-E8BA-424F-9810-23F39656BDF3}" destId="{8435031F-F6B0-1C43-9F01-743197FA1C43}" srcOrd="0" destOrd="0" presId="urn:microsoft.com/office/officeart/2008/layout/BendingPictureSemiTransparentText"/>
    <dgm:cxn modelId="{9E050F09-C06D-46F1-9DA3-BBBF774348C3}" type="presParOf" srcId="{429404FF-E8BA-424F-9810-23F39656BDF3}" destId="{0D2904BF-02CD-2C4F-BAF6-F1FD060725E6}"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21CF3-102E-634C-B108-8944C4302787}">
      <dsp:nvSpPr>
        <dsp:cNvPr id="0" name=""/>
        <dsp:cNvSpPr/>
      </dsp:nvSpPr>
      <dsp:spPr>
        <a:xfrm>
          <a:off x="1993" y="1113334"/>
          <a:ext cx="2690820" cy="230635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F0550EAE-77BA-824F-A2E2-7AFDA8676D60}">
      <dsp:nvSpPr>
        <dsp:cNvPr id="0" name=""/>
        <dsp:cNvSpPr/>
      </dsp:nvSpPr>
      <dsp:spPr>
        <a:xfrm>
          <a:off x="1993"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lumMod val="95000"/>
                  <a:lumOff val="5000"/>
                </a:schemeClr>
              </a:solidFill>
            </a:rPr>
            <a:t>Ivana Golub, PSNC</a:t>
          </a:r>
          <a:endParaRPr lang="en-GB" sz="1900" b="1" kern="1200" dirty="0">
            <a:solidFill>
              <a:schemeClr val="tx1">
                <a:lumMod val="95000"/>
                <a:lumOff val="5000"/>
              </a:schemeClr>
            </a:solidFill>
          </a:endParaRPr>
        </a:p>
      </dsp:txBody>
      <dsp:txXfrm>
        <a:off x="1993" y="2727781"/>
        <a:ext cx="2690820" cy="553524"/>
      </dsp:txXfrm>
    </dsp:sp>
    <dsp:sp modelId="{0BC20A09-4E75-8749-AED8-9FDAD18F33D1}">
      <dsp:nvSpPr>
        <dsp:cNvPr id="0" name=""/>
        <dsp:cNvSpPr/>
      </dsp:nvSpPr>
      <dsp:spPr>
        <a:xfrm>
          <a:off x="2967270" y="1113334"/>
          <a:ext cx="2690820" cy="2306352"/>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AABD35DB-A931-1D47-AAA3-4DBDBAD605BC}">
      <dsp:nvSpPr>
        <dsp:cNvPr id="0" name=""/>
        <dsp:cNvSpPr/>
      </dsp:nvSpPr>
      <dsp:spPr>
        <a:xfrm>
          <a:off x="2967270"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GB" sz="1900" kern="1200" dirty="0"/>
            <a:t>Maria Isabel Gandia, CSUC</a:t>
          </a:r>
        </a:p>
      </dsp:txBody>
      <dsp:txXfrm>
        <a:off x="2967270" y="2727781"/>
        <a:ext cx="2690820" cy="553524"/>
      </dsp:txXfrm>
    </dsp:sp>
    <dsp:sp modelId="{4501D613-ECCE-3641-A9DA-173320A7CCAF}">
      <dsp:nvSpPr>
        <dsp:cNvPr id="0" name=""/>
        <dsp:cNvSpPr/>
      </dsp:nvSpPr>
      <dsp:spPr>
        <a:xfrm>
          <a:off x="5932546" y="1113334"/>
          <a:ext cx="2690820" cy="2306352"/>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a:noFill/>
        </a:ln>
        <a:effectLst/>
      </dsp:spPr>
      <dsp:style>
        <a:lnRef idx="0">
          <a:scrgbClr r="0" g="0" b="0"/>
        </a:lnRef>
        <a:fillRef idx="1">
          <a:scrgbClr r="0" g="0" b="0"/>
        </a:fillRef>
        <a:effectRef idx="0">
          <a:scrgbClr r="0" g="0" b="0"/>
        </a:effectRef>
        <a:fontRef idx="minor"/>
      </dsp:style>
    </dsp:sp>
    <dsp:sp modelId="{FC61130E-DCC9-634F-AE13-032C8350D4F3}">
      <dsp:nvSpPr>
        <dsp:cNvPr id="0" name=""/>
        <dsp:cNvSpPr/>
      </dsp:nvSpPr>
      <dsp:spPr>
        <a:xfrm>
          <a:off x="5932546"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GB" sz="1900" b="1" kern="1200" dirty="0">
              <a:solidFill>
                <a:schemeClr val="tx1"/>
              </a:solidFill>
            </a:rPr>
            <a:t>Ariela </a:t>
          </a:r>
          <a:r>
            <a:rPr lang="en-GB" sz="1900" b="1" kern="1200" dirty="0" err="1">
              <a:solidFill>
                <a:schemeClr val="tx1"/>
              </a:solidFill>
            </a:rPr>
            <a:t>Hercek</a:t>
          </a:r>
          <a:r>
            <a:rPr lang="en-GB" sz="1900" b="1" kern="1200" dirty="0">
              <a:solidFill>
                <a:schemeClr val="tx1"/>
              </a:solidFill>
            </a:rPr>
            <a:t>, Arnes  </a:t>
          </a:r>
        </a:p>
      </dsp:txBody>
      <dsp:txXfrm>
        <a:off x="5932546" y="2727781"/>
        <a:ext cx="2690820" cy="553524"/>
      </dsp:txXfrm>
    </dsp:sp>
    <dsp:sp modelId="{8435031F-F6B0-1C43-9F01-743197FA1C43}">
      <dsp:nvSpPr>
        <dsp:cNvPr id="0" name=""/>
        <dsp:cNvSpPr/>
      </dsp:nvSpPr>
      <dsp:spPr>
        <a:xfrm>
          <a:off x="8897823" y="1113334"/>
          <a:ext cx="2690820" cy="2306352"/>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0D2904BF-02CD-2C4F-BAF6-F1FD060725E6}">
      <dsp:nvSpPr>
        <dsp:cNvPr id="0" name=""/>
        <dsp:cNvSpPr/>
      </dsp:nvSpPr>
      <dsp:spPr>
        <a:xfrm>
          <a:off x="8897823"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Michel Wets, SURF</a:t>
          </a:r>
          <a:endParaRPr lang="en-GB" sz="1900" kern="1200" dirty="0"/>
        </a:p>
      </dsp:txBody>
      <dsp:txXfrm>
        <a:off x="8897823" y="2727781"/>
        <a:ext cx="2690820" cy="5535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21CF3-102E-634C-B108-8944C4302787}">
      <dsp:nvSpPr>
        <dsp:cNvPr id="0" name=""/>
        <dsp:cNvSpPr/>
      </dsp:nvSpPr>
      <dsp:spPr>
        <a:xfrm>
          <a:off x="1993" y="1113334"/>
          <a:ext cx="2690820" cy="2306352"/>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F0550EAE-77BA-824F-A2E2-7AFDA8676D60}">
      <dsp:nvSpPr>
        <dsp:cNvPr id="0" name=""/>
        <dsp:cNvSpPr/>
      </dsp:nvSpPr>
      <dsp:spPr>
        <a:xfrm>
          <a:off x="1993"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lumMod val="95000"/>
                  <a:lumOff val="5000"/>
                </a:schemeClr>
              </a:solidFill>
            </a:rPr>
            <a:t>Groups of </a:t>
          </a:r>
          <a:r>
            <a:rPr lang="en-US" sz="1600" b="1" kern="1200" dirty="0">
              <a:solidFill>
                <a:schemeClr val="tx1">
                  <a:lumMod val="95000"/>
                  <a:lumOff val="5000"/>
                </a:schemeClr>
              </a:solidFill>
              <a:latin typeface="Calibri Light" panose="020F0302020204030204"/>
            </a:rPr>
            <a:t>7</a:t>
          </a:r>
          <a:endParaRPr lang="en-GB" sz="1600" b="1" kern="1200" dirty="0">
            <a:solidFill>
              <a:schemeClr val="tx1">
                <a:lumMod val="95000"/>
                <a:lumOff val="5000"/>
              </a:schemeClr>
            </a:solidFill>
          </a:endParaRPr>
        </a:p>
      </dsp:txBody>
      <dsp:txXfrm>
        <a:off x="1993" y="2727781"/>
        <a:ext cx="2690820" cy="553524"/>
      </dsp:txXfrm>
    </dsp:sp>
    <dsp:sp modelId="{0BC20A09-4E75-8749-AED8-9FDAD18F33D1}">
      <dsp:nvSpPr>
        <dsp:cNvPr id="0" name=""/>
        <dsp:cNvSpPr/>
      </dsp:nvSpPr>
      <dsp:spPr>
        <a:xfrm>
          <a:off x="2967270" y="1113334"/>
          <a:ext cx="2690820" cy="2306352"/>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AABD35DB-A931-1D47-AAA3-4DBDBAD605BC}">
      <dsp:nvSpPr>
        <dsp:cNvPr id="0" name=""/>
        <dsp:cNvSpPr/>
      </dsp:nvSpPr>
      <dsp:spPr>
        <a:xfrm>
          <a:off x="2967270"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kern="1200" dirty="0"/>
            <a:t>Draw the ecosystem of our whole community</a:t>
          </a:r>
        </a:p>
      </dsp:txBody>
      <dsp:txXfrm>
        <a:off x="2967270" y="2727781"/>
        <a:ext cx="2690820" cy="553524"/>
      </dsp:txXfrm>
    </dsp:sp>
    <dsp:sp modelId="{4501D613-ECCE-3641-A9DA-173320A7CCAF}">
      <dsp:nvSpPr>
        <dsp:cNvPr id="0" name=""/>
        <dsp:cNvSpPr/>
      </dsp:nvSpPr>
      <dsp:spPr>
        <a:xfrm>
          <a:off x="5932546" y="1113334"/>
          <a:ext cx="2690820" cy="2306352"/>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FC61130E-DCC9-634F-AE13-032C8350D4F3}">
      <dsp:nvSpPr>
        <dsp:cNvPr id="0" name=""/>
        <dsp:cNvSpPr/>
      </dsp:nvSpPr>
      <dsp:spPr>
        <a:xfrm>
          <a:off x="5932546"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Present them to each other</a:t>
          </a:r>
          <a:endParaRPr lang="en-GB" sz="1600" kern="1200" dirty="0"/>
        </a:p>
      </dsp:txBody>
      <dsp:txXfrm>
        <a:off x="5932546" y="2727781"/>
        <a:ext cx="2690820" cy="553524"/>
      </dsp:txXfrm>
    </dsp:sp>
    <dsp:sp modelId="{8435031F-F6B0-1C43-9F01-743197FA1C43}">
      <dsp:nvSpPr>
        <dsp:cNvPr id="0" name=""/>
        <dsp:cNvSpPr/>
      </dsp:nvSpPr>
      <dsp:spPr>
        <a:xfrm>
          <a:off x="8897823" y="1113334"/>
          <a:ext cx="2690820" cy="2306352"/>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0D2904BF-02CD-2C4F-BAF6-F1FD060725E6}">
      <dsp:nvSpPr>
        <dsp:cNvPr id="0" name=""/>
        <dsp:cNvSpPr/>
      </dsp:nvSpPr>
      <dsp:spPr>
        <a:xfrm>
          <a:off x="8897823" y="2727781"/>
          <a:ext cx="2690820" cy="553524"/>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Discussion</a:t>
          </a:r>
          <a:endParaRPr lang="en-GB" sz="1600" kern="1200" dirty="0"/>
        </a:p>
      </dsp:txBody>
      <dsp:txXfrm>
        <a:off x="8897823" y="2727781"/>
        <a:ext cx="2690820" cy="553524"/>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1404780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Name, SIG, NREN -&gt; really </a:t>
            </a:r>
            <a:r>
              <a:rPr lang="en-US" dirty="0" err="1"/>
              <a:t>really</a:t>
            </a:r>
            <a:r>
              <a:rPr lang="en-US" dirty="0"/>
              <a:t> quickly!</a:t>
            </a:r>
            <a:endParaRPr lang="en-NL" dirty="0"/>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187238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Comes from discussions last GCP workshop</a:t>
            </a:r>
          </a:p>
          <a:p>
            <a:r>
              <a:rPr lang="en-US" dirty="0"/>
              <a:t>Former GCP strategy</a:t>
            </a: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320623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F27E8-BEA7-A5B3-1CDB-E9215EF65A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744771-0266-0ADD-5BDD-9D965BF62C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22C1CB-4614-10A6-A98A-F1EA8C0D1A3B}"/>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DE04DAAE-0A6D-D137-3D44-82511475E4F7}"/>
              </a:ext>
            </a:extLst>
          </p:cNvPr>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3294703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instance:</a:t>
            </a:r>
          </a:p>
          <a:p>
            <a:pPr lvl="1"/>
            <a:r>
              <a:rPr lang="en-US" dirty="0"/>
              <a:t>GN5-2</a:t>
            </a:r>
          </a:p>
          <a:p>
            <a:pPr lvl="1"/>
            <a:r>
              <a:rPr lang="en-US" dirty="0"/>
              <a:t>EOSC</a:t>
            </a:r>
          </a:p>
          <a:p>
            <a:pPr lvl="1"/>
            <a:r>
              <a:rPr lang="en-US" dirty="0" err="1"/>
              <a:t>Eunis</a:t>
            </a:r>
            <a:endParaRPr lang="en-US" dirty="0"/>
          </a:p>
          <a:p>
            <a:pPr lvl="1"/>
            <a:r>
              <a:rPr lang="en-US" dirty="0"/>
              <a:t>CTO workshops</a:t>
            </a:r>
          </a:p>
          <a:p>
            <a:pPr lvl="1"/>
            <a:r>
              <a:rPr lang="en-US" dirty="0"/>
              <a:t>RIPE</a:t>
            </a:r>
          </a:p>
          <a:p>
            <a:pPr lvl="1"/>
            <a:r>
              <a:rPr lang="en-US" dirty="0"/>
              <a:t>FIRST</a:t>
            </a:r>
          </a:p>
          <a:p>
            <a:pPr lvl="1"/>
            <a:r>
              <a:rPr lang="en-US" dirty="0"/>
              <a:t>Etc.</a:t>
            </a:r>
          </a:p>
          <a:p>
            <a:pPr lvl="1"/>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mins, post its, put them on the table/wall</a:t>
            </a:r>
          </a:p>
          <a:p>
            <a:pPr lvl="0"/>
            <a:endParaRPr lang="en-NL" dirty="0"/>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512970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Charlie reads out different activities, every time stand on a line -&gt; my SIG/TF is active in/has ties to ___ activity. Find someone from the other end of the spectrum and talk to them about this activity and find out if it is something your SIG should also be active in.</a:t>
            </a:r>
          </a:p>
          <a:p>
            <a:pPr lvl="1"/>
            <a:r>
              <a:rPr lang="en-US" dirty="0"/>
              <a:t>Also the statement: the theme of my SIG is relevant for all different SIGs</a:t>
            </a:r>
          </a:p>
          <a:p>
            <a:pPr lvl="1"/>
            <a:r>
              <a:rPr lang="en-US" dirty="0"/>
              <a:t>This will take </a:t>
            </a:r>
            <a:r>
              <a:rPr lang="en-US" dirty="0" err="1"/>
              <a:t>approx</a:t>
            </a:r>
            <a:r>
              <a:rPr lang="en-US" dirty="0"/>
              <a:t> 30 mins</a:t>
            </a:r>
          </a:p>
          <a:p>
            <a:r>
              <a:rPr lang="en-US" dirty="0"/>
              <a:t>Short break?</a:t>
            </a: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21</a:t>
            </a:fld>
            <a:endParaRPr lang="en-GB"/>
          </a:p>
        </p:txBody>
      </p:sp>
    </p:spTree>
    <p:extLst>
      <p:ext uri="{BB962C8B-B14F-4D97-AF65-F5344CB8AC3E}">
        <p14:creationId xmlns:p14="http://schemas.microsoft.com/office/powerpoint/2010/main" val="1916760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Make groups of about 7. In 15 mins, draw the ecosystem of our whole community as you have just discovered it</a:t>
            </a:r>
          </a:p>
          <a:p>
            <a:endParaRPr lang="en-US" dirty="0"/>
          </a:p>
          <a:p>
            <a:r>
              <a:rPr lang="en-US"/>
              <a:t>Then: show them to each other in the big room -&gt; present your ecosystem – 3 mins per group + discussion time = 35 mins</a:t>
            </a:r>
            <a:endParaRPr lang="en-US">
              <a:ea typeface="Calibri"/>
              <a:cs typeface="Calibri"/>
            </a:endParaRP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807691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mins</a:t>
            </a: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8660372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dirty="0"/>
              <a:t>Click to edit Master title style</a:t>
            </a:r>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ogle.com/maps/place/data=!4m2!3m1!1s0x470b94e3e633180b:0xb67fbd454e6eda6?sa=X&amp;ved=1t:8290&amp;ictx=111&amp;cshid=1741356743147670" TargetMode="External"/><Relationship Id="rId2" Type="http://schemas.openxmlformats.org/officeDocument/2006/relationships/hyperlink" Target="https://www.google.com/maps/place/data=!4m2!3m1!1s0x470b951f6acc9c43:0xe4ae7f0b307a7318?sa=X&amp;ved=1t:8290&amp;ictx=111"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surveymonkey.com/r/GCP2025"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resources.geant.org/contact-partner-relations/"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GCP Workshop</a:t>
            </a:r>
            <a:endParaRPr lang="en-US" sz="3000" dirty="0">
              <a:solidFill>
                <a:schemeClr val="bg1"/>
              </a:solidFill>
              <a:ea typeface="Calibri"/>
              <a:cs typeface="Calibri"/>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400" dirty="0">
                <a:solidFill>
                  <a:schemeClr val="bg1"/>
                </a:solidFill>
              </a:rPr>
              <a:t>Prague, 14-15 May 2025</a:t>
            </a:r>
            <a:endParaRPr lang="en-GB" sz="2400" dirty="0">
              <a:solidFill>
                <a:schemeClr val="bg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7F2E0-1A62-805F-08B0-58468FEC9039}"/>
              </a:ext>
            </a:extLst>
          </p:cNvPr>
          <p:cNvSpPr>
            <a:spLocks noGrp="1"/>
          </p:cNvSpPr>
          <p:nvPr>
            <p:ph type="title"/>
          </p:nvPr>
        </p:nvSpPr>
        <p:spPr/>
        <p:txBody>
          <a:bodyPr/>
          <a:lstStyle/>
          <a:p>
            <a:r>
              <a:rPr lang="en-US" dirty="0"/>
              <a:t>GCP Framework </a:t>
            </a:r>
            <a:endParaRPr lang="en-NL" dirty="0"/>
          </a:p>
        </p:txBody>
      </p:sp>
      <p:sp>
        <p:nvSpPr>
          <p:cNvPr id="3" name="Content Placeholder 2">
            <a:extLst>
              <a:ext uri="{FF2B5EF4-FFF2-40B4-BE49-F238E27FC236}">
                <a16:creationId xmlns:a16="http://schemas.microsoft.com/office/drawing/2014/main" id="{F4F963E8-7B3F-4E1B-95B9-2902AE85771C}"/>
              </a:ext>
            </a:extLst>
          </p:cNvPr>
          <p:cNvSpPr>
            <a:spLocks noGrp="1"/>
          </p:cNvSpPr>
          <p:nvPr>
            <p:ph sz="quarter" idx="10"/>
          </p:nvPr>
        </p:nvSpPr>
        <p:spPr/>
        <p:txBody>
          <a:bodyPr>
            <a:normAutofit fontScale="92500" lnSpcReduction="10000"/>
          </a:bodyPr>
          <a:lstStyle/>
          <a:p>
            <a:r>
              <a:rPr lang="en-US" dirty="0"/>
              <a:t>Vision: A connected, collaborative and </a:t>
            </a:r>
            <a:r>
              <a:rPr lang="en-US" dirty="0" err="1"/>
              <a:t>harmonised</a:t>
            </a:r>
            <a:r>
              <a:rPr lang="en-US" dirty="0"/>
              <a:t> research and education networking community. </a:t>
            </a:r>
          </a:p>
          <a:p>
            <a:r>
              <a:rPr lang="en-US" dirty="0"/>
              <a:t>Mission: Provide optimal conditions for the R&amp;E networking community to collaborate both face-to-face and virtually. </a:t>
            </a:r>
          </a:p>
          <a:p>
            <a:pPr marL="0" indent="0">
              <a:buNone/>
            </a:pPr>
            <a:r>
              <a:rPr lang="en-US" b="1" dirty="0"/>
              <a:t>Objectives</a:t>
            </a:r>
          </a:p>
          <a:p>
            <a:pPr>
              <a:buFont typeface="Arial" panose="020B0604020202020204" pitchFamily="34" charset="0"/>
              <a:buChar char="•"/>
            </a:pPr>
            <a:r>
              <a:rPr lang="en-US" dirty="0"/>
              <a:t>Identify and share areas and trends benefiting NRENs and the wider R&amp;E community. </a:t>
            </a:r>
          </a:p>
          <a:p>
            <a:pPr>
              <a:buFont typeface="Arial" panose="020B0604020202020204" pitchFamily="34" charset="0"/>
              <a:buChar char="•"/>
            </a:pPr>
            <a:r>
              <a:rPr lang="en-US" dirty="0"/>
              <a:t>Connect people to the right human network and facilitate knowledge transfer across Europe and globally. </a:t>
            </a:r>
          </a:p>
          <a:p>
            <a:pPr>
              <a:buFont typeface="Arial" panose="020B0604020202020204" pitchFamily="34" charset="0"/>
              <a:buChar char="•"/>
            </a:pPr>
            <a:r>
              <a:rPr lang="en-US" dirty="0"/>
              <a:t>Support methods of eliminating gaps within the R&amp;E community and foster an inclusive community that represents the diversity of the entire community. </a:t>
            </a:r>
          </a:p>
          <a:p>
            <a:pPr>
              <a:buFont typeface="Arial" panose="020B0604020202020204" pitchFamily="34" charset="0"/>
              <a:buChar char="•"/>
            </a:pPr>
            <a:r>
              <a:rPr lang="en-US" dirty="0"/>
              <a:t>Facilitate group collaborations and strategic links to relevant initiatives within GÉANT and the broader community to maximize impact. </a:t>
            </a:r>
          </a:p>
          <a:p>
            <a:pPr marL="0" indent="0">
              <a:buNone/>
            </a:pPr>
            <a:endParaRPr lang="en-NL" b="1" dirty="0"/>
          </a:p>
        </p:txBody>
      </p:sp>
    </p:spTree>
    <p:extLst>
      <p:ext uri="{BB962C8B-B14F-4D97-AF65-F5344CB8AC3E}">
        <p14:creationId xmlns:p14="http://schemas.microsoft.com/office/powerpoint/2010/main" val="15860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00FE2-88A3-2B5E-2052-44458C1A375F}"/>
              </a:ext>
            </a:extLst>
          </p:cNvPr>
          <p:cNvSpPr>
            <a:spLocks noGrp="1"/>
          </p:cNvSpPr>
          <p:nvPr>
            <p:ph type="title"/>
          </p:nvPr>
        </p:nvSpPr>
        <p:spPr/>
        <p:txBody>
          <a:bodyPr/>
          <a:lstStyle/>
          <a:p>
            <a:r>
              <a:rPr lang="en-US" dirty="0"/>
              <a:t>GCC </a:t>
            </a:r>
            <a:r>
              <a:rPr lang="en-US" dirty="0" err="1"/>
              <a:t>ToR</a:t>
            </a:r>
            <a:endParaRPr lang="en-NL" dirty="0"/>
          </a:p>
        </p:txBody>
      </p:sp>
      <p:sp>
        <p:nvSpPr>
          <p:cNvPr id="3" name="Content Placeholder 2">
            <a:extLst>
              <a:ext uri="{FF2B5EF4-FFF2-40B4-BE49-F238E27FC236}">
                <a16:creationId xmlns:a16="http://schemas.microsoft.com/office/drawing/2014/main" id="{4571E1D7-D4D0-A398-5ACB-BA29F2FCF9C3}"/>
              </a:ext>
            </a:extLst>
          </p:cNvPr>
          <p:cNvSpPr>
            <a:spLocks noGrp="1"/>
          </p:cNvSpPr>
          <p:nvPr>
            <p:ph sz="quarter" idx="10"/>
          </p:nvPr>
        </p:nvSpPr>
        <p:spPr/>
        <p:txBody>
          <a:bodyPr/>
          <a:lstStyle/>
          <a:p>
            <a:r>
              <a:rPr lang="en-US" dirty="0"/>
              <a:t>Objectives of the GCC:</a:t>
            </a:r>
          </a:p>
          <a:p>
            <a:pPr lvl="1"/>
            <a:r>
              <a:rPr lang="en-US" dirty="0">
                <a:effectLst/>
                <a:ea typeface="SimSun" panose="02010600030101010101" pitchFamily="2" charset="-122"/>
              </a:rPr>
              <a:t>Build community identity</a:t>
            </a:r>
          </a:p>
          <a:p>
            <a:pPr lvl="1"/>
            <a:r>
              <a:rPr lang="en-US" dirty="0">
                <a:effectLst/>
                <a:ea typeface="SimSun" panose="02010600030101010101" pitchFamily="2" charset="-122"/>
              </a:rPr>
              <a:t>Link strategically</a:t>
            </a:r>
            <a:endParaRPr lang="en-US" dirty="0">
              <a:ea typeface="SimSun" panose="02010600030101010101" pitchFamily="2" charset="-122"/>
            </a:endParaRPr>
          </a:p>
          <a:p>
            <a:pPr lvl="1"/>
            <a:r>
              <a:rPr lang="en-US" dirty="0">
                <a:effectLst/>
                <a:ea typeface="SimSun" panose="02010600030101010101" pitchFamily="2" charset="-122"/>
              </a:rPr>
              <a:t>Steer and advise</a:t>
            </a:r>
          </a:p>
          <a:p>
            <a:pPr lvl="1"/>
            <a:r>
              <a:rPr lang="en-US" dirty="0">
                <a:effectLst/>
                <a:ea typeface="SimSun" panose="02010600030101010101" pitchFamily="2" charset="-122"/>
              </a:rPr>
              <a:t>Unite in diversity</a:t>
            </a:r>
            <a:endParaRPr lang="en-US" dirty="0">
              <a:ea typeface="SimSun" panose="02010600030101010101" pitchFamily="2" charset="-122"/>
            </a:endParaRPr>
          </a:p>
          <a:p>
            <a:pPr lvl="1"/>
            <a:r>
              <a:rPr lang="en-US" dirty="0">
                <a:effectLst/>
                <a:ea typeface="SimSun" panose="02010600030101010101" pitchFamily="2" charset="-122"/>
              </a:rPr>
              <a:t>Bridge gaps</a:t>
            </a:r>
          </a:p>
          <a:p>
            <a:pPr lvl="1"/>
            <a:r>
              <a:rPr lang="en-US" dirty="0">
                <a:effectLst/>
                <a:ea typeface="SimSun" panose="02010600030101010101" pitchFamily="2" charset="-122"/>
              </a:rPr>
              <a:t>Evaluate and improve</a:t>
            </a:r>
            <a:endParaRPr lang="en-US" dirty="0"/>
          </a:p>
          <a:p>
            <a:endParaRPr lang="en-US" dirty="0"/>
          </a:p>
          <a:p>
            <a:r>
              <a:rPr lang="en-US" dirty="0"/>
              <a:t>Processes:</a:t>
            </a:r>
          </a:p>
          <a:p>
            <a:pPr lvl="1"/>
            <a:r>
              <a:rPr lang="en-US" dirty="0"/>
              <a:t>GCC members found through application process and endorsed by Board</a:t>
            </a:r>
          </a:p>
          <a:p>
            <a:pPr lvl="1"/>
            <a:r>
              <a:rPr lang="en-US" dirty="0"/>
              <a:t>GCC chair from standing GCC and endorsed by GA</a:t>
            </a:r>
            <a:endParaRPr lang="en-NL" dirty="0"/>
          </a:p>
        </p:txBody>
      </p:sp>
    </p:spTree>
    <p:extLst>
      <p:ext uri="{BB962C8B-B14F-4D97-AF65-F5344CB8AC3E}">
        <p14:creationId xmlns:p14="http://schemas.microsoft.com/office/powerpoint/2010/main" val="405834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C68A1-A699-9D14-EA39-87307CFFB4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B43FC-F9B5-DD01-E557-F30617CBEBAC}"/>
              </a:ext>
            </a:extLst>
          </p:cNvPr>
          <p:cNvSpPr>
            <a:spLocks noGrp="1"/>
          </p:cNvSpPr>
          <p:nvPr>
            <p:ph type="title"/>
          </p:nvPr>
        </p:nvSpPr>
        <p:spPr/>
        <p:txBody>
          <a:bodyPr>
            <a:normAutofit fontScale="90000"/>
          </a:bodyPr>
          <a:lstStyle/>
          <a:p>
            <a:r>
              <a:rPr lang="en-US" dirty="0"/>
              <a:t>New GCC members</a:t>
            </a:r>
          </a:p>
        </p:txBody>
      </p:sp>
      <p:graphicFrame>
        <p:nvGraphicFramePr>
          <p:cNvPr id="4" name="Content Placeholder 3">
            <a:extLst>
              <a:ext uri="{FF2B5EF4-FFF2-40B4-BE49-F238E27FC236}">
                <a16:creationId xmlns:a16="http://schemas.microsoft.com/office/drawing/2014/main" id="{519CC390-7F39-4721-528A-0B601152916E}"/>
              </a:ext>
            </a:extLst>
          </p:cNvPr>
          <p:cNvGraphicFramePr>
            <a:graphicFrameLocks noGrp="1"/>
          </p:cNvGraphicFramePr>
          <p:nvPr>
            <p:ph sz="quarter" idx="10"/>
          </p:nvPr>
        </p:nvGraphicFramePr>
        <p:xfrm>
          <a:off x="300681" y="1513195"/>
          <a:ext cx="11590638" cy="45330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143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08B17-D756-C82F-4D5A-48814A220F58}"/>
              </a:ext>
            </a:extLst>
          </p:cNvPr>
          <p:cNvSpPr>
            <a:spLocks noGrp="1"/>
          </p:cNvSpPr>
          <p:nvPr>
            <p:ph type="title"/>
          </p:nvPr>
        </p:nvSpPr>
        <p:spPr/>
        <p:txBody>
          <a:bodyPr/>
          <a:lstStyle/>
          <a:p>
            <a:r>
              <a:rPr lang="en-US" dirty="0"/>
              <a:t>Strategy</a:t>
            </a:r>
            <a:endParaRPr lang="en-NL" dirty="0"/>
          </a:p>
        </p:txBody>
      </p:sp>
      <p:pic>
        <p:nvPicPr>
          <p:cNvPr id="5" name="Content Placeholder 4">
            <a:extLst>
              <a:ext uri="{FF2B5EF4-FFF2-40B4-BE49-F238E27FC236}">
                <a16:creationId xmlns:a16="http://schemas.microsoft.com/office/drawing/2014/main" id="{B5C1C841-6658-E915-ACA3-0756CAD10C0D}"/>
              </a:ext>
            </a:extLst>
          </p:cNvPr>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3598492" y="1566863"/>
            <a:ext cx="4694978" cy="4503737"/>
          </a:xfrm>
        </p:spPr>
      </p:pic>
    </p:spTree>
    <p:extLst>
      <p:ext uri="{BB962C8B-B14F-4D97-AF65-F5344CB8AC3E}">
        <p14:creationId xmlns:p14="http://schemas.microsoft.com/office/powerpoint/2010/main" val="4167451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E2F7D-A8DB-25C4-C729-C95E9767AC8B}"/>
              </a:ext>
            </a:extLst>
          </p:cNvPr>
          <p:cNvSpPr>
            <a:spLocks noGrp="1"/>
          </p:cNvSpPr>
          <p:nvPr>
            <p:ph type="title"/>
          </p:nvPr>
        </p:nvSpPr>
        <p:spPr/>
        <p:txBody>
          <a:bodyPr/>
          <a:lstStyle/>
          <a:p>
            <a:r>
              <a:rPr lang="en-US" dirty="0"/>
              <a:t>Break time tasks</a:t>
            </a:r>
            <a:endParaRPr lang="en-NL" dirty="0"/>
          </a:p>
        </p:txBody>
      </p:sp>
      <p:sp>
        <p:nvSpPr>
          <p:cNvPr id="3" name="Content Placeholder 2">
            <a:extLst>
              <a:ext uri="{FF2B5EF4-FFF2-40B4-BE49-F238E27FC236}">
                <a16:creationId xmlns:a16="http://schemas.microsoft.com/office/drawing/2014/main" id="{D9541B6B-60CC-528C-0009-CDE1FA9BF0A9}"/>
              </a:ext>
            </a:extLst>
          </p:cNvPr>
          <p:cNvSpPr>
            <a:spLocks noGrp="1"/>
          </p:cNvSpPr>
          <p:nvPr>
            <p:ph sz="quarter" idx="10"/>
          </p:nvPr>
        </p:nvSpPr>
        <p:spPr/>
        <p:txBody>
          <a:bodyPr/>
          <a:lstStyle/>
          <a:p>
            <a:r>
              <a:rPr lang="en-US" dirty="0"/>
              <a:t>SME spreadsheet</a:t>
            </a:r>
          </a:p>
          <a:p>
            <a:r>
              <a:rPr lang="en-US" dirty="0"/>
              <a:t>Innovation </a:t>
            </a:r>
            <a:r>
              <a:rPr lang="en-US" dirty="0" err="1"/>
              <a:t>Programme</a:t>
            </a:r>
            <a:r>
              <a:rPr lang="en-US" dirty="0"/>
              <a:t> presentations at SIG meetings</a:t>
            </a:r>
          </a:p>
          <a:p>
            <a:r>
              <a:rPr lang="en-US" dirty="0"/>
              <a:t>TNC Roster assignments</a:t>
            </a:r>
          </a:p>
          <a:p>
            <a:r>
              <a:rPr lang="en-US" dirty="0"/>
              <a:t>Indico/wiki 101 with </a:t>
            </a:r>
            <a:r>
              <a:rPr lang="en-US" dirty="0" err="1"/>
              <a:t>Nadelina</a:t>
            </a:r>
            <a:endParaRPr lang="en-NL" dirty="0"/>
          </a:p>
        </p:txBody>
      </p:sp>
    </p:spTree>
    <p:extLst>
      <p:ext uri="{BB962C8B-B14F-4D97-AF65-F5344CB8AC3E}">
        <p14:creationId xmlns:p14="http://schemas.microsoft.com/office/powerpoint/2010/main" val="1611362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SIG-What?!</a:t>
            </a:r>
          </a:p>
        </p:txBody>
      </p:sp>
      <p:graphicFrame>
        <p:nvGraphicFramePr>
          <p:cNvPr id="3" name="Content Placeholder 2">
            <a:extLst>
              <a:ext uri="{FF2B5EF4-FFF2-40B4-BE49-F238E27FC236}">
                <a16:creationId xmlns:a16="http://schemas.microsoft.com/office/drawing/2014/main" id="{CA66E328-6621-C6C1-CC09-796B22C2C32F}"/>
              </a:ext>
            </a:extLst>
          </p:cNvPr>
          <p:cNvGraphicFramePr>
            <a:graphicFrameLocks noGrp="1"/>
          </p:cNvGraphicFramePr>
          <p:nvPr>
            <p:ph sz="quarter" idx="10"/>
            <p:extLst>
              <p:ext uri="{D42A27DB-BD31-4B8C-83A1-F6EECF244321}">
                <p14:modId xmlns:p14="http://schemas.microsoft.com/office/powerpoint/2010/main" val="1012536185"/>
              </p:ext>
            </p:extLst>
          </p:nvPr>
        </p:nvGraphicFramePr>
        <p:xfrm>
          <a:off x="5228217" y="1857319"/>
          <a:ext cx="5432611" cy="4246879"/>
        </p:xfrm>
        <a:graphic>
          <a:graphicData uri="http://schemas.openxmlformats.org/drawingml/2006/table">
            <a:tbl>
              <a:tblPr firstRow="1" bandRow="1">
                <a:tableStyleId>{16D9F66E-5EB9-4882-86FB-DCBF35E3C3E4}</a:tableStyleId>
              </a:tblPr>
              <a:tblGrid>
                <a:gridCol w="2560319">
                  <a:extLst>
                    <a:ext uri="{9D8B030D-6E8A-4147-A177-3AD203B41FA5}">
                      <a16:colId xmlns:a16="http://schemas.microsoft.com/office/drawing/2014/main" val="2538379000"/>
                    </a:ext>
                  </a:extLst>
                </a:gridCol>
                <a:gridCol w="2872292">
                  <a:extLst>
                    <a:ext uri="{9D8B030D-6E8A-4147-A177-3AD203B41FA5}">
                      <a16:colId xmlns:a16="http://schemas.microsoft.com/office/drawing/2014/main" val="2493427648"/>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kern="1200" dirty="0">
                          <a:solidFill>
                            <a:schemeClr val="dk1"/>
                          </a:solidFill>
                          <a:effectLst/>
                          <a:latin typeface="+mn-lt"/>
                          <a:ea typeface="+mn-ea"/>
                          <a:cs typeface="+mn-cs"/>
                        </a:rPr>
                        <a:t>1. SIG-ISM</a:t>
                      </a:r>
                      <a:endParaRPr lang="en-NL" sz="1800" b="0" kern="1200" dirty="0">
                        <a:solidFill>
                          <a:schemeClr val="dk1"/>
                        </a:solidFill>
                        <a:effectLst/>
                        <a:latin typeface="+mn-lt"/>
                        <a:ea typeface="+mn-ea"/>
                        <a:cs typeface="+mn-cs"/>
                      </a:endParaRPr>
                    </a:p>
                  </a:txBody>
                  <a:tcPr/>
                </a:tc>
                <a:tc>
                  <a:txBody>
                    <a:bodyPr/>
                    <a:lstStyle/>
                    <a:p>
                      <a:pPr lvl="0">
                        <a:buNone/>
                      </a:pPr>
                      <a:r>
                        <a:rPr lang="en-NL" b="0"/>
                        <a:t>10. </a:t>
                      </a:r>
                      <a:r>
                        <a:rPr lang="en-US" sz="1800" b="0" i="0" u="none" strike="noStrike" noProof="0">
                          <a:solidFill>
                            <a:srgbClr val="000000"/>
                          </a:solidFill>
                          <a:latin typeface="Calibri"/>
                        </a:rPr>
                        <a:t>TF-EDU</a:t>
                      </a:r>
                    </a:p>
                  </a:txBody>
                  <a:tcPr/>
                </a:tc>
                <a:extLst>
                  <a:ext uri="{0D108BD9-81ED-4DB2-BD59-A6C34878D82A}">
                    <a16:rowId xmlns:a16="http://schemas.microsoft.com/office/drawing/2014/main" val="889503422"/>
                  </a:ext>
                </a:extLst>
              </a:tr>
              <a:tr h="370840">
                <a:tc>
                  <a:txBody>
                    <a:bodyPr/>
                    <a:lstStyle/>
                    <a:p>
                      <a:r>
                        <a:rPr lang="en-NL" dirty="0"/>
                        <a:t>2. SIG-MSP</a:t>
                      </a:r>
                    </a:p>
                  </a:txBody>
                  <a:tcPr/>
                </a:tc>
                <a:tc>
                  <a:txBody>
                    <a:bodyPr/>
                    <a:lstStyle/>
                    <a:p>
                      <a:pPr lvl="0">
                        <a:buNone/>
                      </a:pPr>
                      <a:r>
                        <a:rPr lang="en-NL" dirty="0"/>
                        <a:t>11. SIG-Procurement</a:t>
                      </a:r>
                      <a:endParaRPr lang="en-US"/>
                    </a:p>
                  </a:txBody>
                  <a:tcPr/>
                </a:tc>
                <a:extLst>
                  <a:ext uri="{0D108BD9-81ED-4DB2-BD59-A6C34878D82A}">
                    <a16:rowId xmlns:a16="http://schemas.microsoft.com/office/drawing/2014/main" val="250500317"/>
                  </a:ext>
                </a:extLst>
              </a:tr>
              <a:tr h="370840">
                <a:tc>
                  <a:txBody>
                    <a:bodyPr/>
                    <a:lstStyle/>
                    <a:p>
                      <a:r>
                        <a:rPr lang="en-NL" dirty="0"/>
                        <a:t>3. SIG-NOC</a:t>
                      </a:r>
                    </a:p>
                  </a:txBody>
                  <a:tcPr/>
                </a:tc>
                <a:tc>
                  <a:txBody>
                    <a:bodyPr/>
                    <a:lstStyle/>
                    <a:p>
                      <a:pPr lvl="0">
                        <a:buNone/>
                      </a:pPr>
                      <a:r>
                        <a:rPr lang="en-NL" dirty="0"/>
                        <a:t>12. SIG-CISS</a:t>
                      </a:r>
                      <a:endParaRPr lang="en-US"/>
                    </a:p>
                  </a:txBody>
                  <a:tcPr/>
                </a:tc>
                <a:extLst>
                  <a:ext uri="{0D108BD9-81ED-4DB2-BD59-A6C34878D82A}">
                    <a16:rowId xmlns:a16="http://schemas.microsoft.com/office/drawing/2014/main" val="2201437005"/>
                  </a:ext>
                </a:extLst>
              </a:tr>
              <a:tr h="370840">
                <a:tc>
                  <a:txBody>
                    <a:bodyPr/>
                    <a:lstStyle/>
                    <a:p>
                      <a:r>
                        <a:rPr lang="en-NL" dirty="0"/>
                        <a:t>4. SIG-NGN</a:t>
                      </a:r>
                    </a:p>
                  </a:txBody>
                  <a:tcPr/>
                </a:tc>
                <a:tc>
                  <a:txBody>
                    <a:bodyPr/>
                    <a:lstStyle/>
                    <a:p>
                      <a:pPr lvl="0">
                        <a:buNone/>
                      </a:pPr>
                      <a:r>
                        <a:rPr lang="en-NL" dirty="0"/>
                        <a:t>13. SIG-DHD</a:t>
                      </a:r>
                      <a:endParaRPr lang="en-US"/>
                    </a:p>
                  </a:txBody>
                  <a:tcPr/>
                </a:tc>
                <a:extLst>
                  <a:ext uri="{0D108BD9-81ED-4DB2-BD59-A6C34878D82A}">
                    <a16:rowId xmlns:a16="http://schemas.microsoft.com/office/drawing/2014/main" val="465922769"/>
                  </a:ext>
                </a:extLst>
              </a:tr>
              <a:tr h="370840">
                <a:tc>
                  <a:txBody>
                    <a:bodyPr/>
                    <a:lstStyle/>
                    <a:p>
                      <a:r>
                        <a:rPr lang="en-NL" dirty="0"/>
                        <a:t>5. </a:t>
                      </a:r>
                      <a:r>
                        <a:rPr lang="en-US" sz="1800" b="0" i="0" u="none" strike="noStrike" noProof="0" dirty="0">
                          <a:solidFill>
                            <a:srgbClr val="000000"/>
                          </a:solidFill>
                          <a:latin typeface="Calibri"/>
                        </a:rPr>
                        <a:t>SIG-AI</a:t>
                      </a:r>
                      <a:endParaRPr lang="en-US" sz="1800" b="1" i="0" u="none" strike="noStrike" noProof="0" dirty="0">
                        <a:solidFill>
                          <a:srgbClr val="000000"/>
                        </a:solidFill>
                        <a:latin typeface="Calibri"/>
                      </a:endParaRPr>
                    </a:p>
                  </a:txBody>
                  <a:tcPr/>
                </a:tc>
                <a:tc>
                  <a:txBody>
                    <a:bodyPr/>
                    <a:lstStyle/>
                    <a:p>
                      <a:pPr lvl="0">
                        <a:buNone/>
                      </a:pPr>
                      <a:r>
                        <a:rPr lang="en-NL" dirty="0"/>
                        <a:t>14. SIG-Marcomms</a:t>
                      </a:r>
                      <a:endParaRPr lang="en-US"/>
                    </a:p>
                  </a:txBody>
                  <a:tcPr/>
                </a:tc>
                <a:extLst>
                  <a:ext uri="{0D108BD9-81ED-4DB2-BD59-A6C34878D82A}">
                    <a16:rowId xmlns:a16="http://schemas.microsoft.com/office/drawing/2014/main" val="1082048670"/>
                  </a:ext>
                </a:extLst>
              </a:tr>
              <a:tr h="370840">
                <a:tc>
                  <a:txBody>
                    <a:bodyPr/>
                    <a:lstStyle/>
                    <a:p>
                      <a:r>
                        <a:rPr lang="en-NL" dirty="0"/>
                        <a:t>6. SIG-RED</a:t>
                      </a:r>
                    </a:p>
                  </a:txBody>
                  <a:tcPr/>
                </a:tc>
                <a:tc>
                  <a:txBody>
                    <a:bodyPr/>
                    <a:lstStyle/>
                    <a:p>
                      <a:pPr lvl="0">
                        <a:buNone/>
                      </a:pPr>
                      <a:r>
                        <a:rPr lang="en-NL" dirty="0"/>
                        <a:t>15. Innovation Programme</a:t>
                      </a:r>
                      <a:endParaRPr lang="en-US"/>
                    </a:p>
                  </a:txBody>
                  <a:tcPr/>
                </a:tc>
                <a:extLst>
                  <a:ext uri="{0D108BD9-81ED-4DB2-BD59-A6C34878D82A}">
                    <a16:rowId xmlns:a16="http://schemas.microsoft.com/office/drawing/2014/main" val="664048059"/>
                  </a:ext>
                </a:extLst>
              </a:tr>
              <a:tr h="370840">
                <a:tc>
                  <a:txBody>
                    <a:bodyPr/>
                    <a:lstStyle/>
                    <a:p>
                      <a:r>
                        <a:rPr lang="en-NL" dirty="0"/>
                        <a:t>7. SIG-TFN</a:t>
                      </a:r>
                    </a:p>
                  </a:txBody>
                  <a:tcPr/>
                </a:tc>
                <a:tc>
                  <a:txBody>
                    <a:bodyPr/>
                    <a:lstStyle/>
                    <a:p>
                      <a:pPr lvl="0">
                        <a:buNone/>
                      </a:pPr>
                      <a:r>
                        <a:rPr lang="en-NL" dirty="0"/>
                        <a:t>16. Gender Equality Principles</a:t>
                      </a:r>
                      <a:endParaRPr lang="en-US"/>
                    </a:p>
                  </a:txBody>
                  <a:tcPr/>
                </a:tc>
                <a:extLst>
                  <a:ext uri="{0D108BD9-81ED-4DB2-BD59-A6C34878D82A}">
                    <a16:rowId xmlns:a16="http://schemas.microsoft.com/office/drawing/2014/main" val="2368095708"/>
                  </a:ext>
                </a:extLst>
              </a:tr>
              <a:tr h="370840">
                <a:tc>
                  <a:txBody>
                    <a:bodyPr/>
                    <a:lstStyle/>
                    <a:p>
                      <a:r>
                        <a:rPr lang="en-NL" dirty="0"/>
                        <a:t>8. SIG-Quantum</a:t>
                      </a:r>
                    </a:p>
                  </a:txBody>
                  <a:tcPr/>
                </a:tc>
                <a:tc>
                  <a:txBody>
                    <a:bodyPr/>
                    <a:lstStyle/>
                    <a:p>
                      <a:pPr lvl="0">
                        <a:buNone/>
                      </a:pPr>
                      <a:r>
                        <a:rPr lang="en-NL" dirty="0"/>
                        <a:t>17. Community of Practice for Software Solutions</a:t>
                      </a:r>
                      <a:endParaRPr lang="en-US"/>
                    </a:p>
                  </a:txBody>
                  <a:tcPr/>
                </a:tc>
                <a:extLst>
                  <a:ext uri="{0D108BD9-81ED-4DB2-BD59-A6C34878D82A}">
                    <a16:rowId xmlns:a16="http://schemas.microsoft.com/office/drawing/2014/main" val="2651712739"/>
                  </a:ext>
                </a:extLst>
              </a:tr>
              <a:tr h="370840">
                <a:tc>
                  <a:txBody>
                    <a:bodyPr/>
                    <a:lstStyle/>
                    <a:p>
                      <a:pPr marL="0" marR="0" lvl="0" indent="0" algn="l">
                        <a:lnSpc>
                          <a:spcPct val="100000"/>
                        </a:lnSpc>
                        <a:spcBef>
                          <a:spcPts val="0"/>
                        </a:spcBef>
                        <a:spcAft>
                          <a:spcPts val="0"/>
                        </a:spcAft>
                        <a:buNone/>
                      </a:pPr>
                      <a:r>
                        <a:rPr lang="en-US" sz="1800" b="0" i="0" u="none" strike="noStrike" noProof="0" dirty="0">
                          <a:solidFill>
                            <a:srgbClr val="000000"/>
                          </a:solidFill>
                          <a:latin typeface="Calibri"/>
                        </a:rPr>
                        <a:t>9. SIG-Sustainability</a:t>
                      </a:r>
                      <a:endParaRPr lang="en-US" dirty="0"/>
                    </a:p>
                  </a:txBody>
                  <a:tcPr/>
                </a:tc>
                <a:tc>
                  <a:txBody>
                    <a:bodyPr/>
                    <a:lstStyle/>
                    <a:p>
                      <a:pPr lvl="0">
                        <a:buNone/>
                      </a:pPr>
                      <a:r>
                        <a:rPr lang="en-US" dirty="0"/>
                        <a:t>18. NPAPW</a:t>
                      </a:r>
                    </a:p>
                  </a:txBody>
                  <a:tcPr/>
                </a:tc>
                <a:extLst>
                  <a:ext uri="{0D108BD9-81ED-4DB2-BD59-A6C34878D82A}">
                    <a16:rowId xmlns:a16="http://schemas.microsoft.com/office/drawing/2014/main" val="1897650513"/>
                  </a:ext>
                </a:extLst>
              </a:tr>
              <a:tr h="370839">
                <a:tc>
                  <a:txBody>
                    <a:bodyPr/>
                    <a:lstStyle/>
                    <a:p>
                      <a:pPr marL="0" lvl="0" indent="0" algn="l">
                        <a:lnSpc>
                          <a:spcPct val="100000"/>
                        </a:lnSpc>
                        <a:spcBef>
                          <a:spcPts val="0"/>
                        </a:spcBef>
                        <a:spcAft>
                          <a:spcPts val="0"/>
                        </a:spcAft>
                        <a:buNone/>
                      </a:pPr>
                      <a:r>
                        <a:rPr lang="en-US" sz="1800" b="0" i="0" u="none" strike="noStrike" noProof="0" dirty="0">
                          <a:solidFill>
                            <a:srgbClr val="000000"/>
                          </a:solidFill>
                          <a:latin typeface="Calibri"/>
                        </a:rPr>
                        <a:t>SHORT BREAK</a:t>
                      </a:r>
                      <a:endParaRPr lang="en-US" dirty="0"/>
                    </a:p>
                  </a:txBody>
                  <a:tcPr/>
                </a:tc>
                <a:tc>
                  <a:txBody>
                    <a:bodyPr/>
                    <a:lstStyle/>
                    <a:p>
                      <a:pPr lvl="0">
                        <a:buNone/>
                      </a:pPr>
                      <a:endParaRPr lang="en-US" dirty="0"/>
                    </a:p>
                  </a:txBody>
                  <a:tcPr/>
                </a:tc>
                <a:extLst>
                  <a:ext uri="{0D108BD9-81ED-4DB2-BD59-A6C34878D82A}">
                    <a16:rowId xmlns:a16="http://schemas.microsoft.com/office/drawing/2014/main" val="2615858149"/>
                  </a:ext>
                </a:extLst>
              </a:tr>
            </a:tbl>
          </a:graphicData>
        </a:graphic>
      </p:graphicFrame>
      <p:sp>
        <p:nvSpPr>
          <p:cNvPr id="6" name="Lightning Bolt 5">
            <a:extLst>
              <a:ext uri="{FF2B5EF4-FFF2-40B4-BE49-F238E27FC236}">
                <a16:creationId xmlns:a16="http://schemas.microsoft.com/office/drawing/2014/main" id="{675BE4E1-CA45-3AE7-A9A2-6F9FBF70E382}"/>
              </a:ext>
            </a:extLst>
          </p:cNvPr>
          <p:cNvSpPr/>
          <p:nvPr/>
        </p:nvSpPr>
        <p:spPr>
          <a:xfrm>
            <a:off x="1746292" y="1845535"/>
            <a:ext cx="1688951" cy="1583465"/>
          </a:xfrm>
          <a:prstGeom prst="lightningBol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 </a:t>
            </a:r>
          </a:p>
        </p:txBody>
      </p:sp>
      <p:sp>
        <p:nvSpPr>
          <p:cNvPr id="7" name="TextBox 6">
            <a:extLst>
              <a:ext uri="{FF2B5EF4-FFF2-40B4-BE49-F238E27FC236}">
                <a16:creationId xmlns:a16="http://schemas.microsoft.com/office/drawing/2014/main" id="{8A90902A-3F85-6AA7-5D46-AC806676E088}"/>
              </a:ext>
            </a:extLst>
          </p:cNvPr>
          <p:cNvSpPr txBox="1"/>
          <p:nvPr/>
        </p:nvSpPr>
        <p:spPr>
          <a:xfrm>
            <a:off x="739128" y="2867005"/>
            <a:ext cx="1953740" cy="1477328"/>
          </a:xfrm>
          <a:prstGeom prst="rect">
            <a:avLst/>
          </a:prstGeom>
          <a:noFill/>
        </p:spPr>
        <p:txBody>
          <a:bodyPr wrap="none" rtlCol="0">
            <a:spAutoFit/>
          </a:bodyPr>
          <a:lstStyle/>
          <a:p>
            <a:r>
              <a:rPr lang="en-NL" dirty="0"/>
              <a:t>4 min LT’s</a:t>
            </a:r>
          </a:p>
          <a:p>
            <a:r>
              <a:rPr lang="en-NL" dirty="0"/>
              <a:t>-who you are</a:t>
            </a:r>
          </a:p>
          <a:p>
            <a:r>
              <a:rPr lang="en-NL" dirty="0"/>
              <a:t>-your focus</a:t>
            </a:r>
          </a:p>
          <a:p>
            <a:r>
              <a:rPr lang="en-NL" dirty="0"/>
              <a:t>-challenges</a:t>
            </a:r>
          </a:p>
          <a:p>
            <a:r>
              <a:rPr lang="en-NL" dirty="0"/>
              <a:t>-opportunities to…</a:t>
            </a:r>
          </a:p>
        </p:txBody>
      </p:sp>
      <p:pic>
        <p:nvPicPr>
          <p:cNvPr id="13" name="Graphic 12" descr="Two Hearts with solid fill">
            <a:extLst>
              <a:ext uri="{FF2B5EF4-FFF2-40B4-BE49-F238E27FC236}">
                <a16:creationId xmlns:a16="http://schemas.microsoft.com/office/drawing/2014/main" id="{C456BCF0-8496-F0D3-ECBB-FA4FBDEFD6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31505" y="3982383"/>
            <a:ext cx="914400" cy="914400"/>
          </a:xfrm>
          <a:prstGeom prst="rect">
            <a:avLst/>
          </a:prstGeom>
        </p:spPr>
      </p:pic>
      <p:pic>
        <p:nvPicPr>
          <p:cNvPr id="2" name="Graphic 1" descr="Two Hearts with solid fill">
            <a:extLst>
              <a:ext uri="{FF2B5EF4-FFF2-40B4-BE49-F238E27FC236}">
                <a16:creationId xmlns:a16="http://schemas.microsoft.com/office/drawing/2014/main" id="{0C2A64C1-57EC-FA10-4C0F-998CBCD5BE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51229" y="5754032"/>
            <a:ext cx="361950" cy="361950"/>
          </a:xfrm>
          <a:prstGeom prst="rect">
            <a:avLst/>
          </a:prstGeom>
        </p:spPr>
      </p:pic>
      <p:sp>
        <p:nvSpPr>
          <p:cNvPr id="8" name="TextBox 7">
            <a:extLst>
              <a:ext uri="{FF2B5EF4-FFF2-40B4-BE49-F238E27FC236}">
                <a16:creationId xmlns:a16="http://schemas.microsoft.com/office/drawing/2014/main" id="{E31BB582-1936-A28B-97F3-B85DD6DEEA1C}"/>
              </a:ext>
            </a:extLst>
          </p:cNvPr>
          <p:cNvSpPr txBox="1"/>
          <p:nvPr/>
        </p:nvSpPr>
        <p:spPr>
          <a:xfrm>
            <a:off x="8309551" y="5750399"/>
            <a:ext cx="2743200"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Calibri"/>
                <a:cs typeface="Calibri"/>
              </a:rPr>
              <a:t>COFFEE BREAK DATE</a:t>
            </a:r>
          </a:p>
        </p:txBody>
      </p:sp>
    </p:spTree>
    <p:extLst>
      <p:ext uri="{BB962C8B-B14F-4D97-AF65-F5344CB8AC3E}">
        <p14:creationId xmlns:p14="http://schemas.microsoft.com/office/powerpoint/2010/main" val="2659635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CE71D-6D90-1448-B75F-28DEAEFA9B56}"/>
              </a:ext>
            </a:extLst>
          </p:cNvPr>
          <p:cNvSpPr>
            <a:spLocks noGrp="1"/>
          </p:cNvSpPr>
          <p:nvPr>
            <p:ph type="title"/>
          </p:nvPr>
        </p:nvSpPr>
        <p:spPr/>
        <p:txBody>
          <a:bodyPr/>
          <a:lstStyle/>
          <a:p>
            <a:r>
              <a:rPr lang="en-US" dirty="0"/>
              <a:t>Break</a:t>
            </a:r>
            <a:endParaRPr lang="en-NL" dirty="0"/>
          </a:p>
        </p:txBody>
      </p:sp>
      <p:pic>
        <p:nvPicPr>
          <p:cNvPr id="5" name="Content Placeholder 4">
            <a:extLst>
              <a:ext uri="{FF2B5EF4-FFF2-40B4-BE49-F238E27FC236}">
                <a16:creationId xmlns:a16="http://schemas.microsoft.com/office/drawing/2014/main" id="{AE566E10-6D0B-0013-87B0-42DB1428E94E}"/>
              </a:ext>
            </a:extLst>
          </p:cNvPr>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2567886" y="1566863"/>
            <a:ext cx="6756190" cy="4503737"/>
          </a:xfrm>
        </p:spPr>
      </p:pic>
    </p:spTree>
    <p:extLst>
      <p:ext uri="{BB962C8B-B14F-4D97-AF65-F5344CB8AC3E}">
        <p14:creationId xmlns:p14="http://schemas.microsoft.com/office/powerpoint/2010/main" val="1509584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9C2D0-F404-4104-B0D6-C743C08D2CA7}"/>
              </a:ext>
            </a:extLst>
          </p:cNvPr>
          <p:cNvSpPr>
            <a:spLocks noGrp="1"/>
          </p:cNvSpPr>
          <p:nvPr>
            <p:ph type="title"/>
          </p:nvPr>
        </p:nvSpPr>
        <p:spPr/>
        <p:txBody>
          <a:bodyPr/>
          <a:lstStyle/>
          <a:p>
            <a:r>
              <a:rPr lang="en-US" dirty="0"/>
              <a:t>Mapping session</a:t>
            </a:r>
            <a:endParaRPr lang="en-NL" dirty="0"/>
          </a:p>
        </p:txBody>
      </p:sp>
      <p:pic>
        <p:nvPicPr>
          <p:cNvPr id="5" name="Content Placeholder 4">
            <a:extLst>
              <a:ext uri="{FF2B5EF4-FFF2-40B4-BE49-F238E27FC236}">
                <a16:creationId xmlns:a16="http://schemas.microsoft.com/office/drawing/2014/main" id="{5FBBEC1E-20C9-5F8C-2F17-0709C15BFFA4}"/>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1942660" y="1566863"/>
            <a:ext cx="8006643" cy="4503737"/>
          </a:xfrm>
        </p:spPr>
      </p:pic>
    </p:spTree>
    <p:extLst>
      <p:ext uri="{BB962C8B-B14F-4D97-AF65-F5344CB8AC3E}">
        <p14:creationId xmlns:p14="http://schemas.microsoft.com/office/powerpoint/2010/main" val="1760354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3FFD0-E7C2-FCB8-FCE2-4D59AEB88910}"/>
              </a:ext>
            </a:extLst>
          </p:cNvPr>
          <p:cNvSpPr>
            <a:spLocks noGrp="1"/>
          </p:cNvSpPr>
          <p:nvPr>
            <p:ph type="title"/>
          </p:nvPr>
        </p:nvSpPr>
        <p:spPr/>
        <p:txBody>
          <a:bodyPr/>
          <a:lstStyle/>
          <a:p>
            <a:r>
              <a:rPr lang="en-US" dirty="0"/>
              <a:t>Overview</a:t>
            </a:r>
            <a:endParaRPr lang="en-NL" dirty="0"/>
          </a:p>
        </p:txBody>
      </p:sp>
      <p:graphicFrame>
        <p:nvGraphicFramePr>
          <p:cNvPr id="4" name="Content Placeholder 3">
            <a:extLst>
              <a:ext uri="{FF2B5EF4-FFF2-40B4-BE49-F238E27FC236}">
                <a16:creationId xmlns:a16="http://schemas.microsoft.com/office/drawing/2014/main" id="{FB0C3247-D1A7-2F81-C6E2-5C7613C2BC7E}"/>
              </a:ext>
            </a:extLst>
          </p:cNvPr>
          <p:cNvGraphicFramePr>
            <a:graphicFrameLocks noGrp="1"/>
          </p:cNvGraphicFramePr>
          <p:nvPr>
            <p:ph sz="quarter" idx="10"/>
          </p:nvPr>
        </p:nvGraphicFramePr>
        <p:xfrm>
          <a:off x="998732" y="2316480"/>
          <a:ext cx="9894886" cy="2225040"/>
        </p:xfrm>
        <a:graphic>
          <a:graphicData uri="http://schemas.openxmlformats.org/drawingml/2006/table">
            <a:tbl>
              <a:tblPr firstRow="1" bandRow="1">
                <a:tableStyleId>{5C22544A-7EE6-4342-B048-85BDC9FD1C3A}</a:tableStyleId>
              </a:tblPr>
              <a:tblGrid>
                <a:gridCol w="2370963">
                  <a:extLst>
                    <a:ext uri="{9D8B030D-6E8A-4147-A177-3AD203B41FA5}">
                      <a16:colId xmlns:a16="http://schemas.microsoft.com/office/drawing/2014/main" val="756100099"/>
                    </a:ext>
                  </a:extLst>
                </a:gridCol>
                <a:gridCol w="7523923">
                  <a:extLst>
                    <a:ext uri="{9D8B030D-6E8A-4147-A177-3AD203B41FA5}">
                      <a16:colId xmlns:a16="http://schemas.microsoft.com/office/drawing/2014/main" val="1665092439"/>
                    </a:ext>
                  </a:extLst>
                </a:gridCol>
              </a:tblGrid>
              <a:tr h="370840">
                <a:tc>
                  <a:txBody>
                    <a:bodyPr/>
                    <a:lstStyle/>
                    <a:p>
                      <a:r>
                        <a:rPr lang="en-US" dirty="0"/>
                        <a:t>Time</a:t>
                      </a:r>
                      <a:endParaRPr lang="en-NL" dirty="0"/>
                    </a:p>
                  </a:txBody>
                  <a:tcPr/>
                </a:tc>
                <a:tc>
                  <a:txBody>
                    <a:bodyPr/>
                    <a:lstStyle/>
                    <a:p>
                      <a:r>
                        <a:rPr lang="en-US" dirty="0"/>
                        <a:t>What</a:t>
                      </a:r>
                      <a:endParaRPr lang="en-NL" dirty="0"/>
                    </a:p>
                  </a:txBody>
                  <a:tcPr/>
                </a:tc>
                <a:extLst>
                  <a:ext uri="{0D108BD9-81ED-4DB2-BD59-A6C34878D82A}">
                    <a16:rowId xmlns:a16="http://schemas.microsoft.com/office/drawing/2014/main" val="3940553624"/>
                  </a:ext>
                </a:extLst>
              </a:tr>
              <a:tr h="370840">
                <a:tc>
                  <a:txBody>
                    <a:bodyPr/>
                    <a:lstStyle/>
                    <a:p>
                      <a:r>
                        <a:rPr lang="en-US" dirty="0"/>
                        <a:t>5 minutes</a:t>
                      </a:r>
                      <a:endParaRPr lang="en-NL" dirty="0"/>
                    </a:p>
                  </a:txBody>
                  <a:tcPr/>
                </a:tc>
                <a:tc>
                  <a:txBody>
                    <a:bodyPr/>
                    <a:lstStyle/>
                    <a:p>
                      <a:r>
                        <a:rPr lang="en-US" dirty="0"/>
                        <a:t>Intro and goals</a:t>
                      </a:r>
                      <a:endParaRPr lang="en-NL" dirty="0"/>
                    </a:p>
                  </a:txBody>
                  <a:tcPr/>
                </a:tc>
                <a:extLst>
                  <a:ext uri="{0D108BD9-81ED-4DB2-BD59-A6C34878D82A}">
                    <a16:rowId xmlns:a16="http://schemas.microsoft.com/office/drawing/2014/main" val="3105436224"/>
                  </a:ext>
                </a:extLst>
              </a:tr>
              <a:tr h="370840">
                <a:tc>
                  <a:txBody>
                    <a:bodyPr/>
                    <a:lstStyle/>
                    <a:p>
                      <a:r>
                        <a:rPr lang="en-US" dirty="0"/>
                        <a:t>5 minutes</a:t>
                      </a:r>
                      <a:endParaRPr lang="en-NL" dirty="0"/>
                    </a:p>
                  </a:txBody>
                  <a:tcPr/>
                </a:tc>
                <a:tc>
                  <a:txBody>
                    <a:bodyPr/>
                    <a:lstStyle/>
                    <a:p>
                      <a:r>
                        <a:rPr lang="en-US" dirty="0"/>
                        <a:t>The world that we are in and that surrounds us</a:t>
                      </a:r>
                      <a:endParaRPr lang="en-NL" dirty="0"/>
                    </a:p>
                  </a:txBody>
                  <a:tcPr/>
                </a:tc>
                <a:extLst>
                  <a:ext uri="{0D108BD9-81ED-4DB2-BD59-A6C34878D82A}">
                    <a16:rowId xmlns:a16="http://schemas.microsoft.com/office/drawing/2014/main" val="402833996"/>
                  </a:ext>
                </a:extLst>
              </a:tr>
              <a:tr h="370840">
                <a:tc>
                  <a:txBody>
                    <a:bodyPr/>
                    <a:lstStyle/>
                    <a:p>
                      <a:r>
                        <a:rPr lang="en-US" dirty="0"/>
                        <a:t>30 minutes</a:t>
                      </a:r>
                      <a:endParaRPr lang="en-NL" dirty="0"/>
                    </a:p>
                  </a:txBody>
                  <a:tcPr/>
                </a:tc>
                <a:tc>
                  <a:txBody>
                    <a:bodyPr/>
                    <a:lstStyle/>
                    <a:p>
                      <a:r>
                        <a:rPr lang="en-US" dirty="0"/>
                        <a:t>Discussing overlap and differences</a:t>
                      </a:r>
                      <a:endParaRPr lang="en-NL" dirty="0"/>
                    </a:p>
                  </a:txBody>
                  <a:tcPr/>
                </a:tc>
                <a:extLst>
                  <a:ext uri="{0D108BD9-81ED-4DB2-BD59-A6C34878D82A}">
                    <a16:rowId xmlns:a16="http://schemas.microsoft.com/office/drawing/2014/main" val="3384899560"/>
                  </a:ext>
                </a:extLst>
              </a:tr>
              <a:tr h="370840">
                <a:tc>
                  <a:txBody>
                    <a:bodyPr/>
                    <a:lstStyle/>
                    <a:p>
                      <a:r>
                        <a:rPr lang="en-US" dirty="0"/>
                        <a:t>15 minutes</a:t>
                      </a:r>
                      <a:endParaRPr lang="en-NL" dirty="0"/>
                    </a:p>
                  </a:txBody>
                  <a:tcPr/>
                </a:tc>
                <a:tc>
                  <a:txBody>
                    <a:bodyPr/>
                    <a:lstStyle/>
                    <a:p>
                      <a:r>
                        <a:rPr lang="en-US" dirty="0"/>
                        <a:t>Draw our ecosystem</a:t>
                      </a:r>
                      <a:endParaRPr lang="en-NL" dirty="0"/>
                    </a:p>
                  </a:txBody>
                  <a:tcPr/>
                </a:tc>
                <a:extLst>
                  <a:ext uri="{0D108BD9-81ED-4DB2-BD59-A6C34878D82A}">
                    <a16:rowId xmlns:a16="http://schemas.microsoft.com/office/drawing/2014/main" val="1165985093"/>
                  </a:ext>
                </a:extLst>
              </a:tr>
              <a:tr h="370840">
                <a:tc>
                  <a:txBody>
                    <a:bodyPr/>
                    <a:lstStyle/>
                    <a:p>
                      <a:r>
                        <a:rPr lang="en-US" dirty="0"/>
                        <a:t>35 minutes</a:t>
                      </a:r>
                      <a:endParaRPr lang="en-NL" dirty="0"/>
                    </a:p>
                  </a:txBody>
                  <a:tcPr/>
                </a:tc>
                <a:tc>
                  <a:txBody>
                    <a:bodyPr/>
                    <a:lstStyle/>
                    <a:p>
                      <a:r>
                        <a:rPr lang="en-US" dirty="0"/>
                        <a:t>Show, tell and discussion</a:t>
                      </a:r>
                      <a:endParaRPr lang="en-NL" dirty="0"/>
                    </a:p>
                  </a:txBody>
                  <a:tcPr/>
                </a:tc>
                <a:extLst>
                  <a:ext uri="{0D108BD9-81ED-4DB2-BD59-A6C34878D82A}">
                    <a16:rowId xmlns:a16="http://schemas.microsoft.com/office/drawing/2014/main" val="2537110045"/>
                  </a:ext>
                </a:extLst>
              </a:tr>
            </a:tbl>
          </a:graphicData>
        </a:graphic>
      </p:graphicFrame>
    </p:spTree>
    <p:extLst>
      <p:ext uri="{BB962C8B-B14F-4D97-AF65-F5344CB8AC3E}">
        <p14:creationId xmlns:p14="http://schemas.microsoft.com/office/powerpoint/2010/main" val="2425894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953BC-F740-E06C-87C3-C55BFD75D346}"/>
              </a:ext>
            </a:extLst>
          </p:cNvPr>
          <p:cNvSpPr>
            <a:spLocks noGrp="1"/>
          </p:cNvSpPr>
          <p:nvPr>
            <p:ph type="title"/>
          </p:nvPr>
        </p:nvSpPr>
        <p:spPr/>
        <p:txBody>
          <a:bodyPr/>
          <a:lstStyle/>
          <a:p>
            <a:r>
              <a:rPr lang="en-US" dirty="0"/>
              <a:t>Goal</a:t>
            </a:r>
            <a:endParaRPr lang="en-NL" dirty="0"/>
          </a:p>
        </p:txBody>
      </p:sp>
      <p:sp>
        <p:nvSpPr>
          <p:cNvPr id="3" name="Content Placeholder 2">
            <a:extLst>
              <a:ext uri="{FF2B5EF4-FFF2-40B4-BE49-F238E27FC236}">
                <a16:creationId xmlns:a16="http://schemas.microsoft.com/office/drawing/2014/main" id="{25A845D3-AD3A-4257-AA29-4FF86E79FB76}"/>
              </a:ext>
            </a:extLst>
          </p:cNvPr>
          <p:cNvSpPr>
            <a:spLocks noGrp="1"/>
          </p:cNvSpPr>
          <p:nvPr>
            <p:ph sz="quarter" idx="10"/>
          </p:nvPr>
        </p:nvSpPr>
        <p:spPr/>
        <p:txBody>
          <a:bodyPr/>
          <a:lstStyle/>
          <a:p>
            <a:r>
              <a:rPr lang="en-US" dirty="0"/>
              <a:t>Find out what our ecosystem as a community is</a:t>
            </a:r>
          </a:p>
          <a:p>
            <a:r>
              <a:rPr lang="en-US" dirty="0"/>
              <a:t>Find out where we overlap</a:t>
            </a:r>
          </a:p>
          <a:p>
            <a:r>
              <a:rPr lang="en-US" dirty="0"/>
              <a:t>Help each other to find links to activities that are relevant</a:t>
            </a:r>
          </a:p>
          <a:p>
            <a:r>
              <a:rPr lang="en-US" dirty="0"/>
              <a:t>Find out what we are already doing well and what we might be missing</a:t>
            </a:r>
          </a:p>
        </p:txBody>
      </p:sp>
    </p:spTree>
    <p:extLst>
      <p:ext uri="{BB962C8B-B14F-4D97-AF65-F5344CB8AC3E}">
        <p14:creationId xmlns:p14="http://schemas.microsoft.com/office/powerpoint/2010/main" val="3298136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81F89-1FD4-DD43-2F48-AF296ADC2338}"/>
              </a:ext>
            </a:extLst>
          </p:cNvPr>
          <p:cNvSpPr>
            <a:spLocks noGrp="1"/>
          </p:cNvSpPr>
          <p:nvPr>
            <p:ph type="title"/>
          </p:nvPr>
        </p:nvSpPr>
        <p:spPr/>
        <p:txBody>
          <a:bodyPr/>
          <a:lstStyle/>
          <a:p>
            <a:r>
              <a:rPr lang="en-US" dirty="0"/>
              <a:t>Why are we here?</a:t>
            </a:r>
            <a:endParaRPr lang="en-NL" dirty="0"/>
          </a:p>
        </p:txBody>
      </p:sp>
      <p:sp>
        <p:nvSpPr>
          <p:cNvPr id="3" name="Content Placeholder 2">
            <a:extLst>
              <a:ext uri="{FF2B5EF4-FFF2-40B4-BE49-F238E27FC236}">
                <a16:creationId xmlns:a16="http://schemas.microsoft.com/office/drawing/2014/main" id="{C217F943-1C0D-5F75-B44A-B4BB30FBE808}"/>
              </a:ext>
            </a:extLst>
          </p:cNvPr>
          <p:cNvSpPr>
            <a:spLocks noGrp="1"/>
          </p:cNvSpPr>
          <p:nvPr>
            <p:ph sz="quarter" idx="10"/>
          </p:nvPr>
        </p:nvSpPr>
        <p:spPr/>
        <p:txBody>
          <a:bodyPr/>
          <a:lstStyle/>
          <a:p>
            <a:r>
              <a:rPr lang="en-US" dirty="0"/>
              <a:t>Get to know your community (in person!)</a:t>
            </a:r>
          </a:p>
          <a:p>
            <a:r>
              <a:rPr lang="en-US" dirty="0"/>
              <a:t>Understand the GÉANT Community </a:t>
            </a:r>
            <a:r>
              <a:rPr lang="en-US" dirty="0" err="1"/>
              <a:t>Programme</a:t>
            </a:r>
            <a:r>
              <a:rPr lang="en-US" dirty="0"/>
              <a:t> framework and the new GCC</a:t>
            </a:r>
          </a:p>
          <a:p>
            <a:r>
              <a:rPr lang="en-US" dirty="0"/>
              <a:t>Share ideas on how to broaden our community reach and impact</a:t>
            </a:r>
          </a:p>
          <a:p>
            <a:r>
              <a:rPr lang="en-US" dirty="0"/>
              <a:t>Contribute to the GÉANT strategy</a:t>
            </a:r>
          </a:p>
          <a:p>
            <a:endParaRPr lang="en-US" dirty="0"/>
          </a:p>
          <a:p>
            <a:r>
              <a:rPr lang="en-US" dirty="0"/>
              <a:t>Open forum to bring coordinators, steering committee and GCC together to honestly evaluate GCP and propose areas of improvement</a:t>
            </a:r>
          </a:p>
          <a:p>
            <a:r>
              <a:rPr lang="en-US" dirty="0"/>
              <a:t>Active participation encouraged to ensure diverse input</a:t>
            </a:r>
          </a:p>
        </p:txBody>
      </p:sp>
    </p:spTree>
    <p:extLst>
      <p:ext uri="{BB962C8B-B14F-4D97-AF65-F5344CB8AC3E}">
        <p14:creationId xmlns:p14="http://schemas.microsoft.com/office/powerpoint/2010/main" val="321408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05706-745E-B04F-4FCA-E238F9C4F4D0}"/>
              </a:ext>
            </a:extLst>
          </p:cNvPr>
          <p:cNvSpPr>
            <a:spLocks noGrp="1"/>
          </p:cNvSpPr>
          <p:nvPr>
            <p:ph type="title"/>
          </p:nvPr>
        </p:nvSpPr>
        <p:spPr/>
        <p:txBody>
          <a:bodyPr>
            <a:normAutofit fontScale="90000"/>
          </a:bodyPr>
          <a:lstStyle/>
          <a:p>
            <a:r>
              <a:rPr lang="en-US" sz="2800" dirty="0"/>
              <a:t>Write down all the different activities in and around our community that you think are relevant</a:t>
            </a:r>
            <a:endParaRPr lang="en-NL" dirty="0"/>
          </a:p>
        </p:txBody>
      </p:sp>
      <p:sp>
        <p:nvSpPr>
          <p:cNvPr id="3" name="Content Placeholder 2">
            <a:extLst>
              <a:ext uri="{FF2B5EF4-FFF2-40B4-BE49-F238E27FC236}">
                <a16:creationId xmlns:a16="http://schemas.microsoft.com/office/drawing/2014/main" id="{0A41C294-BD4E-7751-41CD-6DB6C2AE5CA3}"/>
              </a:ext>
            </a:extLst>
          </p:cNvPr>
          <p:cNvSpPr>
            <a:spLocks noGrp="1"/>
          </p:cNvSpPr>
          <p:nvPr>
            <p:ph sz="quarter" idx="10"/>
          </p:nvPr>
        </p:nvSpPr>
        <p:spPr/>
        <p:txBody>
          <a:bodyPr/>
          <a:lstStyle/>
          <a:p>
            <a:pPr marL="0" indent="0">
              <a:buNone/>
            </a:pPr>
            <a:endParaRPr lang="en-US" dirty="0"/>
          </a:p>
          <a:p>
            <a:pPr marL="0" indent="0">
              <a:buNone/>
            </a:pPr>
            <a:endParaRPr lang="en-US" dirty="0"/>
          </a:p>
          <a:p>
            <a:pPr marL="0" indent="0">
              <a:buNone/>
            </a:pPr>
            <a:endParaRPr lang="en-US" dirty="0"/>
          </a:p>
        </p:txBody>
      </p:sp>
      <p:pic>
        <p:nvPicPr>
          <p:cNvPr id="7" name="Picture 6">
            <a:extLst>
              <a:ext uri="{FF2B5EF4-FFF2-40B4-BE49-F238E27FC236}">
                <a16:creationId xmlns:a16="http://schemas.microsoft.com/office/drawing/2014/main" id="{A867BDDC-F6F6-D71C-93F6-125DFD9C70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9306" y="1567629"/>
            <a:ext cx="8193900" cy="4609069"/>
          </a:xfrm>
          <a:prstGeom prst="rect">
            <a:avLst/>
          </a:prstGeom>
        </p:spPr>
      </p:pic>
    </p:spTree>
    <p:extLst>
      <p:ext uri="{BB962C8B-B14F-4D97-AF65-F5344CB8AC3E}">
        <p14:creationId xmlns:p14="http://schemas.microsoft.com/office/powerpoint/2010/main" val="1501924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E917D-E745-F655-F35D-FF4A6C1B2CFC}"/>
              </a:ext>
            </a:extLst>
          </p:cNvPr>
          <p:cNvSpPr>
            <a:spLocks noGrp="1"/>
          </p:cNvSpPr>
          <p:nvPr>
            <p:ph type="title"/>
          </p:nvPr>
        </p:nvSpPr>
        <p:spPr/>
        <p:txBody>
          <a:bodyPr/>
          <a:lstStyle/>
          <a:p>
            <a:r>
              <a:rPr lang="en-US" sz="2800" dirty="0"/>
              <a:t>Stand on a line from true to not true</a:t>
            </a:r>
            <a:endParaRPr lang="en-NL" dirty="0"/>
          </a:p>
        </p:txBody>
      </p:sp>
      <p:sp>
        <p:nvSpPr>
          <p:cNvPr id="3" name="Content Placeholder 2">
            <a:extLst>
              <a:ext uri="{FF2B5EF4-FFF2-40B4-BE49-F238E27FC236}">
                <a16:creationId xmlns:a16="http://schemas.microsoft.com/office/drawing/2014/main" id="{21D9A42B-B601-CCC6-CD97-882840CFFB8B}"/>
              </a:ext>
            </a:extLst>
          </p:cNvPr>
          <p:cNvSpPr>
            <a:spLocks noGrp="1"/>
          </p:cNvSpPr>
          <p:nvPr>
            <p:ph sz="quarter" idx="10"/>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id="{067E5A62-02F9-6AC5-720A-030C609CCB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5603" y="1349433"/>
            <a:ext cx="7561305" cy="5040870"/>
          </a:xfrm>
          <a:prstGeom prst="rect">
            <a:avLst/>
          </a:prstGeom>
        </p:spPr>
      </p:pic>
    </p:spTree>
    <p:extLst>
      <p:ext uri="{BB962C8B-B14F-4D97-AF65-F5344CB8AC3E}">
        <p14:creationId xmlns:p14="http://schemas.microsoft.com/office/powerpoint/2010/main" val="4020857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t>Drawing our ecosystem</a:t>
            </a:r>
          </a:p>
        </p:txBody>
      </p:sp>
      <p:graphicFrame>
        <p:nvGraphicFramePr>
          <p:cNvPr id="4" name="Content Placeholder 3">
            <a:extLst>
              <a:ext uri="{FF2B5EF4-FFF2-40B4-BE49-F238E27FC236}">
                <a16:creationId xmlns:a16="http://schemas.microsoft.com/office/drawing/2014/main" id="{1CD96E3A-63C4-A1AA-66A9-2D71A3E40915}"/>
              </a:ext>
            </a:extLst>
          </p:cNvPr>
          <p:cNvGraphicFramePr>
            <a:graphicFrameLocks noGrp="1"/>
          </p:cNvGraphicFramePr>
          <p:nvPr>
            <p:ph sz="quarter" idx="10"/>
          </p:nvPr>
        </p:nvGraphicFramePr>
        <p:xfrm>
          <a:off x="300681" y="1513195"/>
          <a:ext cx="11590638" cy="45330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0276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4DD87-8B44-953E-2873-B1014C43232D}"/>
              </a:ext>
            </a:extLst>
          </p:cNvPr>
          <p:cNvSpPr>
            <a:spLocks noGrp="1"/>
          </p:cNvSpPr>
          <p:nvPr>
            <p:ph type="title"/>
          </p:nvPr>
        </p:nvSpPr>
        <p:spPr/>
        <p:txBody>
          <a:bodyPr/>
          <a:lstStyle/>
          <a:p>
            <a:r>
              <a:rPr lang="en-US" dirty="0"/>
              <a:t>Discussion </a:t>
            </a:r>
            <a:endParaRPr lang="en-NL" dirty="0"/>
          </a:p>
        </p:txBody>
      </p:sp>
      <p:sp>
        <p:nvSpPr>
          <p:cNvPr id="3" name="Content Placeholder 2">
            <a:extLst>
              <a:ext uri="{FF2B5EF4-FFF2-40B4-BE49-F238E27FC236}">
                <a16:creationId xmlns:a16="http://schemas.microsoft.com/office/drawing/2014/main" id="{68E0ADD4-FF1F-C355-CFA4-02416F19EC37}"/>
              </a:ext>
            </a:extLst>
          </p:cNvPr>
          <p:cNvSpPr>
            <a:spLocks noGrp="1"/>
          </p:cNvSpPr>
          <p:nvPr>
            <p:ph sz="quarter" idx="10"/>
          </p:nvPr>
        </p:nvSpPr>
        <p:spPr/>
        <p:txBody>
          <a:bodyPr/>
          <a:lstStyle/>
          <a:p>
            <a:r>
              <a:rPr lang="en-US" dirty="0"/>
              <a:t>What are we doing right?</a:t>
            </a:r>
          </a:p>
          <a:p>
            <a:r>
              <a:rPr lang="en-US" dirty="0"/>
              <a:t>And are we missing anything as a community? (Thematically, tie ins to certain global communities, getting discussions in SIGs to other groups etc.)</a:t>
            </a:r>
            <a:endParaRPr lang="en-NL" dirty="0"/>
          </a:p>
        </p:txBody>
      </p:sp>
    </p:spTree>
    <p:extLst>
      <p:ext uri="{BB962C8B-B14F-4D97-AF65-F5344CB8AC3E}">
        <p14:creationId xmlns:p14="http://schemas.microsoft.com/office/powerpoint/2010/main" val="18860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73303-2137-6A8E-47EB-2A919912D50B}"/>
              </a:ext>
            </a:extLst>
          </p:cNvPr>
          <p:cNvSpPr>
            <a:spLocks noGrp="1"/>
          </p:cNvSpPr>
          <p:nvPr>
            <p:ph type="title"/>
          </p:nvPr>
        </p:nvSpPr>
        <p:spPr/>
        <p:txBody>
          <a:bodyPr/>
          <a:lstStyle/>
          <a:p>
            <a:r>
              <a:rPr lang="en-GB" dirty="0">
                <a:ea typeface="Calibri"/>
                <a:cs typeface="Calibri"/>
              </a:rPr>
              <a:t>Social Event &amp; Dinner</a:t>
            </a:r>
            <a:endParaRPr lang="en-GB" dirty="0"/>
          </a:p>
        </p:txBody>
      </p:sp>
      <p:sp>
        <p:nvSpPr>
          <p:cNvPr id="3" name="Content Placeholder 2">
            <a:extLst>
              <a:ext uri="{FF2B5EF4-FFF2-40B4-BE49-F238E27FC236}">
                <a16:creationId xmlns:a16="http://schemas.microsoft.com/office/drawing/2014/main" id="{EB83E288-81A6-126C-0FE1-0DC3EAA69578}"/>
              </a:ext>
            </a:extLst>
          </p:cNvPr>
          <p:cNvSpPr>
            <a:spLocks noGrp="1"/>
          </p:cNvSpPr>
          <p:nvPr>
            <p:ph sz="quarter" idx="10"/>
          </p:nvPr>
        </p:nvSpPr>
        <p:spPr/>
        <p:txBody>
          <a:bodyPr vert="horz" lIns="91440" tIns="45720" rIns="91440" bIns="45720" rtlCol="0" anchor="t">
            <a:normAutofit/>
          </a:bodyPr>
          <a:lstStyle/>
          <a:p>
            <a:pPr marL="0" indent="0">
              <a:buNone/>
            </a:pPr>
            <a:r>
              <a:rPr lang="en-GB" sz="2000" b="1" dirty="0">
                <a:ea typeface="Calibri"/>
                <a:cs typeface="Calibri"/>
              </a:rPr>
              <a:t>17:30 Sightseeing tour of Prague Castle and its surroundings</a:t>
            </a:r>
          </a:p>
          <a:p>
            <a:pPr>
              <a:buNone/>
            </a:pPr>
            <a:r>
              <a:rPr lang="en-GB" sz="2000" dirty="0">
                <a:solidFill>
                  <a:srgbClr val="000000"/>
                </a:solidFill>
                <a:ea typeface="Calibri"/>
                <a:cs typeface="Calibri"/>
              </a:rPr>
              <a:t>Meet in front of the Restaurant </a:t>
            </a:r>
            <a:r>
              <a:rPr lang="en-GB" sz="2000" err="1">
                <a:solidFill>
                  <a:srgbClr val="000000"/>
                </a:solidFill>
                <a:ea typeface="Calibri"/>
                <a:cs typeface="Calibri"/>
              </a:rPr>
              <a:t>Lví</a:t>
            </a:r>
            <a:r>
              <a:rPr lang="en-GB" sz="2000" dirty="0">
                <a:solidFill>
                  <a:srgbClr val="000000"/>
                </a:solidFill>
                <a:ea typeface="Calibri"/>
                <a:cs typeface="Calibri"/>
              </a:rPr>
              <a:t> </a:t>
            </a:r>
            <a:r>
              <a:rPr lang="en-GB" sz="2000" err="1">
                <a:solidFill>
                  <a:srgbClr val="000000"/>
                </a:solidFill>
                <a:ea typeface="Calibri"/>
                <a:cs typeface="Calibri"/>
              </a:rPr>
              <a:t>dvůr</a:t>
            </a:r>
            <a:r>
              <a:rPr lang="en-GB" sz="2000" dirty="0">
                <a:solidFill>
                  <a:srgbClr val="000000"/>
                </a:solidFill>
                <a:ea typeface="Calibri"/>
                <a:cs typeface="Calibri"/>
              </a:rPr>
              <a:t> (20-min walk from CESNET)</a:t>
            </a:r>
          </a:p>
          <a:p>
            <a:pPr>
              <a:buNone/>
            </a:pPr>
            <a:r>
              <a:rPr lang="en-GB" sz="2000" dirty="0">
                <a:solidFill>
                  <a:srgbClr val="4E26B0"/>
                </a:solidFill>
                <a:latin typeface="Calibri"/>
                <a:ea typeface="Calibri"/>
                <a:cs typeface="Arial"/>
                <a:hlinkClick r:id="rId2"/>
              </a:rPr>
              <a:t>U Prašného mostu 51/6, 118 00 Praha 1-Hradčany, Czechia</a:t>
            </a:r>
            <a:endParaRPr lang="en-GB" sz="2000">
              <a:latin typeface="Calibri"/>
              <a:ea typeface="Calibri"/>
              <a:cs typeface="Calibri"/>
            </a:endParaRPr>
          </a:p>
          <a:p>
            <a:pPr>
              <a:buNone/>
            </a:pPr>
            <a:r>
              <a:rPr lang="en-GB" sz="2000" dirty="0">
                <a:solidFill>
                  <a:srgbClr val="000000"/>
                </a:solidFill>
                <a:ea typeface="Calibri"/>
                <a:cs typeface="Calibri"/>
              </a:rPr>
              <a:t>End Point Charles Bridge</a:t>
            </a:r>
          </a:p>
          <a:p>
            <a:pPr marL="0" indent="0">
              <a:buNone/>
            </a:pPr>
            <a:endParaRPr lang="en-GB" sz="2800" b="1" dirty="0">
              <a:ea typeface="Calibri"/>
              <a:cs typeface="Calibri"/>
            </a:endParaRPr>
          </a:p>
          <a:p>
            <a:pPr marL="0" indent="0">
              <a:buNone/>
            </a:pPr>
            <a:r>
              <a:rPr lang="en-GB" sz="2000" b="1" dirty="0">
                <a:ea typeface="Calibri"/>
                <a:cs typeface="Calibri"/>
              </a:rPr>
              <a:t>19:00 Group dinner</a:t>
            </a:r>
          </a:p>
          <a:p>
            <a:pPr>
              <a:buNone/>
            </a:pPr>
            <a:r>
              <a:rPr lang="en-GB" sz="2000" b="1" dirty="0">
                <a:solidFill>
                  <a:srgbClr val="001D35"/>
                </a:solidFill>
                <a:ea typeface="+mn-lt"/>
                <a:cs typeface="+mn-lt"/>
              </a:rPr>
              <a:t>Restaurant Pod </a:t>
            </a:r>
            <a:r>
              <a:rPr lang="en-GB" sz="2000" b="1" err="1">
                <a:solidFill>
                  <a:srgbClr val="001D35"/>
                </a:solidFill>
                <a:ea typeface="+mn-lt"/>
                <a:cs typeface="+mn-lt"/>
              </a:rPr>
              <a:t>Věží</a:t>
            </a:r>
            <a:endParaRPr lang="en-GB" sz="2000">
              <a:ea typeface="Calibri"/>
              <a:cs typeface="Calibri"/>
            </a:endParaRPr>
          </a:p>
          <a:p>
            <a:pPr>
              <a:buNone/>
            </a:pPr>
            <a:r>
              <a:rPr lang="en-GB" sz="2000" u="sng" dirty="0">
                <a:solidFill>
                  <a:srgbClr val="0052CC"/>
                </a:solidFill>
                <a:ea typeface="+mn-lt"/>
                <a:cs typeface="+mn-lt"/>
                <a:hlinkClick r:id="rId3"/>
              </a:rPr>
              <a:t>Mostecká 58/2, 118 00 Malá Strana, Czechia</a:t>
            </a:r>
            <a:endParaRPr lang="en-GB" sz="2000"/>
          </a:p>
          <a:p>
            <a:pPr marL="0" indent="0">
              <a:buNone/>
            </a:pPr>
            <a:endParaRPr lang="en-GB" sz="2800" b="1" dirty="0">
              <a:ea typeface="Calibri"/>
              <a:cs typeface="Calibri"/>
            </a:endParaRPr>
          </a:p>
        </p:txBody>
      </p:sp>
    </p:spTree>
    <p:extLst>
      <p:ext uri="{BB962C8B-B14F-4D97-AF65-F5344CB8AC3E}">
        <p14:creationId xmlns:p14="http://schemas.microsoft.com/office/powerpoint/2010/main" val="341064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F6E2B9-130F-97C7-44FF-716F2E1E9D40}"/>
              </a:ext>
            </a:extLst>
          </p:cNvPr>
          <p:cNvSpPr>
            <a:spLocks noGrp="1"/>
          </p:cNvSpPr>
          <p:nvPr>
            <p:ph sz="quarter" idx="10"/>
          </p:nvPr>
        </p:nvSpPr>
        <p:spPr>
          <a:xfrm>
            <a:off x="573273" y="1711791"/>
            <a:ext cx="9894887" cy="494656"/>
          </a:xfrm>
        </p:spPr>
        <p:txBody>
          <a:bodyPr vert="horz" lIns="91440" tIns="45720" rIns="91440" bIns="45720" rtlCol="0" anchor="t">
            <a:normAutofit/>
          </a:bodyPr>
          <a:lstStyle/>
          <a:p>
            <a:pPr marL="0" indent="0">
              <a:buNone/>
            </a:pPr>
            <a:r>
              <a:rPr lang="en-GB" dirty="0">
                <a:ea typeface="Calibri"/>
                <a:cs typeface="Calibri"/>
              </a:rPr>
              <a:t>General SIG meetings statistics for 2024:</a:t>
            </a:r>
          </a:p>
        </p:txBody>
      </p:sp>
      <p:sp>
        <p:nvSpPr>
          <p:cNvPr id="5" name="Title 3">
            <a:extLst>
              <a:ext uri="{FF2B5EF4-FFF2-40B4-BE49-F238E27FC236}">
                <a16:creationId xmlns:a16="http://schemas.microsoft.com/office/drawing/2014/main" id="{1BE7A4BD-400B-A7C9-621A-34B5BF251228}"/>
              </a:ext>
            </a:extLst>
          </p:cNvPr>
          <p:cNvSpPr txBox="1">
            <a:spLocks/>
          </p:cNvSpPr>
          <p:nvPr/>
        </p:nvSpPr>
        <p:spPr>
          <a:xfrm>
            <a:off x="573274" y="827823"/>
            <a:ext cx="9894723" cy="6125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mn-lt"/>
                <a:ea typeface="+mj-ea"/>
                <a:cs typeface="+mj-cs"/>
              </a:defRPr>
            </a:lvl1pPr>
          </a:lstStyle>
          <a:p>
            <a:r>
              <a:rPr lang="en-US" dirty="0"/>
              <a:t>Our Framework, Our Future: Where are we now? The Numbers...</a:t>
            </a:r>
          </a:p>
        </p:txBody>
      </p:sp>
      <p:pic>
        <p:nvPicPr>
          <p:cNvPr id="6" name="Picture 5" descr="A screenshot of a computer&#10;&#10;AI-generated content may be incorrect.">
            <a:extLst>
              <a:ext uri="{FF2B5EF4-FFF2-40B4-BE49-F238E27FC236}">
                <a16:creationId xmlns:a16="http://schemas.microsoft.com/office/drawing/2014/main" id="{09F1580C-C66F-DC19-D715-1A86B3F32223}"/>
              </a:ext>
            </a:extLst>
          </p:cNvPr>
          <p:cNvPicPr>
            <a:picLocks noChangeAspect="1"/>
          </p:cNvPicPr>
          <p:nvPr/>
        </p:nvPicPr>
        <p:blipFill>
          <a:blip r:embed="rId2"/>
          <a:stretch>
            <a:fillRect/>
          </a:stretch>
        </p:blipFill>
        <p:spPr>
          <a:xfrm>
            <a:off x="0" y="2642692"/>
            <a:ext cx="12192000" cy="2725914"/>
          </a:xfrm>
          <a:prstGeom prst="rect">
            <a:avLst/>
          </a:prstGeom>
        </p:spPr>
      </p:pic>
    </p:spTree>
    <p:extLst>
      <p:ext uri="{BB962C8B-B14F-4D97-AF65-F5344CB8AC3E}">
        <p14:creationId xmlns:p14="http://schemas.microsoft.com/office/powerpoint/2010/main" val="39664236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1BF32-A58A-DEBE-9DBE-CE011075D84D}"/>
            </a:ext>
          </a:extLst>
        </p:cNvPr>
        <p:cNvGrpSpPr/>
        <p:nvPr/>
      </p:nvGrpSpPr>
      <p:grpSpPr>
        <a:xfrm>
          <a:off x="0" y="0"/>
          <a:ext cx="0" cy="0"/>
          <a:chOff x="0" y="0"/>
          <a:chExt cx="0" cy="0"/>
        </a:xfrm>
      </p:grpSpPr>
      <p:sp>
        <p:nvSpPr>
          <p:cNvPr id="5" name="Title 3">
            <a:extLst>
              <a:ext uri="{FF2B5EF4-FFF2-40B4-BE49-F238E27FC236}">
                <a16:creationId xmlns:a16="http://schemas.microsoft.com/office/drawing/2014/main" id="{A3CF36F3-BC0D-BB74-C249-36A3E7427123}"/>
              </a:ext>
            </a:extLst>
          </p:cNvPr>
          <p:cNvSpPr txBox="1">
            <a:spLocks/>
          </p:cNvSpPr>
          <p:nvPr/>
        </p:nvSpPr>
        <p:spPr>
          <a:xfrm>
            <a:off x="573274" y="799248"/>
            <a:ext cx="9894723" cy="6125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mn-lt"/>
                <a:ea typeface="+mj-ea"/>
                <a:cs typeface="+mj-cs"/>
              </a:defRPr>
            </a:lvl1pPr>
          </a:lstStyle>
          <a:p>
            <a:r>
              <a:rPr lang="en-US" dirty="0"/>
              <a:t>Registered Participants per </a:t>
            </a:r>
            <a:r>
              <a:rPr lang="en-US"/>
              <a:t>SIG meeting </a:t>
            </a:r>
            <a:r>
              <a:rPr lang="en-US" dirty="0"/>
              <a:t>- 2024</a:t>
            </a:r>
          </a:p>
        </p:txBody>
      </p:sp>
      <p:pic>
        <p:nvPicPr>
          <p:cNvPr id="4" name="Picture 3" descr="A graph of a number of individuals&#10;&#10;AI-generated content may be incorrect.">
            <a:extLst>
              <a:ext uri="{FF2B5EF4-FFF2-40B4-BE49-F238E27FC236}">
                <a16:creationId xmlns:a16="http://schemas.microsoft.com/office/drawing/2014/main" id="{824E4F44-1FC8-B95E-11D1-647FFDB804DA}"/>
              </a:ext>
            </a:extLst>
          </p:cNvPr>
          <p:cNvPicPr>
            <a:picLocks noChangeAspect="1"/>
          </p:cNvPicPr>
          <p:nvPr/>
        </p:nvPicPr>
        <p:blipFill>
          <a:blip r:embed="rId2"/>
          <a:stretch>
            <a:fillRect/>
          </a:stretch>
        </p:blipFill>
        <p:spPr>
          <a:xfrm>
            <a:off x="1143000" y="1718363"/>
            <a:ext cx="9915525" cy="4630949"/>
          </a:xfrm>
          <a:prstGeom prst="rect">
            <a:avLst/>
          </a:prstGeom>
        </p:spPr>
      </p:pic>
    </p:spTree>
    <p:extLst>
      <p:ext uri="{BB962C8B-B14F-4D97-AF65-F5344CB8AC3E}">
        <p14:creationId xmlns:p14="http://schemas.microsoft.com/office/powerpoint/2010/main" val="3989879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FA94E-51CD-BC7B-0AFE-4E4C06E4629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7DE6EA9-5EA4-E15D-675D-49AF91240B9D}"/>
              </a:ext>
            </a:extLst>
          </p:cNvPr>
          <p:cNvSpPr>
            <a:spLocks noGrp="1"/>
          </p:cNvSpPr>
          <p:nvPr>
            <p:ph type="title"/>
          </p:nvPr>
        </p:nvSpPr>
        <p:spPr/>
        <p:txBody>
          <a:bodyPr/>
          <a:lstStyle/>
          <a:p>
            <a:r>
              <a:rPr lang="en-US" dirty="0"/>
              <a:t>Unique Participants per </a:t>
            </a:r>
            <a:r>
              <a:rPr lang="en-US" dirty="0" err="1"/>
              <a:t>Organisation</a:t>
            </a:r>
            <a:r>
              <a:rPr lang="en-US" dirty="0"/>
              <a:t> - 2024</a:t>
            </a:r>
            <a:endParaRPr lang="en-US" dirty="0">
              <a:ea typeface="Calibri"/>
              <a:cs typeface="Calibri"/>
            </a:endParaRPr>
          </a:p>
        </p:txBody>
      </p:sp>
      <p:pic>
        <p:nvPicPr>
          <p:cNvPr id="5" name="Content Placeholder 4" descr="A graph with numbers and text&#10;&#10;AI-generated content may be incorrect.">
            <a:extLst>
              <a:ext uri="{FF2B5EF4-FFF2-40B4-BE49-F238E27FC236}">
                <a16:creationId xmlns:a16="http://schemas.microsoft.com/office/drawing/2014/main" id="{99B1710E-4D97-376B-7EBB-5AFF0A2F1CB8}"/>
              </a:ext>
            </a:extLst>
          </p:cNvPr>
          <p:cNvPicPr>
            <a:picLocks noGrp="1" noChangeAspect="1"/>
          </p:cNvPicPr>
          <p:nvPr>
            <p:ph sz="quarter" idx="10"/>
          </p:nvPr>
        </p:nvPicPr>
        <p:blipFill>
          <a:blip r:embed="rId2"/>
          <a:stretch>
            <a:fillRect/>
          </a:stretch>
        </p:blipFill>
        <p:spPr>
          <a:xfrm>
            <a:off x="401652" y="1716469"/>
            <a:ext cx="11391427" cy="4254111"/>
          </a:xfrm>
        </p:spPr>
      </p:pic>
    </p:spTree>
    <p:extLst>
      <p:ext uri="{BB962C8B-B14F-4D97-AF65-F5344CB8AC3E}">
        <p14:creationId xmlns:p14="http://schemas.microsoft.com/office/powerpoint/2010/main" val="4100881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35731-D510-9F49-51D3-EDAC795164C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E48F95C-F917-1386-17AD-EDD21BFEB3B6}"/>
              </a:ext>
            </a:extLst>
          </p:cNvPr>
          <p:cNvSpPr>
            <a:spLocks noGrp="1"/>
          </p:cNvSpPr>
          <p:nvPr>
            <p:ph type="title"/>
          </p:nvPr>
        </p:nvSpPr>
        <p:spPr>
          <a:xfrm>
            <a:off x="573274" y="827823"/>
            <a:ext cx="9894723" cy="612508"/>
          </a:xfrm>
        </p:spPr>
        <p:txBody>
          <a:bodyPr/>
          <a:lstStyle/>
          <a:p>
            <a:r>
              <a:rPr lang="en-US" dirty="0"/>
              <a:t>Participant Gender Breakdown - 2024</a:t>
            </a:r>
          </a:p>
        </p:txBody>
      </p:sp>
      <p:pic>
        <p:nvPicPr>
          <p:cNvPr id="2" name="Picture 1">
            <a:extLst>
              <a:ext uri="{FF2B5EF4-FFF2-40B4-BE49-F238E27FC236}">
                <a16:creationId xmlns:a16="http://schemas.microsoft.com/office/drawing/2014/main" id="{48328BBF-004E-B652-74E4-9E344309C918}"/>
              </a:ext>
            </a:extLst>
          </p:cNvPr>
          <p:cNvPicPr>
            <a:picLocks noChangeAspect="1"/>
          </p:cNvPicPr>
          <p:nvPr/>
        </p:nvPicPr>
        <p:blipFill>
          <a:blip r:embed="rId2"/>
          <a:srcRect l="-14" t="1955" r="1014" b="838"/>
          <a:stretch/>
        </p:blipFill>
        <p:spPr>
          <a:xfrm>
            <a:off x="-1716" y="1714116"/>
            <a:ext cx="12070118" cy="4775379"/>
          </a:xfrm>
          <a:prstGeom prst="rect">
            <a:avLst/>
          </a:prstGeom>
        </p:spPr>
      </p:pic>
    </p:spTree>
    <p:extLst>
      <p:ext uri="{BB962C8B-B14F-4D97-AF65-F5344CB8AC3E}">
        <p14:creationId xmlns:p14="http://schemas.microsoft.com/office/powerpoint/2010/main" val="28062815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8E957-D722-7A86-5C15-D6334F8E934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0950545-6445-01C6-AB09-A6C698D67927}"/>
              </a:ext>
            </a:extLst>
          </p:cNvPr>
          <p:cNvSpPr>
            <a:spLocks noGrp="1"/>
          </p:cNvSpPr>
          <p:nvPr>
            <p:ph type="title"/>
          </p:nvPr>
        </p:nvSpPr>
        <p:spPr>
          <a:xfrm>
            <a:off x="587004" y="744930"/>
            <a:ext cx="9894723" cy="612508"/>
          </a:xfrm>
        </p:spPr>
        <p:txBody>
          <a:bodyPr/>
          <a:lstStyle/>
          <a:p>
            <a:r>
              <a:rPr lang="en-US" dirty="0">
                <a:ea typeface="Calibri"/>
                <a:cs typeface="Calibri"/>
              </a:rPr>
              <a:t>Unique Participants per NREN - 2024</a:t>
            </a:r>
          </a:p>
        </p:txBody>
      </p:sp>
      <p:pic>
        <p:nvPicPr>
          <p:cNvPr id="5" name="Picture 4" descr="A map of europe with different countries/regions&#10;&#10;AI-generated content may be incorrect.">
            <a:extLst>
              <a:ext uri="{FF2B5EF4-FFF2-40B4-BE49-F238E27FC236}">
                <a16:creationId xmlns:a16="http://schemas.microsoft.com/office/drawing/2014/main" id="{562A2D4D-2B7E-365A-C0B5-129EBDEF280F}"/>
              </a:ext>
            </a:extLst>
          </p:cNvPr>
          <p:cNvPicPr>
            <a:picLocks noChangeAspect="1"/>
          </p:cNvPicPr>
          <p:nvPr/>
        </p:nvPicPr>
        <p:blipFill>
          <a:blip r:embed="rId2"/>
          <a:srcRect l="5946" t="5121" r="4559" b="4267"/>
          <a:stretch/>
        </p:blipFill>
        <p:spPr>
          <a:xfrm>
            <a:off x="4787010" y="1468050"/>
            <a:ext cx="7402528" cy="5224148"/>
          </a:xfrm>
          <a:prstGeom prst="rect">
            <a:avLst/>
          </a:prstGeom>
        </p:spPr>
      </p:pic>
      <p:graphicFrame>
        <p:nvGraphicFramePr>
          <p:cNvPr id="7" name="Table 6">
            <a:extLst>
              <a:ext uri="{FF2B5EF4-FFF2-40B4-BE49-F238E27FC236}">
                <a16:creationId xmlns:a16="http://schemas.microsoft.com/office/drawing/2014/main" id="{75FBF6DD-860F-8A50-1E9D-7E983AF8B0E2}"/>
              </a:ext>
            </a:extLst>
          </p:cNvPr>
          <p:cNvGraphicFramePr>
            <a:graphicFrameLocks noGrp="1"/>
          </p:cNvGraphicFramePr>
          <p:nvPr>
            <p:extLst>
              <p:ext uri="{D42A27DB-BD31-4B8C-83A1-F6EECF244321}">
                <p14:modId xmlns:p14="http://schemas.microsoft.com/office/powerpoint/2010/main" val="1050475596"/>
              </p:ext>
            </p:extLst>
          </p:nvPr>
        </p:nvGraphicFramePr>
        <p:xfrm>
          <a:off x="3178432" y="2924432"/>
          <a:ext cx="2223915" cy="2743200"/>
        </p:xfrm>
        <a:graphic>
          <a:graphicData uri="http://schemas.openxmlformats.org/drawingml/2006/table">
            <a:tbl>
              <a:tblPr firstRow="1" bandRow="1">
                <a:tableStyleId>{72833802-FEF1-4C79-8D5D-14CF1EAF98D9}</a:tableStyleId>
              </a:tblPr>
              <a:tblGrid>
                <a:gridCol w="2223915">
                  <a:extLst>
                    <a:ext uri="{9D8B030D-6E8A-4147-A177-3AD203B41FA5}">
                      <a16:colId xmlns:a16="http://schemas.microsoft.com/office/drawing/2014/main" val="921034986"/>
                    </a:ext>
                  </a:extLst>
                </a:gridCol>
              </a:tblGrid>
              <a:tr h="548343">
                <a:tc>
                  <a:txBody>
                    <a:bodyPr/>
                    <a:lstStyle/>
                    <a:p>
                      <a:pPr marL="0" indent="0" algn="ctr">
                        <a:buNone/>
                      </a:pPr>
                      <a:r>
                        <a:rPr lang="en-GB" sz="1600" dirty="0"/>
                        <a:t>Top 5 NRENs with highest nr. Of unique participants attending SIG meetings - 2024 </a:t>
                      </a:r>
                      <a:endParaRPr lang="en-US" dirty="0"/>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187119382"/>
                  </a:ext>
                </a:extLst>
              </a:tr>
              <a:tr h="318804">
                <a:tc>
                  <a:txBody>
                    <a:bodyPr/>
                    <a:lstStyle/>
                    <a:p>
                      <a:pPr marL="0" indent="0" algn="ctr">
                        <a:buNone/>
                      </a:pPr>
                      <a:r>
                        <a:rPr lang="en-GB" sz="1600" dirty="0"/>
                        <a:t>SURF</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690514335"/>
                  </a:ext>
                </a:extLst>
              </a:tr>
              <a:tr h="318804">
                <a:tc>
                  <a:txBody>
                    <a:bodyPr/>
                    <a:lstStyle/>
                    <a:p>
                      <a:pPr marL="0" lvl="0" indent="0" algn="ctr">
                        <a:buNone/>
                      </a:pPr>
                      <a:r>
                        <a:rPr lang="en-GB" sz="1600" dirty="0"/>
                        <a:t>CESNET</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804277930"/>
                  </a:ext>
                </a:extLst>
              </a:tr>
              <a:tr h="318804">
                <a:tc>
                  <a:txBody>
                    <a:bodyPr/>
                    <a:lstStyle/>
                    <a:p>
                      <a:pPr marL="0" indent="0" algn="ctr">
                        <a:buNone/>
                      </a:pPr>
                      <a:r>
                        <a:rPr lang="en-GB" sz="1600" dirty="0" err="1"/>
                        <a:t>HEAnet</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171370794"/>
                  </a:ext>
                </a:extLst>
              </a:tr>
              <a:tr h="318804">
                <a:tc>
                  <a:txBody>
                    <a:bodyPr/>
                    <a:lstStyle/>
                    <a:p>
                      <a:pPr marL="0" indent="0" algn="ctr">
                        <a:buNone/>
                      </a:pPr>
                      <a:r>
                        <a:rPr lang="en-GB" sz="1600" dirty="0"/>
                        <a:t>PSNC</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555560344"/>
                  </a:ext>
                </a:extLst>
              </a:tr>
              <a:tr h="318804">
                <a:tc>
                  <a:txBody>
                    <a:bodyPr/>
                    <a:lstStyle/>
                    <a:p>
                      <a:pPr marL="0" lvl="0" indent="0" algn="ctr">
                        <a:buNone/>
                      </a:pPr>
                      <a:r>
                        <a:rPr lang="en-GB" sz="1600" dirty="0"/>
                        <a:t>CSC/</a:t>
                      </a:r>
                      <a:r>
                        <a:rPr lang="en-GB" sz="1600" dirty="0" err="1"/>
                        <a:t>Funet</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77986799"/>
                  </a:ext>
                </a:extLst>
              </a:tr>
            </a:tbl>
          </a:graphicData>
        </a:graphic>
      </p:graphicFrame>
      <p:graphicFrame>
        <p:nvGraphicFramePr>
          <p:cNvPr id="11" name="Table 10">
            <a:extLst>
              <a:ext uri="{FF2B5EF4-FFF2-40B4-BE49-F238E27FC236}">
                <a16:creationId xmlns:a16="http://schemas.microsoft.com/office/drawing/2014/main" id="{10081110-EE44-1FC5-2A88-2731CC05B34E}"/>
              </a:ext>
            </a:extLst>
          </p:cNvPr>
          <p:cNvGraphicFramePr>
            <a:graphicFrameLocks noGrp="1"/>
          </p:cNvGraphicFramePr>
          <p:nvPr>
            <p:extLst>
              <p:ext uri="{D42A27DB-BD31-4B8C-83A1-F6EECF244321}">
                <p14:modId xmlns:p14="http://schemas.microsoft.com/office/powerpoint/2010/main" val="2544840738"/>
              </p:ext>
            </p:extLst>
          </p:nvPr>
        </p:nvGraphicFramePr>
        <p:xfrm>
          <a:off x="590378" y="2924432"/>
          <a:ext cx="2223915" cy="3596640"/>
        </p:xfrm>
        <a:graphic>
          <a:graphicData uri="http://schemas.openxmlformats.org/drawingml/2006/table">
            <a:tbl>
              <a:tblPr firstRow="1" bandRow="1">
                <a:tableStyleId>{72833802-FEF1-4C79-8D5D-14CF1EAF98D9}</a:tableStyleId>
              </a:tblPr>
              <a:tblGrid>
                <a:gridCol w="2223915">
                  <a:extLst>
                    <a:ext uri="{9D8B030D-6E8A-4147-A177-3AD203B41FA5}">
                      <a16:colId xmlns:a16="http://schemas.microsoft.com/office/drawing/2014/main" val="921034986"/>
                    </a:ext>
                  </a:extLst>
                </a:gridCol>
              </a:tblGrid>
              <a:tr h="548343">
                <a:tc>
                  <a:txBody>
                    <a:bodyPr/>
                    <a:lstStyle/>
                    <a:p>
                      <a:pPr marL="0" indent="0" algn="ctr">
                        <a:buNone/>
                      </a:pPr>
                      <a:r>
                        <a:rPr lang="en-GB" sz="1600" dirty="0"/>
                        <a:t>NRENs not attending SIG meetings</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187119382"/>
                  </a:ext>
                </a:extLst>
              </a:tr>
              <a:tr h="318804">
                <a:tc>
                  <a:txBody>
                    <a:bodyPr/>
                    <a:lstStyle/>
                    <a:p>
                      <a:pPr marL="0" indent="0" algn="ctr">
                        <a:buNone/>
                      </a:pPr>
                      <a:r>
                        <a:rPr lang="en-GB" sz="1600" dirty="0"/>
                        <a:t>Bulgaria</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690514335"/>
                  </a:ext>
                </a:extLst>
              </a:tr>
              <a:tr h="318804">
                <a:tc>
                  <a:txBody>
                    <a:bodyPr/>
                    <a:lstStyle/>
                    <a:p>
                      <a:pPr marL="0" lvl="0" indent="0" algn="ctr">
                        <a:buNone/>
                      </a:pPr>
                      <a:r>
                        <a:rPr lang="en-GB" sz="1600" dirty="0"/>
                        <a:t>Iceland</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804277930"/>
                  </a:ext>
                </a:extLst>
              </a:tr>
              <a:tr h="318804">
                <a:tc>
                  <a:txBody>
                    <a:bodyPr/>
                    <a:lstStyle/>
                    <a:p>
                      <a:pPr marL="0" indent="0" algn="ctr">
                        <a:buNone/>
                      </a:pPr>
                      <a:r>
                        <a:rPr lang="en-GB" sz="1600" dirty="0"/>
                        <a:t>Kosovo</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171370794"/>
                  </a:ext>
                </a:extLst>
              </a:tr>
              <a:tr h="318804">
                <a:tc>
                  <a:txBody>
                    <a:bodyPr/>
                    <a:lstStyle/>
                    <a:p>
                      <a:pPr marL="0" indent="0" algn="ctr">
                        <a:buNone/>
                      </a:pPr>
                      <a:r>
                        <a:rPr lang="en-GB" sz="1600" dirty="0"/>
                        <a:t>Latvia</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555560344"/>
                  </a:ext>
                </a:extLst>
              </a:tr>
              <a:tr h="318804">
                <a:tc>
                  <a:txBody>
                    <a:bodyPr/>
                    <a:lstStyle/>
                    <a:p>
                      <a:pPr marL="0" indent="0" algn="ctr">
                        <a:buNone/>
                      </a:pPr>
                      <a:r>
                        <a:rPr lang="en-GB" sz="1600" dirty="0"/>
                        <a:t>Malta</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77986799"/>
                  </a:ext>
                </a:extLst>
              </a:tr>
              <a:tr h="318804">
                <a:tc>
                  <a:txBody>
                    <a:bodyPr/>
                    <a:lstStyle/>
                    <a:p>
                      <a:pPr marL="0" indent="0" algn="ctr">
                        <a:buNone/>
                      </a:pPr>
                      <a:r>
                        <a:rPr lang="en-GB" sz="1600" dirty="0"/>
                        <a:t>Montenegro</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9963312"/>
                  </a:ext>
                </a:extLst>
              </a:tr>
              <a:tr h="318804">
                <a:tc>
                  <a:txBody>
                    <a:bodyPr/>
                    <a:lstStyle/>
                    <a:p>
                      <a:pPr marL="0" lvl="0" indent="0" algn="ctr">
                        <a:buNone/>
                      </a:pPr>
                      <a:r>
                        <a:rPr lang="en-GB" sz="1600" dirty="0"/>
                        <a:t>Romania</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3502961"/>
                  </a:ext>
                </a:extLst>
              </a:tr>
              <a:tr h="318804">
                <a:tc>
                  <a:txBody>
                    <a:bodyPr/>
                    <a:lstStyle/>
                    <a:p>
                      <a:pPr marL="0" lvl="0" indent="0" algn="ctr">
                        <a:buNone/>
                      </a:pPr>
                      <a:r>
                        <a:rPr lang="en-GB" sz="1600" dirty="0"/>
                        <a:t>Slovakia</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5927937"/>
                  </a:ext>
                </a:extLst>
              </a:tr>
              <a:tr h="318804">
                <a:tc>
                  <a:txBody>
                    <a:bodyPr/>
                    <a:lstStyle/>
                    <a:p>
                      <a:pPr marL="0" lvl="0" indent="0" algn="ctr">
                        <a:buNone/>
                      </a:pPr>
                      <a:r>
                        <a:rPr lang="en-GB" sz="1600" dirty="0"/>
                        <a:t>Turkey</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755344775"/>
                  </a:ext>
                </a:extLst>
              </a:tr>
            </a:tbl>
          </a:graphicData>
        </a:graphic>
      </p:graphicFrame>
    </p:spTree>
    <p:extLst>
      <p:ext uri="{BB962C8B-B14F-4D97-AF65-F5344CB8AC3E}">
        <p14:creationId xmlns:p14="http://schemas.microsoft.com/office/powerpoint/2010/main" val="309977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3B254-0B67-573D-FE9F-AD0530C0CA75}"/>
              </a:ext>
            </a:extLst>
          </p:cNvPr>
          <p:cNvSpPr>
            <a:spLocks noGrp="1"/>
          </p:cNvSpPr>
          <p:nvPr>
            <p:ph type="title"/>
          </p:nvPr>
        </p:nvSpPr>
        <p:spPr/>
        <p:txBody>
          <a:bodyPr/>
          <a:lstStyle/>
          <a:p>
            <a:r>
              <a:rPr lang="en-US" dirty="0"/>
              <a:t>Agenda</a:t>
            </a:r>
            <a:endParaRPr lang="en-NL" dirty="0"/>
          </a:p>
        </p:txBody>
      </p:sp>
      <p:graphicFrame>
        <p:nvGraphicFramePr>
          <p:cNvPr id="4" name="Content Placeholder 3">
            <a:extLst>
              <a:ext uri="{FF2B5EF4-FFF2-40B4-BE49-F238E27FC236}">
                <a16:creationId xmlns:a16="http://schemas.microsoft.com/office/drawing/2014/main" id="{EB95B28D-E48D-4D32-58EE-BF8CA280E557}"/>
              </a:ext>
            </a:extLst>
          </p:cNvPr>
          <p:cNvGraphicFramePr>
            <a:graphicFrameLocks noGrp="1"/>
          </p:cNvGraphicFramePr>
          <p:nvPr>
            <p:ph sz="quarter" idx="10"/>
          </p:nvPr>
        </p:nvGraphicFramePr>
        <p:xfrm>
          <a:off x="998732" y="1945640"/>
          <a:ext cx="9894886" cy="2966720"/>
        </p:xfrm>
        <a:graphic>
          <a:graphicData uri="http://schemas.openxmlformats.org/drawingml/2006/table">
            <a:tbl>
              <a:tblPr firstRow="1" bandRow="1">
                <a:tableStyleId>{5C22544A-7EE6-4342-B048-85BDC9FD1C3A}</a:tableStyleId>
              </a:tblPr>
              <a:tblGrid>
                <a:gridCol w="1556772">
                  <a:extLst>
                    <a:ext uri="{9D8B030D-6E8A-4147-A177-3AD203B41FA5}">
                      <a16:colId xmlns:a16="http://schemas.microsoft.com/office/drawing/2014/main" val="3263395142"/>
                    </a:ext>
                  </a:extLst>
                </a:gridCol>
                <a:gridCol w="8338114">
                  <a:extLst>
                    <a:ext uri="{9D8B030D-6E8A-4147-A177-3AD203B41FA5}">
                      <a16:colId xmlns:a16="http://schemas.microsoft.com/office/drawing/2014/main" val="1101503119"/>
                    </a:ext>
                  </a:extLst>
                </a:gridCol>
              </a:tblGrid>
              <a:tr h="370840">
                <a:tc>
                  <a:txBody>
                    <a:bodyPr/>
                    <a:lstStyle/>
                    <a:p>
                      <a:r>
                        <a:rPr lang="en-US" dirty="0"/>
                        <a:t>Time</a:t>
                      </a:r>
                      <a:endParaRPr lang="en-NL" dirty="0"/>
                    </a:p>
                  </a:txBody>
                  <a:tcPr/>
                </a:tc>
                <a:tc>
                  <a:txBody>
                    <a:bodyPr/>
                    <a:lstStyle/>
                    <a:p>
                      <a:r>
                        <a:rPr lang="en-US" dirty="0"/>
                        <a:t>What</a:t>
                      </a:r>
                      <a:endParaRPr lang="en-NL" dirty="0"/>
                    </a:p>
                  </a:txBody>
                  <a:tcPr/>
                </a:tc>
                <a:extLst>
                  <a:ext uri="{0D108BD9-81ED-4DB2-BD59-A6C34878D82A}">
                    <a16:rowId xmlns:a16="http://schemas.microsoft.com/office/drawing/2014/main" val="1911356943"/>
                  </a:ext>
                </a:extLst>
              </a:tr>
              <a:tr h="370840">
                <a:tc>
                  <a:txBody>
                    <a:bodyPr/>
                    <a:lstStyle/>
                    <a:p>
                      <a:r>
                        <a:rPr lang="en-US" dirty="0"/>
                        <a:t>13:00 – 13:15</a:t>
                      </a:r>
                      <a:endParaRPr lang="en-NL" dirty="0"/>
                    </a:p>
                  </a:txBody>
                  <a:tcPr/>
                </a:tc>
                <a:tc>
                  <a:txBody>
                    <a:bodyPr/>
                    <a:lstStyle/>
                    <a:p>
                      <a:r>
                        <a:rPr lang="en-US" dirty="0"/>
                        <a:t>Welcome</a:t>
                      </a:r>
                      <a:endParaRPr lang="en-NL" dirty="0"/>
                    </a:p>
                  </a:txBody>
                  <a:tcPr/>
                </a:tc>
                <a:extLst>
                  <a:ext uri="{0D108BD9-81ED-4DB2-BD59-A6C34878D82A}">
                    <a16:rowId xmlns:a16="http://schemas.microsoft.com/office/drawing/2014/main" val="1937922378"/>
                  </a:ext>
                </a:extLst>
              </a:tr>
              <a:tr h="370840">
                <a:tc>
                  <a:txBody>
                    <a:bodyPr/>
                    <a:lstStyle/>
                    <a:p>
                      <a:r>
                        <a:rPr lang="en-US" dirty="0"/>
                        <a:t>13:15 – 13:30 </a:t>
                      </a:r>
                      <a:endParaRPr lang="en-NL" dirty="0"/>
                    </a:p>
                  </a:txBody>
                  <a:tcPr/>
                </a:tc>
                <a:tc>
                  <a:txBody>
                    <a:bodyPr/>
                    <a:lstStyle/>
                    <a:p>
                      <a:r>
                        <a:rPr lang="en-US" dirty="0"/>
                        <a:t>GCP framework and GCC updates</a:t>
                      </a:r>
                      <a:endParaRPr lang="en-NL" dirty="0"/>
                    </a:p>
                  </a:txBody>
                  <a:tcPr/>
                </a:tc>
                <a:extLst>
                  <a:ext uri="{0D108BD9-81ED-4DB2-BD59-A6C34878D82A}">
                    <a16:rowId xmlns:a16="http://schemas.microsoft.com/office/drawing/2014/main" val="4068333747"/>
                  </a:ext>
                </a:extLst>
              </a:tr>
              <a:tr h="370840">
                <a:tc>
                  <a:txBody>
                    <a:bodyPr/>
                    <a:lstStyle/>
                    <a:p>
                      <a:r>
                        <a:rPr lang="en-US" dirty="0"/>
                        <a:t>13:30 – 15:00</a:t>
                      </a:r>
                      <a:endParaRPr lang="en-NL" dirty="0"/>
                    </a:p>
                  </a:txBody>
                  <a:tcPr/>
                </a:tc>
                <a:tc>
                  <a:txBody>
                    <a:bodyPr/>
                    <a:lstStyle/>
                    <a:p>
                      <a:r>
                        <a:rPr lang="en-US" dirty="0"/>
                        <a:t>SIG-What?</a:t>
                      </a:r>
                      <a:endParaRPr lang="en-NL" dirty="0"/>
                    </a:p>
                  </a:txBody>
                  <a:tcPr/>
                </a:tc>
                <a:extLst>
                  <a:ext uri="{0D108BD9-81ED-4DB2-BD59-A6C34878D82A}">
                    <a16:rowId xmlns:a16="http://schemas.microsoft.com/office/drawing/2014/main" val="1396551461"/>
                  </a:ext>
                </a:extLst>
              </a:tr>
              <a:tr h="370840">
                <a:tc>
                  <a:txBody>
                    <a:bodyPr/>
                    <a:lstStyle/>
                    <a:p>
                      <a:r>
                        <a:rPr lang="en-US" dirty="0"/>
                        <a:t>15:00 – 15:30</a:t>
                      </a:r>
                      <a:endParaRPr lang="en-NL" dirty="0"/>
                    </a:p>
                  </a:txBody>
                  <a:tcPr/>
                </a:tc>
                <a:tc>
                  <a:txBody>
                    <a:bodyPr/>
                    <a:lstStyle/>
                    <a:p>
                      <a:r>
                        <a:rPr lang="en-US" dirty="0"/>
                        <a:t>Break (find SIGs to co-locate with)</a:t>
                      </a:r>
                      <a:endParaRPr lang="en-NL" dirty="0"/>
                    </a:p>
                  </a:txBody>
                  <a:tcPr/>
                </a:tc>
                <a:extLst>
                  <a:ext uri="{0D108BD9-81ED-4DB2-BD59-A6C34878D82A}">
                    <a16:rowId xmlns:a16="http://schemas.microsoft.com/office/drawing/2014/main" val="3145904016"/>
                  </a:ext>
                </a:extLst>
              </a:tr>
              <a:tr h="370840">
                <a:tc>
                  <a:txBody>
                    <a:bodyPr/>
                    <a:lstStyle/>
                    <a:p>
                      <a:r>
                        <a:rPr lang="en-US" dirty="0"/>
                        <a:t>15:30 – 17:00</a:t>
                      </a:r>
                      <a:endParaRPr lang="en-NL" dirty="0"/>
                    </a:p>
                  </a:txBody>
                  <a:tcPr/>
                </a:tc>
                <a:tc>
                  <a:txBody>
                    <a:bodyPr/>
                    <a:lstStyle/>
                    <a:p>
                      <a:r>
                        <a:rPr lang="en-US" dirty="0"/>
                        <a:t>Mapping our ecosystem</a:t>
                      </a:r>
                      <a:endParaRPr lang="en-NL" dirty="0"/>
                    </a:p>
                  </a:txBody>
                  <a:tcPr/>
                </a:tc>
                <a:extLst>
                  <a:ext uri="{0D108BD9-81ED-4DB2-BD59-A6C34878D82A}">
                    <a16:rowId xmlns:a16="http://schemas.microsoft.com/office/drawing/2014/main" val="1596970904"/>
                  </a:ext>
                </a:extLst>
              </a:tr>
              <a:tr h="370840">
                <a:tc>
                  <a:txBody>
                    <a:bodyPr/>
                    <a:lstStyle/>
                    <a:p>
                      <a:r>
                        <a:rPr lang="en-US" dirty="0"/>
                        <a:t>17:30 – 19:00</a:t>
                      </a:r>
                      <a:endParaRPr lang="en-NL" dirty="0"/>
                    </a:p>
                  </a:txBody>
                  <a:tcPr/>
                </a:tc>
                <a:tc>
                  <a:txBody>
                    <a:bodyPr/>
                    <a:lstStyle/>
                    <a:p>
                      <a:r>
                        <a:rPr lang="en-US" dirty="0"/>
                        <a:t>Sightseeing tour of Prague Castle</a:t>
                      </a:r>
                      <a:endParaRPr lang="en-NL" dirty="0"/>
                    </a:p>
                  </a:txBody>
                  <a:tcPr/>
                </a:tc>
                <a:extLst>
                  <a:ext uri="{0D108BD9-81ED-4DB2-BD59-A6C34878D82A}">
                    <a16:rowId xmlns:a16="http://schemas.microsoft.com/office/drawing/2014/main" val="584621154"/>
                  </a:ext>
                </a:extLst>
              </a:tr>
              <a:tr h="370840">
                <a:tc>
                  <a:txBody>
                    <a:bodyPr/>
                    <a:lstStyle/>
                    <a:p>
                      <a:r>
                        <a:rPr lang="en-US" dirty="0"/>
                        <a:t>19:00 </a:t>
                      </a:r>
                      <a:endParaRPr lang="en-NL" dirty="0"/>
                    </a:p>
                  </a:txBody>
                  <a:tcPr/>
                </a:tc>
                <a:tc>
                  <a:txBody>
                    <a:bodyPr/>
                    <a:lstStyle/>
                    <a:p>
                      <a:r>
                        <a:rPr lang="en-US" dirty="0"/>
                        <a:t>Working Dinner at Restaurant Pod </a:t>
                      </a:r>
                      <a:r>
                        <a:rPr lang="en-US" dirty="0" err="1"/>
                        <a:t>Věží</a:t>
                      </a:r>
                      <a:endParaRPr lang="en-NL" dirty="0"/>
                    </a:p>
                  </a:txBody>
                  <a:tcPr/>
                </a:tc>
                <a:extLst>
                  <a:ext uri="{0D108BD9-81ED-4DB2-BD59-A6C34878D82A}">
                    <a16:rowId xmlns:a16="http://schemas.microsoft.com/office/drawing/2014/main" val="1982404839"/>
                  </a:ext>
                </a:extLst>
              </a:tr>
            </a:tbl>
          </a:graphicData>
        </a:graphic>
      </p:graphicFrame>
    </p:spTree>
    <p:extLst>
      <p:ext uri="{BB962C8B-B14F-4D97-AF65-F5344CB8AC3E}">
        <p14:creationId xmlns:p14="http://schemas.microsoft.com/office/powerpoint/2010/main" val="36656201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0FB1C-1151-E9D3-19D4-BC2F98F303D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EED3929-E88F-31B3-FF46-2BF7C8BFC93D}"/>
              </a:ext>
            </a:extLst>
          </p:cNvPr>
          <p:cNvSpPr>
            <a:spLocks noGrp="1"/>
          </p:cNvSpPr>
          <p:nvPr>
            <p:ph type="title"/>
          </p:nvPr>
        </p:nvSpPr>
        <p:spPr/>
        <p:txBody>
          <a:bodyPr/>
          <a:lstStyle/>
          <a:p>
            <a:r>
              <a:rPr lang="en-US" dirty="0"/>
              <a:t>SIG Mailing Lists</a:t>
            </a:r>
          </a:p>
        </p:txBody>
      </p:sp>
      <p:pic>
        <p:nvPicPr>
          <p:cNvPr id="18" name="Content Placeholder 17" descr="A graph of a number of mailing list subscribers&#10;&#10;AI-generated content may be incorrect.">
            <a:extLst>
              <a:ext uri="{FF2B5EF4-FFF2-40B4-BE49-F238E27FC236}">
                <a16:creationId xmlns:a16="http://schemas.microsoft.com/office/drawing/2014/main" id="{7529E4FF-8C48-F2C8-C7B6-325B4831E21E}"/>
              </a:ext>
            </a:extLst>
          </p:cNvPr>
          <p:cNvPicPr>
            <a:picLocks noGrp="1" noChangeAspect="1"/>
          </p:cNvPicPr>
          <p:nvPr>
            <p:ph sz="quarter" idx="10"/>
          </p:nvPr>
        </p:nvPicPr>
        <p:blipFill>
          <a:blip r:embed="rId2"/>
          <a:stretch>
            <a:fillRect/>
          </a:stretch>
        </p:blipFill>
        <p:spPr>
          <a:xfrm>
            <a:off x="1143299" y="1622547"/>
            <a:ext cx="9908132" cy="4874440"/>
          </a:xfrm>
        </p:spPr>
      </p:pic>
    </p:spTree>
    <p:extLst>
      <p:ext uri="{BB962C8B-B14F-4D97-AF65-F5344CB8AC3E}">
        <p14:creationId xmlns:p14="http://schemas.microsoft.com/office/powerpoint/2010/main" val="2991230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311EE-D9D8-1666-3B7D-4FD24904D7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28F402-B25A-5511-40BF-583C62AB973F}"/>
              </a:ext>
            </a:extLst>
          </p:cNvPr>
          <p:cNvSpPr>
            <a:spLocks noGrp="1"/>
          </p:cNvSpPr>
          <p:nvPr>
            <p:ph type="title"/>
          </p:nvPr>
        </p:nvSpPr>
        <p:spPr/>
        <p:txBody>
          <a:bodyPr/>
          <a:lstStyle/>
          <a:p>
            <a:r>
              <a:rPr lang="en-US" dirty="0">
                <a:ea typeface="Calibri"/>
                <a:cs typeface="Calibri"/>
              </a:rPr>
              <a:t>SIG Promotion Channels</a:t>
            </a:r>
            <a:endParaRPr lang="en-US" dirty="0"/>
          </a:p>
        </p:txBody>
      </p:sp>
      <p:sp>
        <p:nvSpPr>
          <p:cNvPr id="6" name="Content Placeholder 2">
            <a:extLst>
              <a:ext uri="{FF2B5EF4-FFF2-40B4-BE49-F238E27FC236}">
                <a16:creationId xmlns:a16="http://schemas.microsoft.com/office/drawing/2014/main" id="{50CB900C-5038-AD82-0DB7-BC7963C376EE}"/>
              </a:ext>
            </a:extLst>
          </p:cNvPr>
          <p:cNvSpPr txBox="1">
            <a:spLocks/>
          </p:cNvSpPr>
          <p:nvPr/>
        </p:nvSpPr>
        <p:spPr>
          <a:xfrm>
            <a:off x="573273" y="1597491"/>
            <a:ext cx="11047841" cy="494656"/>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ea typeface="Calibri"/>
                <a:cs typeface="Calibri"/>
              </a:rPr>
              <a:t>Average (multiple-choice) responses of 8 end-of-meeting surveys (2024/25) on how participants found out about the respective SIG meeting they were attending:</a:t>
            </a:r>
          </a:p>
        </p:txBody>
      </p:sp>
      <p:pic>
        <p:nvPicPr>
          <p:cNvPr id="2" name="Picture 1">
            <a:extLst>
              <a:ext uri="{FF2B5EF4-FFF2-40B4-BE49-F238E27FC236}">
                <a16:creationId xmlns:a16="http://schemas.microsoft.com/office/drawing/2014/main" id="{09C60016-D1BD-2F67-CD4F-7766438736FC}"/>
              </a:ext>
            </a:extLst>
          </p:cNvPr>
          <p:cNvPicPr>
            <a:picLocks noChangeAspect="1"/>
          </p:cNvPicPr>
          <p:nvPr/>
        </p:nvPicPr>
        <p:blipFill>
          <a:blip r:embed="rId2"/>
          <a:srcRect l="542" t="1897" r="758" b="2439"/>
          <a:stretch/>
        </p:blipFill>
        <p:spPr>
          <a:xfrm>
            <a:off x="1600200" y="2619375"/>
            <a:ext cx="8677285" cy="3362327"/>
          </a:xfrm>
          <a:prstGeom prst="rect">
            <a:avLst/>
          </a:prstGeom>
        </p:spPr>
      </p:pic>
    </p:spTree>
    <p:extLst>
      <p:ext uri="{BB962C8B-B14F-4D97-AF65-F5344CB8AC3E}">
        <p14:creationId xmlns:p14="http://schemas.microsoft.com/office/powerpoint/2010/main" val="19967508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7F5DA-89C4-0659-AFE8-6DEF2D960DF2}"/>
              </a:ext>
            </a:extLst>
          </p:cNvPr>
          <p:cNvSpPr>
            <a:spLocks noGrp="1"/>
          </p:cNvSpPr>
          <p:nvPr>
            <p:ph type="title"/>
          </p:nvPr>
        </p:nvSpPr>
        <p:spPr/>
        <p:txBody>
          <a:bodyPr/>
          <a:lstStyle/>
          <a:p>
            <a:r>
              <a:rPr lang="en-GB" dirty="0">
                <a:ea typeface="Calibri"/>
                <a:cs typeface="Calibri"/>
              </a:rPr>
              <a:t>TNC Community Hub – Proposals Submitted per Organisation</a:t>
            </a:r>
            <a:endParaRPr lang="en-GB" dirty="0"/>
          </a:p>
        </p:txBody>
      </p:sp>
      <p:sp>
        <p:nvSpPr>
          <p:cNvPr id="3" name="Content Placeholder 2">
            <a:extLst>
              <a:ext uri="{FF2B5EF4-FFF2-40B4-BE49-F238E27FC236}">
                <a16:creationId xmlns:a16="http://schemas.microsoft.com/office/drawing/2014/main" id="{B19968FC-C566-7934-151F-27F2D08B6CC1}"/>
              </a:ext>
            </a:extLst>
          </p:cNvPr>
          <p:cNvSpPr>
            <a:spLocks noGrp="1"/>
          </p:cNvSpPr>
          <p:nvPr>
            <p:ph sz="quarter" idx="10"/>
          </p:nvPr>
        </p:nvSpPr>
        <p:spPr/>
        <p:txBody>
          <a:bodyPr vert="horz" lIns="91440" tIns="45720" rIns="91440" bIns="45720" rtlCol="0" anchor="t">
            <a:normAutofit/>
          </a:bodyPr>
          <a:lstStyle/>
          <a:p>
            <a:pPr marL="0" indent="0">
              <a:buNone/>
            </a:pPr>
            <a:r>
              <a:rPr lang="en-GB" dirty="0">
                <a:ea typeface="Calibri"/>
                <a:cs typeface="Calibri"/>
              </a:rPr>
              <a:t>2024                                                                2025</a:t>
            </a:r>
          </a:p>
          <a:p>
            <a:pPr marL="0" indent="0">
              <a:buNone/>
            </a:pPr>
            <a:endParaRPr lang="en-GB" dirty="0">
              <a:ea typeface="Calibri"/>
              <a:cs typeface="Calibri"/>
            </a:endParaRPr>
          </a:p>
        </p:txBody>
      </p:sp>
      <p:graphicFrame>
        <p:nvGraphicFramePr>
          <p:cNvPr id="5" name="Table 4">
            <a:extLst>
              <a:ext uri="{FF2B5EF4-FFF2-40B4-BE49-F238E27FC236}">
                <a16:creationId xmlns:a16="http://schemas.microsoft.com/office/drawing/2014/main" id="{FE6212BE-B95D-3E6A-1B7D-721896CEEBB9}"/>
              </a:ext>
            </a:extLst>
          </p:cNvPr>
          <p:cNvGraphicFramePr>
            <a:graphicFrameLocks noGrp="1"/>
          </p:cNvGraphicFramePr>
          <p:nvPr>
            <p:extLst>
              <p:ext uri="{D42A27DB-BD31-4B8C-83A1-F6EECF244321}">
                <p14:modId xmlns:p14="http://schemas.microsoft.com/office/powerpoint/2010/main" val="908181490"/>
              </p:ext>
            </p:extLst>
          </p:nvPr>
        </p:nvGraphicFramePr>
        <p:xfrm>
          <a:off x="3126581" y="2524135"/>
          <a:ext cx="1691356" cy="3566160"/>
        </p:xfrm>
        <a:graphic>
          <a:graphicData uri="http://schemas.openxmlformats.org/drawingml/2006/table">
            <a:tbl>
              <a:tblPr bandRow="1">
                <a:tableStyleId>{5C22544A-7EE6-4342-B048-85BDC9FD1C3A}</a:tableStyleId>
              </a:tblPr>
              <a:tblGrid>
                <a:gridCol w="1691356">
                  <a:extLst>
                    <a:ext uri="{9D8B030D-6E8A-4147-A177-3AD203B41FA5}">
                      <a16:colId xmlns:a16="http://schemas.microsoft.com/office/drawing/2014/main" val="1722132363"/>
                    </a:ext>
                  </a:extLst>
                </a:gridCol>
              </a:tblGrid>
              <a:tr h="190500">
                <a:tc>
                  <a:txBody>
                    <a:bodyPr/>
                    <a:lstStyle/>
                    <a:p>
                      <a:r>
                        <a:rPr lang="en-GB" dirty="0">
                          <a:effectLst/>
                        </a:rPr>
                        <a:t>Jisc</a:t>
                      </a:r>
                    </a:p>
                  </a:txBody>
                  <a:tcPr anchor="ctr">
                    <a:lnL>
                      <a:noFill/>
                    </a:lnL>
                    <a:lnR>
                      <a:noFill/>
                    </a:lnR>
                    <a:lnT>
                      <a:noFill/>
                    </a:lnT>
                    <a:lnB>
                      <a:noFill/>
                    </a:lnB>
                    <a:noFill/>
                  </a:tcPr>
                </a:tc>
                <a:extLst>
                  <a:ext uri="{0D108BD9-81ED-4DB2-BD59-A6C34878D82A}">
                    <a16:rowId xmlns:a16="http://schemas.microsoft.com/office/drawing/2014/main" val="1902892230"/>
                  </a:ext>
                </a:extLst>
              </a:tr>
              <a:tr h="190500">
                <a:tc>
                  <a:txBody>
                    <a:bodyPr/>
                    <a:lstStyle/>
                    <a:p>
                      <a:r>
                        <a:rPr lang="en-GB" dirty="0">
                          <a:effectLst/>
                        </a:rPr>
                        <a:t>PSNC</a:t>
                      </a:r>
                    </a:p>
                  </a:txBody>
                  <a:tcPr anchor="ctr">
                    <a:lnL>
                      <a:noFill/>
                    </a:lnL>
                    <a:lnR>
                      <a:noFill/>
                    </a:lnR>
                    <a:lnT>
                      <a:noFill/>
                    </a:lnT>
                    <a:lnB>
                      <a:noFill/>
                    </a:lnB>
                    <a:noFill/>
                  </a:tcPr>
                </a:tc>
                <a:extLst>
                  <a:ext uri="{0D108BD9-81ED-4DB2-BD59-A6C34878D82A}">
                    <a16:rowId xmlns:a16="http://schemas.microsoft.com/office/drawing/2014/main" val="2202749822"/>
                  </a:ext>
                </a:extLst>
              </a:tr>
              <a:tr h="190500">
                <a:tc>
                  <a:txBody>
                    <a:bodyPr/>
                    <a:lstStyle/>
                    <a:p>
                      <a:r>
                        <a:rPr lang="en-GB" dirty="0" err="1">
                          <a:effectLst/>
                        </a:rPr>
                        <a:t>Sikt</a:t>
                      </a:r>
                      <a:r>
                        <a:rPr lang="en-GB" dirty="0">
                          <a:effectLst/>
                        </a:rPr>
                        <a:t> </a:t>
                      </a:r>
                    </a:p>
                  </a:txBody>
                  <a:tcPr anchor="ctr">
                    <a:lnL>
                      <a:noFill/>
                    </a:lnL>
                    <a:lnR>
                      <a:noFill/>
                    </a:lnR>
                    <a:lnT>
                      <a:noFill/>
                    </a:lnT>
                    <a:lnB>
                      <a:noFill/>
                    </a:lnB>
                    <a:noFill/>
                  </a:tcPr>
                </a:tc>
                <a:extLst>
                  <a:ext uri="{0D108BD9-81ED-4DB2-BD59-A6C34878D82A}">
                    <a16:rowId xmlns:a16="http://schemas.microsoft.com/office/drawing/2014/main" val="1480793029"/>
                  </a:ext>
                </a:extLst>
              </a:tr>
              <a:tr h="190500">
                <a:tc>
                  <a:txBody>
                    <a:bodyPr/>
                    <a:lstStyle/>
                    <a:p>
                      <a:r>
                        <a:rPr lang="en-GB" dirty="0">
                          <a:effectLst/>
                        </a:rPr>
                        <a:t>OMREN</a:t>
                      </a:r>
                    </a:p>
                  </a:txBody>
                  <a:tcPr anchor="ctr">
                    <a:lnL>
                      <a:noFill/>
                    </a:lnL>
                    <a:lnR>
                      <a:noFill/>
                    </a:lnR>
                    <a:lnT>
                      <a:noFill/>
                    </a:lnT>
                    <a:lnB>
                      <a:noFill/>
                    </a:lnB>
                    <a:noFill/>
                  </a:tcPr>
                </a:tc>
                <a:extLst>
                  <a:ext uri="{0D108BD9-81ED-4DB2-BD59-A6C34878D82A}">
                    <a16:rowId xmlns:a16="http://schemas.microsoft.com/office/drawing/2014/main" val="3505013004"/>
                  </a:ext>
                </a:extLst>
              </a:tr>
              <a:tr h="190500">
                <a:tc>
                  <a:txBody>
                    <a:bodyPr/>
                    <a:lstStyle/>
                    <a:p>
                      <a:r>
                        <a:rPr lang="en-GB" err="1">
                          <a:effectLst/>
                        </a:rPr>
                        <a:t>Belnet</a:t>
                      </a:r>
                    </a:p>
                  </a:txBody>
                  <a:tcPr anchor="ctr">
                    <a:lnL>
                      <a:noFill/>
                    </a:lnL>
                    <a:lnR>
                      <a:noFill/>
                    </a:lnR>
                    <a:lnT>
                      <a:noFill/>
                    </a:lnT>
                    <a:lnB>
                      <a:noFill/>
                    </a:lnB>
                    <a:noFill/>
                  </a:tcPr>
                </a:tc>
                <a:extLst>
                  <a:ext uri="{0D108BD9-81ED-4DB2-BD59-A6C34878D82A}">
                    <a16:rowId xmlns:a16="http://schemas.microsoft.com/office/drawing/2014/main" val="844274956"/>
                  </a:ext>
                </a:extLst>
              </a:tr>
              <a:tr h="190500">
                <a:tc>
                  <a:txBody>
                    <a:bodyPr/>
                    <a:lstStyle/>
                    <a:p>
                      <a:r>
                        <a:rPr lang="en-GB" dirty="0">
                          <a:effectLst/>
                        </a:rPr>
                        <a:t>DFN x2</a:t>
                      </a:r>
                    </a:p>
                  </a:txBody>
                  <a:tcPr anchor="ctr">
                    <a:lnL>
                      <a:noFill/>
                    </a:lnL>
                    <a:lnR>
                      <a:noFill/>
                    </a:lnR>
                    <a:lnT>
                      <a:noFill/>
                    </a:lnT>
                    <a:lnB>
                      <a:noFill/>
                    </a:lnB>
                    <a:noFill/>
                  </a:tcPr>
                </a:tc>
                <a:extLst>
                  <a:ext uri="{0D108BD9-81ED-4DB2-BD59-A6C34878D82A}">
                    <a16:rowId xmlns:a16="http://schemas.microsoft.com/office/drawing/2014/main" val="3123377144"/>
                  </a:ext>
                </a:extLst>
              </a:tr>
              <a:tr h="190500">
                <a:tc>
                  <a:txBody>
                    <a:bodyPr/>
                    <a:lstStyle/>
                    <a:p>
                      <a:r>
                        <a:rPr lang="en-GB" dirty="0">
                          <a:effectLst/>
                        </a:rPr>
                        <a:t>CEDIA</a:t>
                      </a:r>
                    </a:p>
                  </a:txBody>
                  <a:tcPr anchor="ctr">
                    <a:lnL>
                      <a:noFill/>
                    </a:lnL>
                    <a:lnR>
                      <a:noFill/>
                    </a:lnR>
                    <a:lnT>
                      <a:noFill/>
                    </a:lnT>
                    <a:lnB>
                      <a:noFill/>
                    </a:lnB>
                    <a:noFill/>
                  </a:tcPr>
                </a:tc>
                <a:extLst>
                  <a:ext uri="{0D108BD9-81ED-4DB2-BD59-A6C34878D82A}">
                    <a16:rowId xmlns:a16="http://schemas.microsoft.com/office/drawing/2014/main" val="1369513659"/>
                  </a:ext>
                </a:extLst>
              </a:tr>
              <a:tr h="190500">
                <a:tc>
                  <a:txBody>
                    <a:bodyPr/>
                    <a:lstStyle/>
                    <a:p>
                      <a:r>
                        <a:rPr lang="en-GB" err="1">
                          <a:effectLst/>
                        </a:rPr>
                        <a:t>ESnet</a:t>
                      </a:r>
                    </a:p>
                  </a:txBody>
                  <a:tcPr anchor="ctr">
                    <a:lnL>
                      <a:noFill/>
                    </a:lnL>
                    <a:lnR>
                      <a:noFill/>
                    </a:lnR>
                    <a:lnT>
                      <a:noFill/>
                    </a:lnT>
                    <a:lnB>
                      <a:noFill/>
                    </a:lnB>
                    <a:noFill/>
                  </a:tcPr>
                </a:tc>
                <a:extLst>
                  <a:ext uri="{0D108BD9-81ED-4DB2-BD59-A6C34878D82A}">
                    <a16:rowId xmlns:a16="http://schemas.microsoft.com/office/drawing/2014/main" val="492722965"/>
                  </a:ext>
                </a:extLst>
              </a:tr>
              <a:tr h="190500">
                <a:tc>
                  <a:txBody>
                    <a:bodyPr/>
                    <a:lstStyle/>
                    <a:p>
                      <a:r>
                        <a:rPr lang="en-GB" dirty="0">
                          <a:effectLst/>
                        </a:rPr>
                        <a:t>Qinghua </a:t>
                      </a:r>
                      <a:r>
                        <a:rPr lang="en-GB" err="1">
                          <a:effectLst/>
                        </a:rPr>
                        <a:t>Univ</a:t>
                      </a:r>
                    </a:p>
                    <a:p>
                      <a:pPr lvl="0">
                        <a:buNone/>
                      </a:pPr>
                      <a:r>
                        <a:rPr lang="en-GB" dirty="0">
                          <a:effectLst/>
                        </a:rPr>
                        <a:t>GÉANT x14</a:t>
                      </a:r>
                    </a:p>
                  </a:txBody>
                  <a:tcPr anchor="ctr">
                    <a:lnL>
                      <a:noFill/>
                    </a:lnL>
                    <a:lnR>
                      <a:noFill/>
                    </a:lnR>
                    <a:lnT>
                      <a:noFill/>
                    </a:lnT>
                    <a:lnB>
                      <a:noFill/>
                    </a:lnB>
                    <a:noFill/>
                  </a:tcPr>
                </a:tc>
                <a:extLst>
                  <a:ext uri="{0D108BD9-81ED-4DB2-BD59-A6C34878D82A}">
                    <a16:rowId xmlns:a16="http://schemas.microsoft.com/office/drawing/2014/main" val="4187981632"/>
                  </a:ext>
                </a:extLst>
              </a:tr>
            </a:tbl>
          </a:graphicData>
        </a:graphic>
      </p:graphicFrame>
      <p:graphicFrame>
        <p:nvGraphicFramePr>
          <p:cNvPr id="7" name="Table 6">
            <a:extLst>
              <a:ext uri="{FF2B5EF4-FFF2-40B4-BE49-F238E27FC236}">
                <a16:creationId xmlns:a16="http://schemas.microsoft.com/office/drawing/2014/main" id="{C8997039-4447-B44E-C901-074F5FC619F4}"/>
              </a:ext>
            </a:extLst>
          </p:cNvPr>
          <p:cNvGraphicFramePr>
            <a:graphicFrameLocks noGrp="1"/>
          </p:cNvGraphicFramePr>
          <p:nvPr>
            <p:extLst>
              <p:ext uri="{D42A27DB-BD31-4B8C-83A1-F6EECF244321}">
                <p14:modId xmlns:p14="http://schemas.microsoft.com/office/powerpoint/2010/main" val="2422273788"/>
              </p:ext>
            </p:extLst>
          </p:nvPr>
        </p:nvGraphicFramePr>
        <p:xfrm>
          <a:off x="1000125" y="1922035"/>
          <a:ext cx="1984961" cy="4309330"/>
        </p:xfrm>
        <a:graphic>
          <a:graphicData uri="http://schemas.openxmlformats.org/drawingml/2006/table">
            <a:tbl>
              <a:tblPr bandRow="1">
                <a:tableStyleId>{5C22544A-7EE6-4342-B048-85BDC9FD1C3A}</a:tableStyleId>
              </a:tblPr>
              <a:tblGrid>
                <a:gridCol w="1984961">
                  <a:extLst>
                    <a:ext uri="{9D8B030D-6E8A-4147-A177-3AD203B41FA5}">
                      <a16:colId xmlns:a16="http://schemas.microsoft.com/office/drawing/2014/main" val="3727878554"/>
                    </a:ext>
                  </a:extLst>
                </a:gridCol>
              </a:tblGrid>
              <a:tr h="602390">
                <a:tc>
                  <a:txBody>
                    <a:bodyPr/>
                    <a:lstStyle/>
                    <a:p>
                      <a:pPr rtl="0" fontAlgn="base">
                        <a:lnSpc>
                          <a:spcPts val="1350"/>
                        </a:lnSpc>
                        <a:buNone/>
                      </a:pPr>
                      <a:r>
                        <a:rPr lang="en-GB" sz="1800" dirty="0">
                          <a:effectLst/>
                          <a:latin typeface="Calibri"/>
                        </a:rPr>
                        <a:t>Organisation/NREN</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865675468"/>
                  </a:ext>
                </a:extLst>
              </a:tr>
              <a:tr h="370694">
                <a:tc>
                  <a:txBody>
                    <a:bodyPr/>
                    <a:lstStyle/>
                    <a:p>
                      <a:pPr rtl="0" fontAlgn="base">
                        <a:lnSpc>
                          <a:spcPts val="1350"/>
                        </a:lnSpc>
                        <a:buNone/>
                      </a:pPr>
                      <a:r>
                        <a:rPr lang="en-GB" sz="1800" dirty="0">
                          <a:effectLst/>
                          <a:latin typeface="Calibri"/>
                        </a:rPr>
                        <a:t>Sunet x2</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746127753"/>
                  </a:ext>
                </a:extLst>
              </a:tr>
              <a:tr h="370694">
                <a:tc>
                  <a:txBody>
                    <a:bodyPr/>
                    <a:lstStyle/>
                    <a:p>
                      <a:pPr rtl="0" fontAlgn="base">
                        <a:lnSpc>
                          <a:spcPts val="1350"/>
                        </a:lnSpc>
                        <a:buNone/>
                      </a:pPr>
                      <a:r>
                        <a:rPr lang="en-GB" sz="1800" dirty="0">
                          <a:effectLst/>
                          <a:latin typeface="Calibri"/>
                        </a:rPr>
                        <a:t>CANARIE</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595285728"/>
                  </a:ext>
                </a:extLst>
              </a:tr>
              <a:tr h="370694">
                <a:tc>
                  <a:txBody>
                    <a:bodyPr/>
                    <a:lstStyle/>
                    <a:p>
                      <a:pPr rtl="0" fontAlgn="base">
                        <a:lnSpc>
                          <a:spcPts val="1350"/>
                        </a:lnSpc>
                        <a:buNone/>
                      </a:pPr>
                      <a:r>
                        <a:rPr lang="en-GB" sz="1800" dirty="0">
                          <a:effectLst/>
                          <a:latin typeface="Calibri"/>
                        </a:rPr>
                        <a:t>RNP</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026316089"/>
                  </a:ext>
                </a:extLst>
              </a:tr>
              <a:tr h="370694">
                <a:tc>
                  <a:txBody>
                    <a:bodyPr/>
                    <a:lstStyle/>
                    <a:p>
                      <a:pPr rtl="0" fontAlgn="base">
                        <a:lnSpc>
                          <a:spcPts val="1350"/>
                        </a:lnSpc>
                        <a:buNone/>
                      </a:pPr>
                      <a:r>
                        <a:rPr lang="en-GB" sz="1800" dirty="0">
                          <a:effectLst/>
                          <a:latin typeface="Calibri"/>
                        </a:rPr>
                        <a:t>CESNET</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728127663"/>
                  </a:ext>
                </a:extLst>
              </a:tr>
              <a:tr h="370694">
                <a:tc>
                  <a:txBody>
                    <a:bodyPr/>
                    <a:lstStyle/>
                    <a:p>
                      <a:pPr rtl="0" fontAlgn="base">
                        <a:lnSpc>
                          <a:spcPts val="1350"/>
                        </a:lnSpc>
                        <a:buNone/>
                      </a:pPr>
                      <a:r>
                        <a:rPr lang="en-GB" sz="1800" dirty="0">
                          <a:effectLst/>
                          <a:latin typeface="Calibri"/>
                        </a:rPr>
                        <a:t>Karlsbad </a:t>
                      </a:r>
                      <a:r>
                        <a:rPr lang="en-GB" sz="1800" dirty="0" err="1">
                          <a:effectLst/>
                          <a:latin typeface="Calibri"/>
                        </a:rPr>
                        <a:t>Univ</a:t>
                      </a:r>
                      <a:endParaRPr lang="en-GB" dirty="0" err="1">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904248537"/>
                  </a:ext>
                </a:extLst>
              </a:tr>
              <a:tr h="370694">
                <a:tc>
                  <a:txBody>
                    <a:bodyPr/>
                    <a:lstStyle/>
                    <a:p>
                      <a:pPr rtl="0" fontAlgn="base">
                        <a:lnSpc>
                          <a:spcPts val="1350"/>
                        </a:lnSpc>
                        <a:buNone/>
                      </a:pPr>
                      <a:r>
                        <a:rPr lang="en-GB" sz="1800" dirty="0" err="1">
                          <a:effectLst/>
                          <a:latin typeface="Calibri"/>
                        </a:rPr>
                        <a:t>Afnic</a:t>
                      </a:r>
                      <a:endParaRPr lang="en-GB" dirty="0" err="1">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229572572"/>
                  </a:ext>
                </a:extLst>
              </a:tr>
              <a:tr h="370694">
                <a:tc>
                  <a:txBody>
                    <a:bodyPr/>
                    <a:lstStyle/>
                    <a:p>
                      <a:pPr rtl="0" fontAlgn="base">
                        <a:lnSpc>
                          <a:spcPts val="1350"/>
                        </a:lnSpc>
                        <a:buNone/>
                      </a:pPr>
                      <a:r>
                        <a:rPr lang="en-GB" sz="1800" dirty="0">
                          <a:effectLst/>
                          <a:latin typeface="Calibri"/>
                        </a:rPr>
                        <a:t>NTUA/GRNET</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635952111"/>
                  </a:ext>
                </a:extLst>
              </a:tr>
              <a:tr h="370694">
                <a:tc>
                  <a:txBody>
                    <a:bodyPr/>
                    <a:lstStyle/>
                    <a:p>
                      <a:pPr rtl="0" fontAlgn="base">
                        <a:lnSpc>
                          <a:spcPts val="1350"/>
                        </a:lnSpc>
                        <a:buNone/>
                      </a:pPr>
                      <a:r>
                        <a:rPr lang="en-GB" sz="1800" dirty="0">
                          <a:effectLst/>
                          <a:latin typeface="Calibri"/>
                        </a:rPr>
                        <a:t>Spherical Cow</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44448098"/>
                  </a:ext>
                </a:extLst>
              </a:tr>
              <a:tr h="370694">
                <a:tc>
                  <a:txBody>
                    <a:bodyPr/>
                    <a:lstStyle/>
                    <a:p>
                      <a:pPr rtl="0" fontAlgn="base">
                        <a:lnSpc>
                          <a:spcPts val="1350"/>
                        </a:lnSpc>
                        <a:buNone/>
                      </a:pPr>
                      <a:r>
                        <a:rPr lang="en-GB" sz="1800" dirty="0">
                          <a:effectLst/>
                          <a:latin typeface="Calibri"/>
                        </a:rPr>
                        <a:t>RIPE</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542939178"/>
                  </a:ext>
                </a:extLst>
              </a:tr>
              <a:tr h="370694">
                <a:tc>
                  <a:txBody>
                    <a:bodyPr/>
                    <a:lstStyle/>
                    <a:p>
                      <a:pPr rtl="0" fontAlgn="base">
                        <a:lnSpc>
                          <a:spcPts val="1350"/>
                        </a:lnSpc>
                        <a:buNone/>
                      </a:pPr>
                      <a:r>
                        <a:rPr lang="en-GB" sz="1800" dirty="0">
                          <a:effectLst/>
                          <a:latin typeface="Calibri"/>
                        </a:rPr>
                        <a:t>Research Space</a:t>
                      </a:r>
                      <a:endParaRPr lang="en-GB"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654062560"/>
                  </a:ext>
                </a:extLst>
              </a:tr>
            </a:tbl>
          </a:graphicData>
        </a:graphic>
      </p:graphicFrame>
      <p:graphicFrame>
        <p:nvGraphicFramePr>
          <p:cNvPr id="11" name="Table 10">
            <a:extLst>
              <a:ext uri="{FF2B5EF4-FFF2-40B4-BE49-F238E27FC236}">
                <a16:creationId xmlns:a16="http://schemas.microsoft.com/office/drawing/2014/main" id="{39EFD862-DEA2-4F86-0878-F3E8A64C4BD9}"/>
              </a:ext>
            </a:extLst>
          </p:cNvPr>
          <p:cNvGraphicFramePr>
            <a:graphicFrameLocks noGrp="1"/>
          </p:cNvGraphicFramePr>
          <p:nvPr>
            <p:extLst>
              <p:ext uri="{D42A27DB-BD31-4B8C-83A1-F6EECF244321}">
                <p14:modId xmlns:p14="http://schemas.microsoft.com/office/powerpoint/2010/main" val="338877161"/>
              </p:ext>
            </p:extLst>
          </p:nvPr>
        </p:nvGraphicFramePr>
        <p:xfrm>
          <a:off x="6096000" y="2343150"/>
          <a:ext cx="2414241" cy="3226297"/>
        </p:xfrm>
        <a:graphic>
          <a:graphicData uri="http://schemas.openxmlformats.org/drawingml/2006/table">
            <a:tbl>
              <a:tblPr bandRow="1">
                <a:tableStyleId>{5C22544A-7EE6-4342-B048-85BDC9FD1C3A}</a:tableStyleId>
              </a:tblPr>
              <a:tblGrid>
                <a:gridCol w="2414241">
                  <a:extLst>
                    <a:ext uri="{9D8B030D-6E8A-4147-A177-3AD203B41FA5}">
                      <a16:colId xmlns:a16="http://schemas.microsoft.com/office/drawing/2014/main" val="1479076215"/>
                    </a:ext>
                  </a:extLst>
                </a:gridCol>
              </a:tblGrid>
              <a:tr h="232751">
                <a:tc>
                  <a:txBody>
                    <a:bodyPr/>
                    <a:lstStyle/>
                    <a:p>
                      <a:pPr fontAlgn="b"/>
                      <a:endParaRPr lang="en-GB" sz="1800" dirty="0">
                        <a:effectLst/>
                        <a:latin typeface="Calibri Light"/>
                      </a:endParaRPr>
                    </a:p>
                  </a:txBody>
                  <a:tcPr marL="9525" marR="9525" marT="9525" anchor="b">
                    <a:lnL>
                      <a:noFill/>
                    </a:lnL>
                    <a:lnR>
                      <a:noFill/>
                    </a:lnR>
                    <a:lnT>
                      <a:noFill/>
                    </a:lnT>
                    <a:lnB>
                      <a:noFill/>
                    </a:lnB>
                    <a:noFill/>
                  </a:tcPr>
                </a:tc>
                <a:extLst>
                  <a:ext uri="{0D108BD9-81ED-4DB2-BD59-A6C34878D82A}">
                    <a16:rowId xmlns:a16="http://schemas.microsoft.com/office/drawing/2014/main" val="205548130"/>
                  </a:ext>
                </a:extLst>
              </a:tr>
              <a:tr h="232751">
                <a:tc>
                  <a:txBody>
                    <a:bodyPr/>
                    <a:lstStyle/>
                    <a:p>
                      <a:pPr fontAlgn="b"/>
                      <a:r>
                        <a:rPr lang="en-GB" sz="1800" dirty="0">
                          <a:effectLst/>
                          <a:latin typeface="Calibri"/>
                        </a:rPr>
                        <a:t>CESNET</a:t>
                      </a:r>
                    </a:p>
                  </a:txBody>
                  <a:tcPr marL="9525" marR="9525" marT="9525" anchor="b">
                    <a:lnL>
                      <a:noFill/>
                    </a:lnL>
                    <a:lnR>
                      <a:noFill/>
                    </a:lnR>
                    <a:lnT>
                      <a:noFill/>
                    </a:lnT>
                    <a:lnB>
                      <a:noFill/>
                    </a:lnB>
                    <a:noFill/>
                  </a:tcPr>
                </a:tc>
                <a:extLst>
                  <a:ext uri="{0D108BD9-81ED-4DB2-BD59-A6C34878D82A}">
                    <a16:rowId xmlns:a16="http://schemas.microsoft.com/office/drawing/2014/main" val="462399762"/>
                  </a:ext>
                </a:extLst>
              </a:tr>
              <a:tr h="232751">
                <a:tc>
                  <a:txBody>
                    <a:bodyPr/>
                    <a:lstStyle/>
                    <a:p>
                      <a:pPr fontAlgn="b"/>
                      <a:r>
                        <a:rPr lang="en-GB" sz="1800" dirty="0">
                          <a:effectLst/>
                          <a:latin typeface="Calibri"/>
                        </a:rPr>
                        <a:t>CSUC</a:t>
                      </a:r>
                    </a:p>
                  </a:txBody>
                  <a:tcPr marL="9525" marR="9525" marT="9525" anchor="b">
                    <a:lnL>
                      <a:noFill/>
                    </a:lnL>
                    <a:lnR>
                      <a:noFill/>
                    </a:lnR>
                    <a:lnT>
                      <a:noFill/>
                    </a:lnT>
                    <a:lnB>
                      <a:noFill/>
                    </a:lnB>
                    <a:noFill/>
                  </a:tcPr>
                </a:tc>
                <a:extLst>
                  <a:ext uri="{0D108BD9-81ED-4DB2-BD59-A6C34878D82A}">
                    <a16:rowId xmlns:a16="http://schemas.microsoft.com/office/drawing/2014/main" val="2113493176"/>
                  </a:ext>
                </a:extLst>
              </a:tr>
              <a:tr h="232751">
                <a:tc>
                  <a:txBody>
                    <a:bodyPr/>
                    <a:lstStyle/>
                    <a:p>
                      <a:pPr fontAlgn="b"/>
                      <a:r>
                        <a:rPr lang="en-GB" sz="1800" dirty="0">
                          <a:effectLst/>
                          <a:latin typeface="Calibri"/>
                        </a:rPr>
                        <a:t>DFN x4</a:t>
                      </a:r>
                    </a:p>
                  </a:txBody>
                  <a:tcPr marL="9525" marR="9525" marT="9525" anchor="b">
                    <a:lnL>
                      <a:noFill/>
                    </a:lnL>
                    <a:lnR>
                      <a:noFill/>
                    </a:lnR>
                    <a:lnT>
                      <a:noFill/>
                    </a:lnT>
                    <a:lnB>
                      <a:noFill/>
                    </a:lnB>
                    <a:noFill/>
                  </a:tcPr>
                </a:tc>
                <a:extLst>
                  <a:ext uri="{0D108BD9-81ED-4DB2-BD59-A6C34878D82A}">
                    <a16:rowId xmlns:a16="http://schemas.microsoft.com/office/drawing/2014/main" val="1331272667"/>
                  </a:ext>
                </a:extLst>
              </a:tr>
              <a:tr h="217234">
                <a:tc>
                  <a:txBody>
                    <a:bodyPr/>
                    <a:lstStyle/>
                    <a:p>
                      <a:pPr fontAlgn="b"/>
                      <a:r>
                        <a:rPr lang="en-GB" sz="1800" dirty="0">
                          <a:effectLst/>
                          <a:latin typeface="Calibri"/>
                        </a:rPr>
                        <a:t>e-Science Data Factory / SURF</a:t>
                      </a:r>
                    </a:p>
                  </a:txBody>
                  <a:tcPr marL="9525" marR="9525" marT="9525" anchor="b">
                    <a:lnL>
                      <a:noFill/>
                    </a:lnL>
                    <a:lnR>
                      <a:noFill/>
                    </a:lnR>
                    <a:lnT>
                      <a:noFill/>
                    </a:lnT>
                    <a:lnB>
                      <a:noFill/>
                    </a:lnB>
                    <a:noFill/>
                  </a:tcPr>
                </a:tc>
                <a:extLst>
                  <a:ext uri="{0D108BD9-81ED-4DB2-BD59-A6C34878D82A}">
                    <a16:rowId xmlns:a16="http://schemas.microsoft.com/office/drawing/2014/main" val="3922917014"/>
                  </a:ext>
                </a:extLst>
              </a:tr>
              <a:tr h="370702">
                <a:tc>
                  <a:txBody>
                    <a:bodyPr/>
                    <a:lstStyle/>
                    <a:p>
                      <a:pPr fontAlgn="b"/>
                      <a:r>
                        <a:rPr lang="en-GB" sz="1800" dirty="0">
                          <a:effectLst/>
                          <a:latin typeface="Calibri"/>
                        </a:rPr>
                        <a:t>GÉANT x14</a:t>
                      </a:r>
                    </a:p>
                  </a:txBody>
                  <a:tcPr marL="9525" marR="9525" marT="9525" anchor="b">
                    <a:lnL>
                      <a:noFill/>
                    </a:lnL>
                    <a:lnR>
                      <a:noFill/>
                    </a:lnR>
                    <a:lnT>
                      <a:noFill/>
                    </a:lnT>
                    <a:lnB>
                      <a:noFill/>
                    </a:lnB>
                    <a:noFill/>
                  </a:tcPr>
                </a:tc>
                <a:extLst>
                  <a:ext uri="{0D108BD9-81ED-4DB2-BD59-A6C34878D82A}">
                    <a16:rowId xmlns:a16="http://schemas.microsoft.com/office/drawing/2014/main" val="1598140858"/>
                  </a:ext>
                </a:extLst>
              </a:tr>
              <a:tr h="232751">
                <a:tc>
                  <a:txBody>
                    <a:bodyPr/>
                    <a:lstStyle/>
                    <a:p>
                      <a:pPr fontAlgn="b"/>
                      <a:r>
                        <a:rPr lang="en-GB" sz="1800" dirty="0">
                          <a:effectLst/>
                          <a:latin typeface="Calibri"/>
                        </a:rPr>
                        <a:t>Huawei</a:t>
                      </a:r>
                    </a:p>
                  </a:txBody>
                  <a:tcPr marL="9525" marR="9525" marT="9525" anchor="b">
                    <a:lnL>
                      <a:noFill/>
                    </a:lnL>
                    <a:lnR>
                      <a:noFill/>
                    </a:lnR>
                    <a:lnT>
                      <a:noFill/>
                    </a:lnT>
                    <a:lnB>
                      <a:noFill/>
                    </a:lnB>
                    <a:noFill/>
                  </a:tcPr>
                </a:tc>
                <a:extLst>
                  <a:ext uri="{0D108BD9-81ED-4DB2-BD59-A6C34878D82A}">
                    <a16:rowId xmlns:a16="http://schemas.microsoft.com/office/drawing/2014/main" val="966852459"/>
                  </a:ext>
                </a:extLst>
              </a:tr>
              <a:tr h="232751">
                <a:tc>
                  <a:txBody>
                    <a:bodyPr/>
                    <a:lstStyle/>
                    <a:p>
                      <a:pPr fontAlgn="b"/>
                      <a:r>
                        <a:rPr lang="en-GB" sz="1800" dirty="0">
                          <a:effectLst/>
                          <a:latin typeface="Calibri"/>
                        </a:rPr>
                        <a:t>Institute for Informatics (Armenia)</a:t>
                      </a:r>
                    </a:p>
                  </a:txBody>
                  <a:tcPr marL="9525" marR="9525" marT="9525" anchor="b">
                    <a:lnL>
                      <a:noFill/>
                    </a:lnL>
                    <a:lnR>
                      <a:noFill/>
                    </a:lnR>
                    <a:lnT>
                      <a:noFill/>
                    </a:lnT>
                    <a:lnB>
                      <a:noFill/>
                    </a:lnB>
                    <a:noFill/>
                  </a:tcPr>
                </a:tc>
                <a:extLst>
                  <a:ext uri="{0D108BD9-81ED-4DB2-BD59-A6C34878D82A}">
                    <a16:rowId xmlns:a16="http://schemas.microsoft.com/office/drawing/2014/main" val="3475524715"/>
                  </a:ext>
                </a:extLst>
              </a:tr>
            </a:tbl>
          </a:graphicData>
        </a:graphic>
      </p:graphicFrame>
      <p:graphicFrame>
        <p:nvGraphicFramePr>
          <p:cNvPr id="13" name="Table 12">
            <a:extLst>
              <a:ext uri="{FF2B5EF4-FFF2-40B4-BE49-F238E27FC236}">
                <a16:creationId xmlns:a16="http://schemas.microsoft.com/office/drawing/2014/main" id="{4B63C218-AC03-51D1-CE51-D76172E351B9}"/>
              </a:ext>
            </a:extLst>
          </p:cNvPr>
          <p:cNvGraphicFramePr>
            <a:graphicFrameLocks noGrp="1"/>
          </p:cNvGraphicFramePr>
          <p:nvPr>
            <p:extLst>
              <p:ext uri="{D42A27DB-BD31-4B8C-83A1-F6EECF244321}">
                <p14:modId xmlns:p14="http://schemas.microsoft.com/office/powerpoint/2010/main" val="3199147770"/>
              </p:ext>
            </p:extLst>
          </p:nvPr>
        </p:nvGraphicFramePr>
        <p:xfrm>
          <a:off x="8658225" y="2647950"/>
          <a:ext cx="2676944" cy="2347742"/>
        </p:xfrm>
        <a:graphic>
          <a:graphicData uri="http://schemas.openxmlformats.org/drawingml/2006/table">
            <a:tbl>
              <a:tblPr bandRow="1">
                <a:tableStyleId>{5C22544A-7EE6-4342-B048-85BDC9FD1C3A}</a:tableStyleId>
              </a:tblPr>
              <a:tblGrid>
                <a:gridCol w="2676944">
                  <a:extLst>
                    <a:ext uri="{9D8B030D-6E8A-4147-A177-3AD203B41FA5}">
                      <a16:colId xmlns:a16="http://schemas.microsoft.com/office/drawing/2014/main" val="982207139"/>
                    </a:ext>
                  </a:extLst>
                </a:gridCol>
              </a:tblGrid>
              <a:tr h="308918">
                <a:tc>
                  <a:txBody>
                    <a:bodyPr/>
                    <a:lstStyle/>
                    <a:p>
                      <a:pPr rtl="0" fontAlgn="base">
                        <a:lnSpc>
                          <a:spcPts val="1350"/>
                        </a:lnSpc>
                        <a:buNone/>
                      </a:pPr>
                      <a:r>
                        <a:rPr lang="en-GB" sz="1800">
                          <a:effectLst/>
                          <a:latin typeface="Calibri" panose="020F0502020204030204" pitchFamily="34" charset="0"/>
                        </a:rPr>
                        <a:t>Internet2</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17051127"/>
                  </a:ext>
                </a:extLst>
              </a:tr>
              <a:tr h="339804">
                <a:tc>
                  <a:txBody>
                    <a:bodyPr/>
                    <a:lstStyle/>
                    <a:p>
                      <a:pPr rtl="0" fontAlgn="base">
                        <a:lnSpc>
                          <a:spcPts val="1350"/>
                        </a:lnSpc>
                        <a:buNone/>
                      </a:pPr>
                      <a:r>
                        <a:rPr lang="en-GB" sz="1800">
                          <a:effectLst/>
                          <a:latin typeface="Calibri" panose="020F0502020204030204" pitchFamily="34" charset="0"/>
                        </a:rPr>
                        <a:t>Jisc</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4188805088"/>
                  </a:ext>
                </a:extLst>
              </a:tr>
              <a:tr h="339804">
                <a:tc>
                  <a:txBody>
                    <a:bodyPr/>
                    <a:lstStyle/>
                    <a:p>
                      <a:pPr rtl="0" fontAlgn="base">
                        <a:lnSpc>
                          <a:spcPts val="1350"/>
                        </a:lnSpc>
                        <a:buNone/>
                      </a:pPr>
                      <a:r>
                        <a:rPr lang="en-GB" sz="1800">
                          <a:effectLst/>
                          <a:latin typeface="Calibri" panose="020F0502020204030204" pitchFamily="34" charset="0"/>
                        </a:rPr>
                        <a:t>Peking University</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955474819"/>
                  </a:ext>
                </a:extLst>
              </a:tr>
              <a:tr h="339804">
                <a:tc>
                  <a:txBody>
                    <a:bodyPr/>
                    <a:lstStyle/>
                    <a:p>
                      <a:pPr rtl="0" fontAlgn="base">
                        <a:lnSpc>
                          <a:spcPts val="1350"/>
                        </a:lnSpc>
                        <a:buNone/>
                      </a:pPr>
                      <a:r>
                        <a:rPr lang="en-GB" sz="1800">
                          <a:effectLst/>
                          <a:latin typeface="Calibri" panose="020F0502020204030204" pitchFamily="34" charset="0"/>
                        </a:rPr>
                        <a:t>RNP</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071888953"/>
                  </a:ext>
                </a:extLst>
              </a:tr>
              <a:tr h="339804">
                <a:tc>
                  <a:txBody>
                    <a:bodyPr/>
                    <a:lstStyle/>
                    <a:p>
                      <a:pPr rtl="0" fontAlgn="base">
                        <a:lnSpc>
                          <a:spcPts val="1350"/>
                        </a:lnSpc>
                        <a:buNone/>
                      </a:pPr>
                      <a:r>
                        <a:rPr lang="en-GB" sz="1800">
                          <a:effectLst/>
                          <a:latin typeface="Calibri" panose="020F0502020204030204" pitchFamily="34" charset="0"/>
                        </a:rPr>
                        <a:t>SUNET x2</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69636641"/>
                  </a:ext>
                </a:extLst>
              </a:tr>
              <a:tr h="339804">
                <a:tc>
                  <a:txBody>
                    <a:bodyPr/>
                    <a:lstStyle/>
                    <a:p>
                      <a:pPr rtl="0" fontAlgn="base">
                        <a:lnSpc>
                          <a:spcPts val="1350"/>
                        </a:lnSpc>
                        <a:buNone/>
                      </a:pPr>
                      <a:r>
                        <a:rPr lang="en-GB" sz="1800">
                          <a:effectLst/>
                          <a:latin typeface="Calibri" panose="020F0502020204030204" pitchFamily="34" charset="0"/>
                        </a:rPr>
                        <a:t>SURF</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299597367"/>
                  </a:ext>
                </a:extLst>
              </a:tr>
              <a:tr h="339804">
                <a:tc>
                  <a:txBody>
                    <a:bodyPr/>
                    <a:lstStyle/>
                    <a:p>
                      <a:pPr rtl="0" fontAlgn="base">
                        <a:lnSpc>
                          <a:spcPts val="1350"/>
                        </a:lnSpc>
                        <a:buNone/>
                      </a:pPr>
                      <a:r>
                        <a:rPr lang="en-GB" sz="1800">
                          <a:effectLst/>
                          <a:latin typeface="Calibri" panose="020F0502020204030204" pitchFamily="34" charset="0"/>
                        </a:rPr>
                        <a:t>The Vietsch Foundation</a:t>
                      </a:r>
                      <a:endParaRPr lang="en-GB">
                        <a:effectLst/>
                      </a:endParaRPr>
                    </a:p>
                  </a:txBody>
                  <a:tcPr marL="5867" marR="5867" marT="5867" marB="28194"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003501565"/>
                  </a:ext>
                </a:extLst>
              </a:tr>
            </a:tbl>
          </a:graphicData>
        </a:graphic>
      </p:graphicFrame>
    </p:spTree>
    <p:extLst>
      <p:ext uri="{BB962C8B-B14F-4D97-AF65-F5344CB8AC3E}">
        <p14:creationId xmlns:p14="http://schemas.microsoft.com/office/powerpoint/2010/main" val="212397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DF7FB-D35B-D33C-AB7C-0FCD719FA6CC}"/>
              </a:ext>
            </a:extLst>
          </p:cNvPr>
          <p:cNvSpPr>
            <a:spLocks noGrp="1"/>
          </p:cNvSpPr>
          <p:nvPr>
            <p:ph type="title"/>
          </p:nvPr>
        </p:nvSpPr>
        <p:spPr/>
        <p:txBody>
          <a:bodyPr/>
          <a:lstStyle/>
          <a:p>
            <a:r>
              <a:rPr lang="en-GB" dirty="0">
                <a:ea typeface="Calibri"/>
                <a:cs typeface="Calibri"/>
              </a:rPr>
              <a:t>GÉANT Community Programme Budget</a:t>
            </a:r>
          </a:p>
        </p:txBody>
      </p:sp>
      <p:sp>
        <p:nvSpPr>
          <p:cNvPr id="3" name="Content Placeholder 2">
            <a:extLst>
              <a:ext uri="{FF2B5EF4-FFF2-40B4-BE49-F238E27FC236}">
                <a16:creationId xmlns:a16="http://schemas.microsoft.com/office/drawing/2014/main" id="{01EEB3D2-3CC5-54B5-0A94-7170DC2D8427}"/>
              </a:ext>
            </a:extLst>
          </p:cNvPr>
          <p:cNvSpPr>
            <a:spLocks noGrp="1"/>
          </p:cNvSpPr>
          <p:nvPr>
            <p:ph sz="quarter" idx="10"/>
          </p:nvPr>
        </p:nvSpPr>
        <p:spPr/>
        <p:txBody>
          <a:bodyPr vert="horz" lIns="91440" tIns="45720" rIns="91440" bIns="45720" rtlCol="0" anchor="t">
            <a:normAutofit/>
          </a:bodyPr>
          <a:lstStyle/>
          <a:p>
            <a:r>
              <a:rPr lang="en-GB" dirty="0">
                <a:ea typeface="Calibri"/>
                <a:cs typeface="Calibri"/>
              </a:rPr>
              <a:t>GN5-2 WP3T4: 863,193 </a:t>
            </a:r>
            <a:r>
              <a:rPr lang="en-GB" dirty="0" err="1">
                <a:ea typeface="Calibri"/>
                <a:cs typeface="Calibri"/>
              </a:rPr>
              <a:t>Eur</a:t>
            </a:r>
            <a:r>
              <a:rPr lang="en-GB" dirty="0">
                <a:ea typeface="Calibri"/>
                <a:cs typeface="Calibri"/>
              </a:rPr>
              <a:t> (30 months)</a:t>
            </a:r>
          </a:p>
          <a:p>
            <a:pPr lvl="1"/>
            <a:r>
              <a:rPr lang="en-GB" dirty="0">
                <a:ea typeface="Calibri"/>
                <a:cs typeface="Calibri"/>
              </a:rPr>
              <a:t>83 PMs (2 FTE GÉANT, GCP Manager and Events and Project Specialist + 1PM/yr, Coordinators)</a:t>
            </a:r>
            <a:endParaRPr lang="en-US" dirty="0">
              <a:solidFill>
                <a:srgbClr val="000000"/>
              </a:solidFill>
              <a:ea typeface="Calibri"/>
              <a:cs typeface="Calibri"/>
            </a:endParaRPr>
          </a:p>
          <a:p>
            <a:pPr lvl="1"/>
            <a:r>
              <a:rPr lang="en-GB" dirty="0">
                <a:ea typeface="Calibri"/>
                <a:cs typeface="Calibri"/>
              </a:rPr>
              <a:t>87,500 </a:t>
            </a:r>
            <a:r>
              <a:rPr lang="en-GB" dirty="0" err="1">
                <a:ea typeface="Calibri"/>
                <a:cs typeface="Calibri"/>
              </a:rPr>
              <a:t>Eur</a:t>
            </a:r>
            <a:r>
              <a:rPr lang="en-GB" dirty="0">
                <a:ea typeface="Calibri"/>
                <a:cs typeface="Calibri"/>
              </a:rPr>
              <a:t> Travel and subsistence</a:t>
            </a:r>
            <a:endParaRPr lang="en-GB" dirty="0"/>
          </a:p>
          <a:p>
            <a:r>
              <a:rPr lang="en-GB" dirty="0">
                <a:ea typeface="Calibri"/>
                <a:cs typeface="Calibri"/>
              </a:rPr>
              <a:t>Member contribution: 310,000 </a:t>
            </a:r>
            <a:r>
              <a:rPr lang="en-GB" dirty="0" err="1">
                <a:ea typeface="Calibri"/>
                <a:cs typeface="Calibri"/>
              </a:rPr>
              <a:t>Eur</a:t>
            </a:r>
            <a:r>
              <a:rPr lang="en-GB" dirty="0">
                <a:ea typeface="Calibri"/>
                <a:cs typeface="Calibri"/>
              </a:rPr>
              <a:t> (per year, contingent on AOPB approval)</a:t>
            </a:r>
          </a:p>
          <a:p>
            <a:pPr lvl="1"/>
            <a:r>
              <a:rPr lang="en-GB" dirty="0">
                <a:ea typeface="Calibri"/>
                <a:cs typeface="Calibri"/>
              </a:rPr>
              <a:t>300,000 </a:t>
            </a:r>
            <a:r>
              <a:rPr lang="en-GB" err="1">
                <a:ea typeface="Calibri"/>
                <a:cs typeface="Calibri"/>
              </a:rPr>
              <a:t>Eur</a:t>
            </a:r>
            <a:r>
              <a:rPr lang="en-GB" dirty="0">
                <a:ea typeface="Calibri"/>
                <a:cs typeface="Calibri"/>
              </a:rPr>
              <a:t> Innovation Programme</a:t>
            </a:r>
          </a:p>
          <a:p>
            <a:pPr lvl="1"/>
            <a:r>
              <a:rPr lang="en-GB" dirty="0">
                <a:ea typeface="Calibri"/>
                <a:cs typeface="Calibri"/>
              </a:rPr>
              <a:t>15,000 </a:t>
            </a:r>
            <a:r>
              <a:rPr lang="en-GB" dirty="0" err="1">
                <a:ea typeface="Calibri"/>
                <a:cs typeface="Calibri"/>
              </a:rPr>
              <a:t>Eur</a:t>
            </a:r>
            <a:r>
              <a:rPr lang="en-GB" dirty="0">
                <a:ea typeface="Calibri"/>
                <a:cs typeface="Calibri"/>
              </a:rPr>
              <a:t> GCC</a:t>
            </a:r>
          </a:p>
          <a:p>
            <a:pPr marL="457200" lvl="1" indent="0">
              <a:buNone/>
            </a:pPr>
            <a:endParaRPr lang="en-GB" dirty="0">
              <a:ea typeface="Calibri"/>
              <a:cs typeface="Calibri"/>
            </a:endParaRPr>
          </a:p>
          <a:p>
            <a:pPr marL="457200" lvl="1" indent="0">
              <a:buNone/>
            </a:pPr>
            <a:r>
              <a:rPr lang="en-GB" dirty="0">
                <a:solidFill>
                  <a:srgbClr val="C00000"/>
                </a:solidFill>
                <a:ea typeface="Calibri"/>
                <a:cs typeface="Calibri"/>
              </a:rPr>
              <a:t>The rest is pure TLC on a voluntary basis... With less than 1 Mill </a:t>
            </a:r>
            <a:r>
              <a:rPr lang="en-GB" err="1">
                <a:solidFill>
                  <a:srgbClr val="C00000"/>
                </a:solidFill>
                <a:ea typeface="Calibri"/>
                <a:cs typeface="Calibri"/>
              </a:rPr>
              <a:t>Eur</a:t>
            </a:r>
            <a:r>
              <a:rPr lang="en-GB" dirty="0">
                <a:solidFill>
                  <a:srgbClr val="C00000"/>
                </a:solidFill>
                <a:ea typeface="Calibri"/>
                <a:cs typeface="Calibri"/>
              </a:rPr>
              <a:t>, we reached 3821 participants from 67 different countries in GN5-1.</a:t>
            </a:r>
          </a:p>
          <a:p>
            <a:pPr marL="457200" lvl="1" indent="0">
              <a:buNone/>
            </a:pPr>
            <a:endParaRPr lang="en-GB" dirty="0">
              <a:ea typeface="Calibri"/>
              <a:cs typeface="Calibri"/>
            </a:endParaRPr>
          </a:p>
          <a:p>
            <a:pPr marL="228600" lvl="1"/>
            <a:endParaRPr lang="en-GB" dirty="0">
              <a:ea typeface="Calibri"/>
              <a:cs typeface="Calibri"/>
            </a:endParaRPr>
          </a:p>
          <a:p>
            <a:pPr lvl="1"/>
            <a:endParaRPr lang="en-GB" dirty="0">
              <a:ea typeface="Calibri"/>
              <a:cs typeface="Calibri"/>
            </a:endParaRPr>
          </a:p>
          <a:p>
            <a:pPr marL="457200" lvl="1" indent="0">
              <a:buNone/>
            </a:pPr>
            <a:endParaRPr lang="en-GB" dirty="0">
              <a:ea typeface="Calibri"/>
              <a:cs typeface="Calibri"/>
            </a:endParaRPr>
          </a:p>
          <a:p>
            <a:pPr marL="457200" lvl="1" indent="0">
              <a:buNone/>
            </a:pPr>
            <a:endParaRPr lang="en-GB" dirty="0">
              <a:ea typeface="Calibri"/>
              <a:cs typeface="Calibri"/>
            </a:endParaRPr>
          </a:p>
          <a:p>
            <a:pPr lvl="1"/>
            <a:endParaRPr lang="en-GB" dirty="0">
              <a:ea typeface="Calibri"/>
              <a:cs typeface="Calibri"/>
            </a:endParaRPr>
          </a:p>
        </p:txBody>
      </p:sp>
    </p:spTree>
    <p:extLst>
      <p:ext uri="{BB962C8B-B14F-4D97-AF65-F5344CB8AC3E}">
        <p14:creationId xmlns:p14="http://schemas.microsoft.com/office/powerpoint/2010/main" val="17931653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A6974-6160-AC5B-47ED-E89D2B77B9ED}"/>
              </a:ext>
            </a:extLst>
          </p:cNvPr>
          <p:cNvSpPr>
            <a:spLocks noGrp="1"/>
          </p:cNvSpPr>
          <p:nvPr>
            <p:ph type="title"/>
          </p:nvPr>
        </p:nvSpPr>
        <p:spPr/>
        <p:txBody>
          <a:bodyPr>
            <a:normAutofit/>
          </a:bodyPr>
          <a:lstStyle/>
          <a:p>
            <a:r>
              <a:rPr lang="en-GB" dirty="0">
                <a:ea typeface="Calibri"/>
                <a:cs typeface="Calibri"/>
              </a:rPr>
              <a:t>Our Framework, Our Future: Working session</a:t>
            </a:r>
            <a:endParaRPr lang="en-GB" dirty="0"/>
          </a:p>
        </p:txBody>
      </p:sp>
      <p:sp>
        <p:nvSpPr>
          <p:cNvPr id="3" name="Content Placeholder 2">
            <a:extLst>
              <a:ext uri="{FF2B5EF4-FFF2-40B4-BE49-F238E27FC236}">
                <a16:creationId xmlns:a16="http://schemas.microsoft.com/office/drawing/2014/main" id="{18FFEFF9-913A-77CE-B743-D919EA3864CA}"/>
              </a:ext>
            </a:extLst>
          </p:cNvPr>
          <p:cNvSpPr>
            <a:spLocks noGrp="1"/>
          </p:cNvSpPr>
          <p:nvPr>
            <p:ph sz="quarter" idx="10"/>
          </p:nvPr>
        </p:nvSpPr>
        <p:spPr/>
        <p:txBody>
          <a:bodyPr vert="horz" lIns="91440" tIns="45720" rIns="91440" bIns="45720" rtlCol="0" anchor="t">
            <a:normAutofit lnSpcReduction="10000"/>
          </a:bodyPr>
          <a:lstStyle/>
          <a:p>
            <a:pPr>
              <a:buNone/>
            </a:pPr>
            <a:r>
              <a:rPr lang="en-GB" dirty="0">
                <a:ea typeface="Calibri"/>
                <a:cs typeface="Calibri"/>
              </a:rPr>
              <a:t>Happy with the status quo? Let's Get to Work!</a:t>
            </a:r>
            <a:endParaRPr lang="en-GB" dirty="0">
              <a:solidFill>
                <a:srgbClr val="000000"/>
              </a:solidFill>
              <a:ea typeface="Calibri"/>
              <a:cs typeface="Calibri"/>
            </a:endParaRPr>
          </a:p>
          <a:p>
            <a:pPr>
              <a:buNone/>
            </a:pPr>
            <a:endParaRPr lang="en-GB" dirty="0">
              <a:ea typeface="Calibri"/>
              <a:cs typeface="Calibri"/>
            </a:endParaRPr>
          </a:p>
          <a:p>
            <a:pPr marL="0" indent="0">
              <a:buNone/>
            </a:pPr>
            <a:r>
              <a:rPr lang="en-GB" dirty="0">
                <a:ea typeface="Calibri"/>
                <a:cs typeface="Calibri"/>
              </a:rPr>
              <a:t>Group 1- Lars, Michel G., Dom, Mario, Barbara, Judith (Blue Room)</a:t>
            </a:r>
            <a:endParaRPr lang="en-US" dirty="0">
              <a:ea typeface="Calibri"/>
              <a:cs typeface="Calibri"/>
            </a:endParaRPr>
          </a:p>
          <a:p>
            <a:pPr marL="0" indent="0">
              <a:buNone/>
            </a:pPr>
            <a:r>
              <a:rPr lang="en-GB" dirty="0">
                <a:ea typeface="Calibri"/>
                <a:cs typeface="Calibri"/>
              </a:rPr>
              <a:t>Group 2- Annabel, Arjan, Monique, Rudolf, Ariela (Blue Room)</a:t>
            </a:r>
          </a:p>
          <a:p>
            <a:pPr marL="0" indent="0">
              <a:buNone/>
            </a:pPr>
            <a:r>
              <a:rPr lang="en-GB" dirty="0">
                <a:ea typeface="Calibri"/>
                <a:cs typeface="Calibri"/>
              </a:rPr>
              <a:t>Group 3- Eli, Piotr, </a:t>
            </a:r>
            <a:r>
              <a:rPr lang="en-GB" b="1" dirty="0" err="1">
                <a:ea typeface="Calibri"/>
                <a:cs typeface="Calibri"/>
              </a:rPr>
              <a:t>Nadelina</a:t>
            </a:r>
            <a:r>
              <a:rPr lang="en-GB" dirty="0">
                <a:ea typeface="Calibri"/>
                <a:cs typeface="Calibri"/>
              </a:rPr>
              <a:t>, Silvia, Erik, Ivana (Blue Room) </a:t>
            </a:r>
          </a:p>
          <a:p>
            <a:pPr marL="0" indent="0">
              <a:buNone/>
            </a:pPr>
            <a:r>
              <a:rPr lang="en-GB" dirty="0">
                <a:ea typeface="Calibri"/>
                <a:cs typeface="Calibri"/>
              </a:rPr>
              <a:t>Group 4- Mian, Leonie, Grace, </a:t>
            </a:r>
            <a:r>
              <a:rPr lang="en-GB" b="1" dirty="0">
                <a:ea typeface="Calibri"/>
                <a:cs typeface="Calibri"/>
              </a:rPr>
              <a:t>Charlie</a:t>
            </a:r>
            <a:r>
              <a:rPr lang="en-GB" dirty="0">
                <a:ea typeface="Calibri"/>
                <a:cs typeface="Calibri"/>
              </a:rPr>
              <a:t>, Michel W. (Green Room)</a:t>
            </a:r>
          </a:p>
          <a:p>
            <a:pPr marL="0" indent="0">
              <a:buNone/>
            </a:pPr>
            <a:r>
              <a:rPr lang="en-GB" dirty="0">
                <a:ea typeface="Calibri"/>
                <a:cs typeface="Calibri"/>
              </a:rPr>
              <a:t>Group 5- </a:t>
            </a:r>
            <a:r>
              <a:rPr lang="en-GB" dirty="0" err="1">
                <a:ea typeface="Calibri"/>
                <a:cs typeface="Calibri"/>
              </a:rPr>
              <a:t>Gyongyi</a:t>
            </a:r>
            <a:r>
              <a:rPr lang="en-GB" dirty="0">
                <a:ea typeface="Calibri"/>
                <a:cs typeface="Calibri"/>
              </a:rPr>
              <a:t>, Daniela, Josef, </a:t>
            </a:r>
            <a:r>
              <a:rPr lang="en-GB" b="1" dirty="0">
                <a:ea typeface="Calibri"/>
                <a:cs typeface="Calibri"/>
              </a:rPr>
              <a:t>Dawn</a:t>
            </a:r>
            <a:r>
              <a:rPr lang="en-GB" dirty="0">
                <a:ea typeface="Calibri"/>
                <a:cs typeface="Calibri"/>
              </a:rPr>
              <a:t>, Martin (Purple Room)</a:t>
            </a:r>
          </a:p>
          <a:p>
            <a:pPr marL="0" indent="0">
              <a:buNone/>
            </a:pPr>
            <a:r>
              <a:rPr lang="en-GB" dirty="0">
                <a:ea typeface="Calibri"/>
                <a:cs typeface="Calibri"/>
              </a:rPr>
              <a:t>Group 6- Nicole, Paul, </a:t>
            </a:r>
            <a:r>
              <a:rPr lang="en-GB" dirty="0" err="1">
                <a:ea typeface="Calibri"/>
                <a:cs typeface="Calibri"/>
              </a:rPr>
              <a:t>Badre</a:t>
            </a:r>
            <a:r>
              <a:rPr lang="en-GB" dirty="0">
                <a:ea typeface="Calibri"/>
                <a:cs typeface="Calibri"/>
              </a:rPr>
              <a:t>, Clare, Jan (Purple Room)</a:t>
            </a:r>
          </a:p>
          <a:p>
            <a:pPr marL="0" indent="0">
              <a:buNone/>
            </a:pPr>
            <a:endParaRPr lang="en-GB" dirty="0">
              <a:ea typeface="Calibri"/>
              <a:cs typeface="Calibri"/>
            </a:endParaRPr>
          </a:p>
          <a:p>
            <a:pPr marL="0" indent="0">
              <a:buNone/>
            </a:pPr>
            <a:r>
              <a:rPr lang="en-GB" i="1" dirty="0">
                <a:ea typeface="Calibri"/>
                <a:cs typeface="Calibri"/>
              </a:rPr>
              <a:t>Assign a Facilitator and Note taker in each group.</a:t>
            </a:r>
          </a:p>
        </p:txBody>
      </p:sp>
    </p:spTree>
    <p:extLst>
      <p:ext uri="{BB962C8B-B14F-4D97-AF65-F5344CB8AC3E}">
        <p14:creationId xmlns:p14="http://schemas.microsoft.com/office/powerpoint/2010/main" val="3117325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37B9-01E7-0D98-FA9E-D59EA4F9BA80}"/>
              </a:ext>
            </a:extLst>
          </p:cNvPr>
          <p:cNvSpPr>
            <a:spLocks noGrp="1"/>
          </p:cNvSpPr>
          <p:nvPr>
            <p:ph type="title"/>
          </p:nvPr>
        </p:nvSpPr>
        <p:spPr/>
        <p:txBody>
          <a:bodyPr/>
          <a:lstStyle/>
          <a:p>
            <a:r>
              <a:rPr lang="en-GB" dirty="0">
                <a:ea typeface="Calibri"/>
                <a:cs typeface="Calibri"/>
              </a:rPr>
              <a:t>Guiding Questions – Future </a:t>
            </a:r>
            <a:endParaRPr lang="en-GB" dirty="0"/>
          </a:p>
        </p:txBody>
      </p:sp>
      <p:sp>
        <p:nvSpPr>
          <p:cNvPr id="3" name="Content Placeholder 2">
            <a:extLst>
              <a:ext uri="{FF2B5EF4-FFF2-40B4-BE49-F238E27FC236}">
                <a16:creationId xmlns:a16="http://schemas.microsoft.com/office/drawing/2014/main" id="{CE6E21EB-AFB2-A4FF-090E-5AA15EBD7934}"/>
              </a:ext>
            </a:extLst>
          </p:cNvPr>
          <p:cNvSpPr>
            <a:spLocks noGrp="1"/>
          </p:cNvSpPr>
          <p:nvPr>
            <p:ph sz="quarter" idx="10"/>
          </p:nvPr>
        </p:nvSpPr>
        <p:spPr/>
        <p:txBody>
          <a:bodyPr vert="horz" lIns="91440" tIns="45720" rIns="91440" bIns="45720" rtlCol="0" anchor="t">
            <a:normAutofit fontScale="70000" lnSpcReduction="20000"/>
          </a:bodyPr>
          <a:lstStyle/>
          <a:p>
            <a:pPr marL="0" indent="0">
              <a:buNone/>
            </a:pPr>
            <a:r>
              <a:rPr lang="en-GB" b="1" i="1" dirty="0">
                <a:ea typeface="Calibri"/>
                <a:cs typeface="Calibri"/>
              </a:rPr>
              <a:t>Reflect on gaps/inefficiencies from the mapping and our status quo to answer the following:</a:t>
            </a:r>
            <a:endParaRPr lang="en-US" b="1" i="1" dirty="0"/>
          </a:p>
          <a:p>
            <a:pPr marL="0" indent="0">
              <a:buNone/>
            </a:pPr>
            <a:endParaRPr lang="en-GB" dirty="0">
              <a:ea typeface="Calibri"/>
              <a:cs typeface="Calibri"/>
            </a:endParaRPr>
          </a:p>
          <a:p>
            <a:pPr marL="0" indent="0">
              <a:buNone/>
            </a:pPr>
            <a:r>
              <a:rPr lang="en-GB" b="1" dirty="0">
                <a:ea typeface="Calibri"/>
                <a:cs typeface="Calibri"/>
              </a:rPr>
              <a:t>Priorities</a:t>
            </a:r>
            <a:r>
              <a:rPr lang="en-GB" dirty="0">
                <a:ea typeface="Calibri"/>
                <a:cs typeface="Calibri"/>
              </a:rPr>
              <a:t> </a:t>
            </a:r>
          </a:p>
          <a:p>
            <a:r>
              <a:rPr lang="en-GB" dirty="0">
                <a:ea typeface="Calibri"/>
                <a:cs typeface="Calibri"/>
              </a:rPr>
              <a:t>What should they be for the coming year? </a:t>
            </a:r>
          </a:p>
          <a:p>
            <a:r>
              <a:rPr lang="en-GB" dirty="0">
                <a:ea typeface="Calibri"/>
                <a:cs typeface="Calibri"/>
              </a:rPr>
              <a:t>What is essential to include in the GÉANT strategy? What do we need to STOP/CONTINUE/DO MORE of for the community?</a:t>
            </a:r>
            <a:endParaRPr lang="en-GB">
              <a:ea typeface="Calibri"/>
              <a:cs typeface="Calibri"/>
            </a:endParaRPr>
          </a:p>
          <a:p>
            <a:r>
              <a:rPr lang="en-GB" dirty="0">
                <a:ea typeface="Calibri"/>
                <a:cs typeface="Calibri"/>
              </a:rPr>
              <a:t>What are common themes across the community that we can collaborate on?</a:t>
            </a:r>
          </a:p>
          <a:p>
            <a:pPr marL="0" indent="0">
              <a:buNone/>
            </a:pPr>
            <a:r>
              <a:rPr lang="en-GB" b="1" dirty="0">
                <a:ea typeface="Calibri"/>
                <a:cs typeface="Calibri"/>
              </a:rPr>
              <a:t>Process</a:t>
            </a:r>
          </a:p>
          <a:p>
            <a:r>
              <a:rPr lang="en-GB" dirty="0">
                <a:ea typeface="Calibri"/>
                <a:cs typeface="Calibri"/>
              </a:rPr>
              <a:t>How do we realise our priorities? </a:t>
            </a:r>
          </a:p>
          <a:p>
            <a:r>
              <a:rPr lang="en-GB" dirty="0">
                <a:ea typeface="Calibri"/>
                <a:cs typeface="Calibri"/>
              </a:rPr>
              <a:t>Should we be less SIG-centric? What are other channels/platforms/ways of working to consider?</a:t>
            </a:r>
            <a:endParaRPr lang="en-GB">
              <a:ea typeface="Calibri"/>
              <a:cs typeface="Calibri"/>
            </a:endParaRPr>
          </a:p>
          <a:p>
            <a:pPr marL="0" indent="0">
              <a:buNone/>
            </a:pPr>
            <a:r>
              <a:rPr lang="en-GB" b="1" dirty="0">
                <a:ea typeface="Calibri"/>
                <a:cs typeface="Calibri"/>
              </a:rPr>
              <a:t>Growth </a:t>
            </a:r>
          </a:p>
          <a:p>
            <a:r>
              <a:rPr lang="en-GB" dirty="0">
                <a:ea typeface="Calibri"/>
                <a:cs typeface="Calibri"/>
              </a:rPr>
              <a:t>How do we reach new audiences to diversify participation and ensure the next generation?</a:t>
            </a:r>
          </a:p>
          <a:p>
            <a:pPr marL="0" indent="0">
              <a:buNone/>
            </a:pPr>
            <a:endParaRPr lang="en-GB" dirty="0">
              <a:ea typeface="Calibri"/>
              <a:cs typeface="Calibri"/>
            </a:endParaRPr>
          </a:p>
          <a:p>
            <a:pPr marL="0" indent="0">
              <a:buNone/>
            </a:pPr>
            <a:r>
              <a:rPr lang="en-GB" dirty="0">
                <a:ea typeface="Calibri"/>
                <a:cs typeface="Calibri"/>
              </a:rPr>
              <a:t>All notes to be recorded here: </a:t>
            </a:r>
            <a:r>
              <a:rPr lang="en-GB" dirty="0">
                <a:ea typeface="+mn-lt"/>
                <a:cs typeface="+mn-lt"/>
              </a:rPr>
              <a:t>https://docs.google.com/document/d/1ED1TQgd667QSyCShc78NuKRzzFUiuIKo9JaBmXuBRJI/edit?usp=sharing</a:t>
            </a:r>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6835965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52EBD-9B6D-7C9A-23FB-BF52EB923AAC}"/>
              </a:ext>
            </a:extLst>
          </p:cNvPr>
          <p:cNvSpPr>
            <a:spLocks noGrp="1"/>
          </p:cNvSpPr>
          <p:nvPr>
            <p:ph type="title"/>
          </p:nvPr>
        </p:nvSpPr>
        <p:spPr/>
        <p:txBody>
          <a:bodyPr/>
          <a:lstStyle/>
          <a:p>
            <a:r>
              <a:rPr lang="en-GB" dirty="0">
                <a:ea typeface="Calibri"/>
                <a:cs typeface="Calibri"/>
              </a:rPr>
              <a:t>Things you should know</a:t>
            </a:r>
            <a:endParaRPr lang="en-GB" dirty="0"/>
          </a:p>
        </p:txBody>
      </p:sp>
      <p:sp>
        <p:nvSpPr>
          <p:cNvPr id="3" name="Content Placeholder 2">
            <a:extLst>
              <a:ext uri="{FF2B5EF4-FFF2-40B4-BE49-F238E27FC236}">
                <a16:creationId xmlns:a16="http://schemas.microsoft.com/office/drawing/2014/main" id="{D1B3C7CF-E765-BC39-31F0-F7CEC03B79E6}"/>
              </a:ext>
            </a:extLst>
          </p:cNvPr>
          <p:cNvSpPr>
            <a:spLocks noGrp="1"/>
          </p:cNvSpPr>
          <p:nvPr>
            <p:ph sz="quarter" idx="10"/>
          </p:nvPr>
        </p:nvSpPr>
        <p:spPr>
          <a:xfrm>
            <a:off x="998895" y="1881954"/>
            <a:ext cx="9894887" cy="4503737"/>
          </a:xfrm>
        </p:spPr>
        <p:txBody>
          <a:bodyPr vert="horz" lIns="91440" tIns="45720" rIns="91440" bIns="45720" rtlCol="0" anchor="t">
            <a:normAutofit/>
          </a:bodyPr>
          <a:lstStyle/>
          <a:p>
            <a:r>
              <a:rPr lang="en-GB" dirty="0">
                <a:solidFill>
                  <a:srgbClr val="172B4D"/>
                </a:solidFill>
                <a:ea typeface="+mn-lt"/>
                <a:cs typeface="+mn-lt"/>
              </a:rPr>
              <a:t>Events 101  from </a:t>
            </a:r>
            <a:r>
              <a:rPr lang="en-GB" dirty="0" err="1">
                <a:solidFill>
                  <a:srgbClr val="172B4D"/>
                </a:solidFill>
                <a:ea typeface="+mn-lt"/>
                <a:cs typeface="+mn-lt"/>
              </a:rPr>
              <a:t>Nadelina</a:t>
            </a:r>
            <a:endParaRPr lang="en-GB">
              <a:ea typeface="Calibri" panose="020F0502020204030204"/>
              <a:cs typeface="Calibri" panose="020F0502020204030204"/>
            </a:endParaRPr>
          </a:p>
          <a:p>
            <a:r>
              <a:rPr lang="en-GB" dirty="0">
                <a:solidFill>
                  <a:srgbClr val="172B4D"/>
                </a:solidFill>
                <a:ea typeface="+mn-lt"/>
                <a:cs typeface="+mn-lt"/>
              </a:rPr>
              <a:t>Communications - best practice overview + practical examples from Grace</a:t>
            </a:r>
            <a:endParaRPr lang="en-GB" dirty="0">
              <a:ea typeface="Calibri" panose="020F0502020204030204"/>
              <a:cs typeface="Calibri" panose="020F0502020204030204"/>
            </a:endParaRPr>
          </a:p>
          <a:p>
            <a:endParaRPr lang="en-GB" dirty="0">
              <a:ea typeface="Calibri" panose="020F0502020204030204"/>
              <a:cs typeface="Calibri" panose="020F0502020204030204"/>
            </a:endParaRPr>
          </a:p>
        </p:txBody>
      </p:sp>
    </p:spTree>
    <p:extLst>
      <p:ext uri="{BB962C8B-B14F-4D97-AF65-F5344CB8AC3E}">
        <p14:creationId xmlns:p14="http://schemas.microsoft.com/office/powerpoint/2010/main" val="7265257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DBD4A-8481-55C3-8DC1-F0BB48857DD0}"/>
              </a:ext>
            </a:extLst>
          </p:cNvPr>
          <p:cNvSpPr>
            <a:spLocks noGrp="1"/>
          </p:cNvSpPr>
          <p:nvPr>
            <p:ph type="title"/>
          </p:nvPr>
        </p:nvSpPr>
        <p:spPr/>
        <p:txBody>
          <a:bodyPr/>
          <a:lstStyle/>
          <a:p>
            <a:r>
              <a:rPr lang="en-GB" dirty="0">
                <a:ea typeface="Calibri"/>
                <a:cs typeface="Calibri"/>
              </a:rPr>
              <a:t>Reflection and Next Steps</a:t>
            </a:r>
            <a:endParaRPr lang="en-GB" dirty="0"/>
          </a:p>
        </p:txBody>
      </p:sp>
      <p:sp>
        <p:nvSpPr>
          <p:cNvPr id="3" name="Content Placeholder 2">
            <a:extLst>
              <a:ext uri="{FF2B5EF4-FFF2-40B4-BE49-F238E27FC236}">
                <a16:creationId xmlns:a16="http://schemas.microsoft.com/office/drawing/2014/main" id="{0395893E-7F10-9655-207B-86127F4C8E56}"/>
              </a:ext>
            </a:extLst>
          </p:cNvPr>
          <p:cNvSpPr>
            <a:spLocks noGrp="1"/>
          </p:cNvSpPr>
          <p:nvPr>
            <p:ph sz="quarter" idx="10"/>
          </p:nvPr>
        </p:nvSpPr>
        <p:spPr/>
        <p:txBody>
          <a:bodyPr/>
          <a:lstStyle/>
          <a:p>
            <a:endParaRPr lang="en-GB"/>
          </a:p>
        </p:txBody>
      </p:sp>
    </p:spTree>
    <p:extLst>
      <p:ext uri="{BB962C8B-B14F-4D97-AF65-F5344CB8AC3E}">
        <p14:creationId xmlns:p14="http://schemas.microsoft.com/office/powerpoint/2010/main" val="26537302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BDA95-E1B8-8F03-6C93-8C6FF926CE26}"/>
              </a:ext>
            </a:extLst>
          </p:cNvPr>
          <p:cNvSpPr>
            <a:spLocks noGrp="1"/>
          </p:cNvSpPr>
          <p:nvPr>
            <p:ph type="title"/>
          </p:nvPr>
        </p:nvSpPr>
        <p:spPr/>
        <p:txBody>
          <a:bodyPr/>
          <a:lstStyle/>
          <a:p>
            <a:r>
              <a:rPr lang="en-GB" dirty="0">
                <a:ea typeface="Calibri"/>
                <a:cs typeface="Calibri"/>
              </a:rPr>
              <a:t>Survey and see you next time!</a:t>
            </a:r>
          </a:p>
        </p:txBody>
      </p:sp>
      <p:sp>
        <p:nvSpPr>
          <p:cNvPr id="3" name="Content Placeholder 2">
            <a:extLst>
              <a:ext uri="{FF2B5EF4-FFF2-40B4-BE49-F238E27FC236}">
                <a16:creationId xmlns:a16="http://schemas.microsoft.com/office/drawing/2014/main" id="{0892F25D-68C6-2A98-37F7-7CC52234CA33}"/>
              </a:ext>
            </a:extLst>
          </p:cNvPr>
          <p:cNvSpPr>
            <a:spLocks noGrp="1"/>
          </p:cNvSpPr>
          <p:nvPr>
            <p:ph sz="quarter" idx="10"/>
          </p:nvPr>
        </p:nvSpPr>
        <p:spPr/>
        <p:txBody>
          <a:bodyPr vert="horz" lIns="91440" tIns="45720" rIns="91440" bIns="45720" rtlCol="0" anchor="t">
            <a:normAutofit/>
          </a:bodyPr>
          <a:lstStyle/>
          <a:p>
            <a:pPr marL="0" indent="0">
              <a:buNone/>
            </a:pPr>
            <a:r>
              <a:rPr lang="en-GB" dirty="0">
                <a:ea typeface="+mn-lt"/>
                <a:cs typeface="+mn-lt"/>
                <a:hlinkClick r:id="rId2"/>
              </a:rPr>
              <a:t>https://www.surveymonkey.com/r/GCP2025</a:t>
            </a:r>
            <a:r>
              <a:rPr lang="en-GB" dirty="0">
                <a:ea typeface="+mn-lt"/>
                <a:cs typeface="+mn-lt"/>
              </a:rPr>
              <a:t> </a:t>
            </a:r>
            <a:endParaRPr lang="en-US"/>
          </a:p>
          <a:p>
            <a:pPr marL="0" indent="0">
              <a:buNone/>
            </a:pPr>
            <a:endParaRPr lang="en-GB" dirty="0">
              <a:ea typeface="+mn-lt"/>
              <a:cs typeface="+mn-lt"/>
            </a:endParaRPr>
          </a:p>
          <a:p>
            <a:pPr marL="0" indent="0">
              <a:buNone/>
            </a:pPr>
            <a:endParaRPr lang="en-GB" dirty="0">
              <a:ea typeface="Calibri"/>
              <a:cs typeface="Calibri"/>
            </a:endParaRPr>
          </a:p>
          <a:p>
            <a:pPr marL="0" indent="0">
              <a:buNone/>
            </a:pPr>
            <a:endParaRPr lang="en-GB" dirty="0">
              <a:ea typeface="Calibri"/>
              <a:cs typeface="Calibri"/>
            </a:endParaRPr>
          </a:p>
          <a:p>
            <a:pPr marL="0" indent="0">
              <a:buNone/>
            </a:pPr>
            <a:endParaRPr lang="en-GB" dirty="0">
              <a:ea typeface="Calibri"/>
              <a:cs typeface="Calibri"/>
            </a:endParaRPr>
          </a:p>
        </p:txBody>
      </p:sp>
      <p:pic>
        <p:nvPicPr>
          <p:cNvPr id="4" name="Picture 3" descr="A qr code with black squares&#10;&#10;AI-generated content may be incorrect.">
            <a:extLst>
              <a:ext uri="{FF2B5EF4-FFF2-40B4-BE49-F238E27FC236}">
                <a16:creationId xmlns:a16="http://schemas.microsoft.com/office/drawing/2014/main" id="{C8DD4ACA-58DA-48D0-FA4D-8C11A76C7565}"/>
              </a:ext>
            </a:extLst>
          </p:cNvPr>
          <p:cNvPicPr>
            <a:picLocks noChangeAspect="1"/>
          </p:cNvPicPr>
          <p:nvPr/>
        </p:nvPicPr>
        <p:blipFill>
          <a:blip r:embed="rId3"/>
          <a:stretch>
            <a:fillRect/>
          </a:stretch>
        </p:blipFill>
        <p:spPr>
          <a:xfrm>
            <a:off x="4410075" y="2524125"/>
            <a:ext cx="3381375" cy="3381375"/>
          </a:xfrm>
          <a:prstGeom prst="rect">
            <a:avLst/>
          </a:prstGeom>
        </p:spPr>
      </p:pic>
    </p:spTree>
    <p:extLst>
      <p:ext uri="{BB962C8B-B14F-4D97-AF65-F5344CB8AC3E}">
        <p14:creationId xmlns:p14="http://schemas.microsoft.com/office/powerpoint/2010/main" val="5113445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2" name="Picture 2" descr="Text, logo&#10;&#10;Description automatically generated">
            <a:extLst>
              <a:ext uri="{FF2B5EF4-FFF2-40B4-BE49-F238E27FC236}">
                <a16:creationId xmlns:a16="http://schemas.microsoft.com/office/drawing/2014/main" id="{9EFF5A69-4AE8-6DB1-735B-F5E2690CDA94}"/>
              </a:ext>
            </a:extLst>
          </p:cNvPr>
          <p:cNvPicPr>
            <a:picLocks noChangeAspect="1"/>
          </p:cNvPicPr>
          <p:nvPr/>
        </p:nvPicPr>
        <p:blipFill>
          <a:blip r:embed="rId4"/>
          <a:stretch>
            <a:fillRect/>
          </a:stretch>
        </p:blipFill>
        <p:spPr>
          <a:xfrm>
            <a:off x="1351984" y="5767004"/>
            <a:ext cx="2071734" cy="424109"/>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E6BA8-E951-9A09-C207-270CDDA8B3DE}"/>
              </a:ext>
            </a:extLst>
          </p:cNvPr>
          <p:cNvSpPr>
            <a:spLocks noGrp="1"/>
          </p:cNvSpPr>
          <p:nvPr>
            <p:ph type="title"/>
          </p:nvPr>
        </p:nvSpPr>
        <p:spPr/>
        <p:txBody>
          <a:bodyPr/>
          <a:lstStyle/>
          <a:p>
            <a:r>
              <a:rPr lang="en-US" dirty="0"/>
              <a:t>Introductions</a:t>
            </a:r>
            <a:endParaRPr lang="en-NL" dirty="0"/>
          </a:p>
        </p:txBody>
      </p:sp>
      <p:pic>
        <p:nvPicPr>
          <p:cNvPr id="5" name="Content Placeholder 4">
            <a:extLst>
              <a:ext uri="{FF2B5EF4-FFF2-40B4-BE49-F238E27FC236}">
                <a16:creationId xmlns:a16="http://schemas.microsoft.com/office/drawing/2014/main" id="{AF7B6E5C-8DAD-3BC7-65FC-DC3C97188BE6}"/>
              </a:ext>
            </a:extLst>
          </p:cNvPr>
          <p:cNvPicPr>
            <a:picLocks noGrp="1" noChangeAspect="1"/>
          </p:cNvPicPr>
          <p:nvPr>
            <p:ph sz="quarter" idx="10"/>
          </p:nvPr>
        </p:nvPicPr>
        <p:blipFill>
          <a:blip r:embed="rId3" cstate="print">
            <a:extLst>
              <a:ext uri="{28A0092B-C50C-407E-A947-70E740481C1C}">
                <a14:useLocalDpi xmlns:a14="http://schemas.microsoft.com/office/drawing/2010/main" val="0"/>
              </a:ext>
            </a:extLst>
          </a:blip>
          <a:stretch>
            <a:fillRect/>
          </a:stretch>
        </p:blipFill>
        <p:spPr>
          <a:xfrm>
            <a:off x="2568179" y="1566863"/>
            <a:ext cx="6755605" cy="4503737"/>
          </a:xfrm>
        </p:spPr>
      </p:pic>
    </p:spTree>
    <p:extLst>
      <p:ext uri="{BB962C8B-B14F-4D97-AF65-F5344CB8AC3E}">
        <p14:creationId xmlns:p14="http://schemas.microsoft.com/office/powerpoint/2010/main" val="3243692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CD96-B300-3558-97CB-0015BBD1EA68}"/>
              </a:ext>
            </a:extLst>
          </p:cNvPr>
          <p:cNvSpPr>
            <a:spLocks noGrp="1"/>
          </p:cNvSpPr>
          <p:nvPr>
            <p:ph type="title"/>
          </p:nvPr>
        </p:nvSpPr>
        <p:spPr/>
        <p:txBody>
          <a:bodyPr/>
          <a:lstStyle/>
          <a:p>
            <a:r>
              <a:rPr lang="en-US" dirty="0"/>
              <a:t>Code of conduct</a:t>
            </a:r>
            <a:endParaRPr lang="en-NL" dirty="0"/>
          </a:p>
        </p:txBody>
      </p:sp>
      <p:pic>
        <p:nvPicPr>
          <p:cNvPr id="5" name="Content Placeholder 4" descr="A colorful clouds and stars in space&#10;&#10;AI-generated content may be incorrect.">
            <a:extLst>
              <a:ext uri="{FF2B5EF4-FFF2-40B4-BE49-F238E27FC236}">
                <a16:creationId xmlns:a16="http://schemas.microsoft.com/office/drawing/2014/main" id="{32E1745D-A7D9-3414-D063-1EC32575DAA0}"/>
              </a:ext>
            </a:extLst>
          </p:cNvPr>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2938765" y="1566863"/>
            <a:ext cx="6014433" cy="4503737"/>
          </a:xfrm>
        </p:spPr>
      </p:pic>
    </p:spTree>
    <p:extLst>
      <p:ext uri="{BB962C8B-B14F-4D97-AF65-F5344CB8AC3E}">
        <p14:creationId xmlns:p14="http://schemas.microsoft.com/office/powerpoint/2010/main" val="1043868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C2293-D433-B3B6-51FD-902B876ACE49}"/>
              </a:ext>
            </a:extLst>
          </p:cNvPr>
          <p:cNvSpPr>
            <a:spLocks noGrp="1"/>
          </p:cNvSpPr>
          <p:nvPr>
            <p:ph type="title"/>
          </p:nvPr>
        </p:nvSpPr>
        <p:spPr/>
        <p:txBody>
          <a:bodyPr/>
          <a:lstStyle/>
          <a:p>
            <a:r>
              <a:rPr lang="en-US" dirty="0"/>
              <a:t>Code of conduct – aim and definitions</a:t>
            </a:r>
            <a:endParaRPr lang="en-NL" dirty="0"/>
          </a:p>
        </p:txBody>
      </p:sp>
      <p:sp>
        <p:nvSpPr>
          <p:cNvPr id="4" name="Content Placeholder 3">
            <a:extLst>
              <a:ext uri="{FF2B5EF4-FFF2-40B4-BE49-F238E27FC236}">
                <a16:creationId xmlns:a16="http://schemas.microsoft.com/office/drawing/2014/main" id="{FE2C8245-5009-EBC7-C488-862122B36B69}"/>
              </a:ext>
            </a:extLst>
          </p:cNvPr>
          <p:cNvSpPr>
            <a:spLocks noGrp="1"/>
          </p:cNvSpPr>
          <p:nvPr>
            <p:ph sz="quarter" idx="10"/>
          </p:nvPr>
        </p:nvSpPr>
        <p:spPr/>
        <p:txBody>
          <a:bodyPr/>
          <a:lstStyle/>
          <a:p>
            <a:r>
              <a:rPr lang="en-US" dirty="0"/>
              <a:t>Everyone in the GÉANT Community is entitled to work in an environment free from harassment. </a:t>
            </a:r>
          </a:p>
          <a:p>
            <a:r>
              <a:rPr lang="en-US" dirty="0"/>
              <a:t>Within this Code, harassment is defined as any unwanted </a:t>
            </a:r>
          </a:p>
          <a:p>
            <a:pPr lvl="1"/>
            <a:r>
              <a:rPr lang="en-US" dirty="0"/>
              <a:t>physical, </a:t>
            </a:r>
          </a:p>
          <a:p>
            <a:pPr lvl="1"/>
            <a:r>
              <a:rPr lang="en-US" dirty="0"/>
              <a:t>verbal,</a:t>
            </a:r>
          </a:p>
          <a:p>
            <a:pPr lvl="1"/>
            <a:r>
              <a:rPr lang="en-US" dirty="0"/>
              <a:t>or non-verbal conduct </a:t>
            </a:r>
          </a:p>
          <a:p>
            <a:r>
              <a:rPr lang="en-US" dirty="0"/>
              <a:t>that has the purpose </a:t>
            </a:r>
            <a:r>
              <a:rPr lang="en-US" b="1" dirty="0"/>
              <a:t>or effect </a:t>
            </a:r>
            <a:r>
              <a:rPr lang="en-US" dirty="0"/>
              <a:t>of violating a person’s dignity or creating an intimidating, hostile, degrading, humiliating or offensive environment for another</a:t>
            </a:r>
            <a:endParaRPr lang="en-NL" dirty="0"/>
          </a:p>
        </p:txBody>
      </p:sp>
    </p:spTree>
    <p:extLst>
      <p:ext uri="{BB962C8B-B14F-4D97-AF65-F5344CB8AC3E}">
        <p14:creationId xmlns:p14="http://schemas.microsoft.com/office/powerpoint/2010/main" val="218880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AF3FA-16BB-865F-255B-80C03C04211E}"/>
              </a:ext>
            </a:extLst>
          </p:cNvPr>
          <p:cNvSpPr>
            <a:spLocks noGrp="1"/>
          </p:cNvSpPr>
          <p:nvPr>
            <p:ph type="title"/>
          </p:nvPr>
        </p:nvSpPr>
        <p:spPr/>
        <p:txBody>
          <a:bodyPr/>
          <a:lstStyle/>
          <a:p>
            <a:r>
              <a:rPr lang="en-US" dirty="0"/>
              <a:t>Code of conduct – process </a:t>
            </a:r>
            <a:endParaRPr lang="en-NL" dirty="0"/>
          </a:p>
        </p:txBody>
      </p:sp>
      <p:sp>
        <p:nvSpPr>
          <p:cNvPr id="3" name="Content Placeholder 2">
            <a:extLst>
              <a:ext uri="{FF2B5EF4-FFF2-40B4-BE49-F238E27FC236}">
                <a16:creationId xmlns:a16="http://schemas.microsoft.com/office/drawing/2014/main" id="{A18611FF-1ACC-7EDA-ED73-574ED5808340}"/>
              </a:ext>
            </a:extLst>
          </p:cNvPr>
          <p:cNvSpPr>
            <a:spLocks noGrp="1"/>
          </p:cNvSpPr>
          <p:nvPr>
            <p:ph sz="quarter" idx="10"/>
          </p:nvPr>
        </p:nvSpPr>
        <p:spPr/>
        <p:txBody>
          <a:bodyPr/>
          <a:lstStyle/>
          <a:p>
            <a:pPr>
              <a:buNone/>
            </a:pPr>
            <a:r>
              <a:rPr lang="en-US" dirty="0"/>
              <a:t>If you are being harassed, notice that someone else is being harassed, or have any other concerns, contact:</a:t>
            </a:r>
          </a:p>
          <a:p>
            <a:pPr>
              <a:buNone/>
            </a:pPr>
            <a:endParaRPr lang="en-US" dirty="0"/>
          </a:p>
          <a:p>
            <a:r>
              <a:rPr lang="en-US" dirty="0"/>
              <a:t>For a </a:t>
            </a:r>
            <a:r>
              <a:rPr lang="en-US" b="1" dirty="0"/>
              <a:t>virtual/online </a:t>
            </a:r>
            <a:r>
              <a:rPr lang="en-US" dirty="0"/>
              <a:t>event, contact the </a:t>
            </a:r>
            <a:r>
              <a:rPr lang="en-US" b="1" dirty="0"/>
              <a:t>person who is listed as the “Host” </a:t>
            </a:r>
          </a:p>
          <a:p>
            <a:r>
              <a:rPr lang="en-US" dirty="0"/>
              <a:t>For an </a:t>
            </a:r>
            <a:r>
              <a:rPr lang="en-US" b="1" dirty="0"/>
              <a:t>in-person meeting or event</a:t>
            </a:r>
            <a:r>
              <a:rPr lang="en-US" dirty="0"/>
              <a:t>, contact </a:t>
            </a:r>
            <a:r>
              <a:rPr lang="en-US" b="1" dirty="0"/>
              <a:t>anyone listed as “Event Staff</a:t>
            </a:r>
            <a:r>
              <a:rPr lang="en-US" dirty="0"/>
              <a:t>” in the meeting or event invitation directly </a:t>
            </a:r>
          </a:p>
          <a:p>
            <a:r>
              <a:rPr lang="en-US" dirty="0"/>
              <a:t>Where you are </a:t>
            </a:r>
            <a:r>
              <a:rPr lang="en-US" b="1" dirty="0"/>
              <a:t>unsure</a:t>
            </a:r>
            <a:r>
              <a:rPr lang="en-US" dirty="0"/>
              <a:t> of the contact person, or if they are involved in the </a:t>
            </a:r>
            <a:r>
              <a:rPr lang="en-US" dirty="0" err="1"/>
              <a:t>behaviour</a:t>
            </a:r>
            <a:r>
              <a:rPr lang="en-US" dirty="0"/>
              <a:t> or issue you are reporting, please </a:t>
            </a:r>
            <a:r>
              <a:rPr lang="en-US" b="1" dirty="0">
                <a:hlinkClick r:id="rId2" tooltip="https://resources.geant.org/contact-partner-relations/"/>
              </a:rPr>
              <a:t>contact Partner Relations</a:t>
            </a:r>
            <a:r>
              <a:rPr lang="en-US" b="1" dirty="0"/>
              <a:t>.</a:t>
            </a:r>
          </a:p>
          <a:p>
            <a:endParaRPr lang="en-NL" dirty="0"/>
          </a:p>
        </p:txBody>
      </p:sp>
    </p:spTree>
    <p:extLst>
      <p:ext uri="{BB962C8B-B14F-4D97-AF65-F5344CB8AC3E}">
        <p14:creationId xmlns:p14="http://schemas.microsoft.com/office/powerpoint/2010/main" val="3721091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DC8FD-D514-27DF-BA49-7BBAB3E65C57}"/>
              </a:ext>
            </a:extLst>
          </p:cNvPr>
          <p:cNvSpPr>
            <a:spLocks noGrp="1"/>
          </p:cNvSpPr>
          <p:nvPr>
            <p:ph type="title"/>
          </p:nvPr>
        </p:nvSpPr>
        <p:spPr/>
        <p:txBody>
          <a:bodyPr/>
          <a:lstStyle/>
          <a:p>
            <a:r>
              <a:rPr lang="en-US" dirty="0"/>
              <a:t>Code of conduct – steps taken when harassment is reported</a:t>
            </a:r>
            <a:endParaRPr lang="en-NL" dirty="0"/>
          </a:p>
        </p:txBody>
      </p:sp>
      <p:sp>
        <p:nvSpPr>
          <p:cNvPr id="3" name="Content Placeholder 2">
            <a:extLst>
              <a:ext uri="{FF2B5EF4-FFF2-40B4-BE49-F238E27FC236}">
                <a16:creationId xmlns:a16="http://schemas.microsoft.com/office/drawing/2014/main" id="{5F82F838-DEEB-CE2E-2D48-F4A2E25B5BF5}"/>
              </a:ext>
            </a:extLst>
          </p:cNvPr>
          <p:cNvSpPr>
            <a:spLocks noGrp="1"/>
          </p:cNvSpPr>
          <p:nvPr>
            <p:ph sz="quarter" idx="10"/>
          </p:nvPr>
        </p:nvSpPr>
        <p:spPr/>
        <p:txBody>
          <a:bodyPr/>
          <a:lstStyle/>
          <a:p>
            <a:pPr>
              <a:buNone/>
            </a:pPr>
            <a:r>
              <a:rPr lang="en-US" dirty="0"/>
              <a:t>The contact person and any other relevant persons will undertake any necessary investigation and, may arrange for any or all of the following steps:</a:t>
            </a:r>
          </a:p>
          <a:p>
            <a:pPr>
              <a:buNone/>
            </a:pPr>
            <a:endParaRPr lang="en-US" dirty="0"/>
          </a:p>
          <a:p>
            <a:pPr>
              <a:buFont typeface="Arial" panose="020B0604020202020204" pitchFamily="34" charset="0"/>
              <a:buChar char="•"/>
            </a:pPr>
            <a:r>
              <a:rPr lang="en-US" dirty="0"/>
              <a:t>Ask the individual or individuals to stop the harassing </a:t>
            </a:r>
            <a:r>
              <a:rPr lang="en-US" dirty="0" err="1"/>
              <a:t>behaviour</a:t>
            </a:r>
            <a:r>
              <a:rPr lang="en-US" dirty="0"/>
              <a:t>.</a:t>
            </a:r>
          </a:p>
          <a:p>
            <a:pPr>
              <a:buFont typeface="Arial" panose="020B0604020202020204" pitchFamily="34" charset="0"/>
              <a:buChar char="•"/>
            </a:pPr>
            <a:r>
              <a:rPr lang="en-US" dirty="0"/>
              <a:t>Arrange for the individual or individuals to be ejected from the meeting or event or refused entry.</a:t>
            </a:r>
          </a:p>
          <a:p>
            <a:pPr>
              <a:buFont typeface="Arial" panose="020B0604020202020204" pitchFamily="34" charset="0"/>
              <a:buChar char="•"/>
            </a:pPr>
            <a:r>
              <a:rPr lang="en-US" dirty="0"/>
              <a:t>Contact the event or hotel security, or the local police.</a:t>
            </a:r>
          </a:p>
          <a:p>
            <a:pPr>
              <a:buFont typeface="Arial" panose="020B0604020202020204" pitchFamily="34" charset="0"/>
              <a:buChar char="•"/>
            </a:pPr>
            <a:r>
              <a:rPr lang="en-US" dirty="0"/>
              <a:t>Arrange for anyone who feels threatened by someone else’s </a:t>
            </a:r>
            <a:r>
              <a:rPr lang="en-US" dirty="0" err="1"/>
              <a:t>behaviour</a:t>
            </a:r>
            <a:r>
              <a:rPr lang="en-US" dirty="0"/>
              <a:t> to be accompanied during the course of the event or meeting.</a:t>
            </a:r>
          </a:p>
          <a:p>
            <a:pPr>
              <a:buFont typeface="Arial" panose="020B0604020202020204" pitchFamily="34" charset="0"/>
              <a:buChar char="•"/>
            </a:pPr>
            <a:r>
              <a:rPr lang="en-US" dirty="0"/>
              <a:t>Other reasonable actions, as are deemed appropriate for the circumstances.</a:t>
            </a:r>
          </a:p>
          <a:p>
            <a:endParaRPr lang="en-NL" dirty="0"/>
          </a:p>
        </p:txBody>
      </p:sp>
    </p:spTree>
    <p:extLst>
      <p:ext uri="{BB962C8B-B14F-4D97-AF65-F5344CB8AC3E}">
        <p14:creationId xmlns:p14="http://schemas.microsoft.com/office/powerpoint/2010/main" val="407693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309AA-BFFB-6DAC-FF26-E76F0C317B9E}"/>
              </a:ext>
            </a:extLst>
          </p:cNvPr>
          <p:cNvSpPr>
            <a:spLocks noGrp="1"/>
          </p:cNvSpPr>
          <p:nvPr>
            <p:ph type="title"/>
          </p:nvPr>
        </p:nvSpPr>
        <p:spPr/>
        <p:txBody>
          <a:bodyPr>
            <a:normAutofit fontScale="90000"/>
          </a:bodyPr>
          <a:lstStyle/>
          <a:p>
            <a:r>
              <a:rPr lang="en-US" dirty="0"/>
              <a:t>GCP framework and GCC </a:t>
            </a:r>
            <a:r>
              <a:rPr lang="en-US" dirty="0" err="1"/>
              <a:t>ToR</a:t>
            </a:r>
            <a:endParaRPr lang="en-NL" dirty="0"/>
          </a:p>
        </p:txBody>
      </p:sp>
      <p:pic>
        <p:nvPicPr>
          <p:cNvPr id="7" name="Content Placeholder 6" descr="A diagram of a network&#10;&#10;AI-generated content may be incorrect.">
            <a:extLst>
              <a:ext uri="{FF2B5EF4-FFF2-40B4-BE49-F238E27FC236}">
                <a16:creationId xmlns:a16="http://schemas.microsoft.com/office/drawing/2014/main" id="{7D7424AE-9FD1-91D0-AFAC-39E2A8DEFD9C}"/>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288197" y="1566863"/>
            <a:ext cx="5315569" cy="4503737"/>
          </a:xfrm>
        </p:spPr>
      </p:pic>
    </p:spTree>
    <p:extLst>
      <p:ext uri="{BB962C8B-B14F-4D97-AF65-F5344CB8AC3E}">
        <p14:creationId xmlns:p14="http://schemas.microsoft.com/office/powerpoint/2010/main" val="1944845625"/>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TotalTime>
  <Words>1681</Words>
  <Application>Microsoft Macintosh PowerPoint</Application>
  <PresentationFormat>Widescreen</PresentationFormat>
  <Paragraphs>292</Paragraphs>
  <Slides>39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SimSun</vt:lpstr>
      <vt:lpstr>Arial</vt:lpstr>
      <vt:lpstr>Calibri</vt:lpstr>
      <vt:lpstr>Calibri Light</vt:lpstr>
      <vt:lpstr>Office Theme</vt:lpstr>
      <vt:lpstr>PowerPoint Presentation</vt:lpstr>
      <vt:lpstr>Why are we here?</vt:lpstr>
      <vt:lpstr>Agenda</vt:lpstr>
      <vt:lpstr>Introductions</vt:lpstr>
      <vt:lpstr>Code of conduct</vt:lpstr>
      <vt:lpstr>Code of conduct – aim and definitions</vt:lpstr>
      <vt:lpstr>Code of conduct – process </vt:lpstr>
      <vt:lpstr>Code of conduct – steps taken when harassment is reported</vt:lpstr>
      <vt:lpstr>GCP framework and GCC ToR</vt:lpstr>
      <vt:lpstr>GCP Framework </vt:lpstr>
      <vt:lpstr>GCC ToR</vt:lpstr>
      <vt:lpstr>New GCC members</vt:lpstr>
      <vt:lpstr>Strategy</vt:lpstr>
      <vt:lpstr>Break time tasks</vt:lpstr>
      <vt:lpstr>SIG-What?!</vt:lpstr>
      <vt:lpstr>Break</vt:lpstr>
      <vt:lpstr>Mapping session</vt:lpstr>
      <vt:lpstr>Overview</vt:lpstr>
      <vt:lpstr>Goal</vt:lpstr>
      <vt:lpstr>Write down all the different activities in and around our community that you think are relevant</vt:lpstr>
      <vt:lpstr>Stand on a line from true to not true</vt:lpstr>
      <vt:lpstr>Drawing our ecosystem</vt:lpstr>
      <vt:lpstr>Discussion </vt:lpstr>
      <vt:lpstr>Social Event &amp; Dinner</vt:lpstr>
      <vt:lpstr>PowerPoint Presentation</vt:lpstr>
      <vt:lpstr>PowerPoint Presentation</vt:lpstr>
      <vt:lpstr>Unique Participants per Organisation - 2024</vt:lpstr>
      <vt:lpstr>Participant Gender Breakdown - 2024</vt:lpstr>
      <vt:lpstr>Unique Participants per NREN - 2024</vt:lpstr>
      <vt:lpstr>SIG Mailing Lists</vt:lpstr>
      <vt:lpstr>SIG Promotion Channels</vt:lpstr>
      <vt:lpstr>TNC Community Hub – Proposals Submitted per Organisation</vt:lpstr>
      <vt:lpstr>GÉANT Community Programme Budget</vt:lpstr>
      <vt:lpstr>Our Framework, Our Future: Working session</vt:lpstr>
      <vt:lpstr>Guiding Questions – Future </vt:lpstr>
      <vt:lpstr>Things you should know</vt:lpstr>
      <vt:lpstr>Reflection and Next Steps</vt:lpstr>
      <vt:lpstr>Survey and see you next time!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Nadelina Sandu</cp:lastModifiedBy>
  <cp:revision>599</cp:revision>
  <dcterms:created xsi:type="dcterms:W3CDTF">2022-09-06T15:15:15Z</dcterms:created>
  <dcterms:modified xsi:type="dcterms:W3CDTF">2025-05-15T12:59:12Z</dcterms:modified>
</cp:coreProperties>
</file>