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79" r:id="rId6"/>
    <p:sldMasterId id="2147483681" r:id="rId7"/>
    <p:sldMasterId id="2147483683" r:id="rId8"/>
  </p:sldMasterIdLst>
  <p:notesMasterIdLst>
    <p:notesMasterId r:id="rId22"/>
  </p:notesMasterIdLst>
  <p:sldIdLst>
    <p:sldId id="420" r:id="rId9"/>
    <p:sldId id="1063" r:id="rId10"/>
    <p:sldId id="1088" r:id="rId11"/>
    <p:sldId id="1087" r:id="rId12"/>
    <p:sldId id="422" r:id="rId13"/>
    <p:sldId id="424" r:id="rId14"/>
    <p:sldId id="1064" r:id="rId15"/>
    <p:sldId id="1089" r:id="rId16"/>
    <p:sldId id="425" r:id="rId17"/>
    <p:sldId id="427" r:id="rId18"/>
    <p:sldId id="281" r:id="rId19"/>
    <p:sldId id="428" r:id="rId20"/>
    <p:sldId id="37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De Giorgi" initials="MDG" lastIdx="1" clrIdx="0">
    <p:extLst>
      <p:ext uri="{19B8F6BF-5375-455C-9EA6-DF929625EA0E}">
        <p15:presenceInfo xmlns:p15="http://schemas.microsoft.com/office/powerpoint/2012/main" userId="S::marina.degiorgi@geant.org::6a91c7ad-f824-4005-8c6e-460699cd9346" providerId="AD"/>
      </p:ext>
    </p:extLst>
  </p:cmAuthor>
  <p:cmAuthor id="2" name="Paul Hasleham" initials="PH" lastIdx="1" clrIdx="1">
    <p:extLst>
      <p:ext uri="{19B8F6BF-5375-455C-9EA6-DF929625EA0E}">
        <p15:presenceInfo xmlns:p15="http://schemas.microsoft.com/office/powerpoint/2012/main" userId="vue7nv8lUmvJnVoN18htNPcEISingpEqoE+wkukXTH0=" providerId="None"/>
      </p:ext>
    </p:extLst>
  </p:cmAuthor>
  <p:cmAuthor id="3" name="Leonardo Marino" initials="LM" lastIdx="2" clrIdx="2">
    <p:extLst>
      <p:ext uri="{19B8F6BF-5375-455C-9EA6-DF929625EA0E}">
        <p15:presenceInfo xmlns:p15="http://schemas.microsoft.com/office/powerpoint/2012/main" userId="85O0jWq4khe/e03UXpgSX/u+MVRG/EN6OCKD0xVajV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457A"/>
    <a:srgbClr val="1F4270"/>
    <a:srgbClr val="F4E200"/>
    <a:srgbClr val="002060"/>
    <a:srgbClr val="45A342"/>
    <a:srgbClr val="0ABBC2"/>
    <a:srgbClr val="1F4E79"/>
    <a:srgbClr val="30338F"/>
    <a:srgbClr val="FFDD7D"/>
    <a:srgbClr val="3C5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5" autoAdjust="0"/>
    <p:restoredTop sz="96300" autoAdjust="0"/>
  </p:normalViewPr>
  <p:slideViewPr>
    <p:cSldViewPr snapToGrid="0">
      <p:cViewPr>
        <p:scale>
          <a:sx n="162" d="100"/>
          <a:sy n="162" d="100"/>
        </p:scale>
        <p:origin x="2508" y="-60"/>
      </p:cViewPr>
      <p:guideLst/>
    </p:cSldViewPr>
  </p:slideViewPr>
  <p:outlineViewPr>
    <p:cViewPr>
      <p:scale>
        <a:sx n="33" d="100"/>
        <a:sy n="33" d="100"/>
      </p:scale>
      <p:origin x="0" y="-4406"/>
    </p:cViewPr>
  </p:outlineViewPr>
  <p:notesTextViewPr>
    <p:cViewPr>
      <p:scale>
        <a:sx n="3" d="2"/>
        <a:sy n="3" d="2"/>
      </p:scale>
      <p:origin x="0" y="0"/>
    </p:cViewPr>
  </p:notesTextViewPr>
  <p:notesViewPr>
    <p:cSldViewPr snapToGrid="0">
      <p:cViewPr varScale="1">
        <p:scale>
          <a:sx n="91" d="100"/>
          <a:sy n="91" d="100"/>
        </p:scale>
        <p:origin x="3326"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commentAuthors" Target="commentAuthor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09/01/2025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1672575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559789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364372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40996086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1"/>
            <a:ext cx="12032535" cy="6338264"/>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12754" y="4832211"/>
            <a:ext cx="12179246" cy="2042360"/>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314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US"/>
              <a:t>Click to edit Master title style</a:t>
            </a:r>
            <a:endParaRPr lang="en-GB" dirty="0"/>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777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dirty="0"/>
              <a:t>Click to edit Master subtitle styles</a:t>
            </a:r>
          </a:p>
        </p:txBody>
      </p:sp>
      <p:sp>
        <p:nvSpPr>
          <p:cNvPr id="7" name="Rectangle 6">
            <a:extLst>
              <a:ext uri="{FF2B5EF4-FFF2-40B4-BE49-F238E27FC236}">
                <a16:creationId xmlns:a16="http://schemas.microsoft.com/office/drawing/2014/main" id="{BB941A64-01CD-4B12-F0DF-7AA9843D140F}"/>
              </a:ext>
            </a:extLst>
          </p:cNvPr>
          <p:cNvSpPr/>
          <p:nvPr userDrawn="1"/>
        </p:nvSpPr>
        <p:spPr>
          <a:xfrm>
            <a:off x="11037739" y="5716824"/>
            <a:ext cx="1171195" cy="1171195"/>
          </a:xfrm>
          <a:custGeom>
            <a:avLst/>
            <a:gdLst>
              <a:gd name="connsiteX0" fmla="*/ 0 w 1402596"/>
              <a:gd name="connsiteY0" fmla="*/ 0 h 1402596"/>
              <a:gd name="connsiteX1" fmla="*/ 1402596 w 1402596"/>
              <a:gd name="connsiteY1" fmla="*/ 0 h 1402596"/>
              <a:gd name="connsiteX2" fmla="*/ 1402596 w 1402596"/>
              <a:gd name="connsiteY2" fmla="*/ 1402596 h 1402596"/>
              <a:gd name="connsiteX3" fmla="*/ 0 w 1402596"/>
              <a:gd name="connsiteY3" fmla="*/ 1402596 h 1402596"/>
              <a:gd name="connsiteX4" fmla="*/ 0 w 1402596"/>
              <a:gd name="connsiteY4" fmla="*/ 0 h 1402596"/>
              <a:gd name="connsiteX0" fmla="*/ 0 w 1402596"/>
              <a:gd name="connsiteY0" fmla="*/ 1402596 h 1402596"/>
              <a:gd name="connsiteX1" fmla="*/ 1402596 w 1402596"/>
              <a:gd name="connsiteY1" fmla="*/ 0 h 1402596"/>
              <a:gd name="connsiteX2" fmla="*/ 1402596 w 1402596"/>
              <a:gd name="connsiteY2" fmla="*/ 1402596 h 1402596"/>
              <a:gd name="connsiteX3" fmla="*/ 0 w 1402596"/>
              <a:gd name="connsiteY3" fmla="*/ 1402596 h 1402596"/>
            </a:gdLst>
            <a:ahLst/>
            <a:cxnLst>
              <a:cxn ang="0">
                <a:pos x="connsiteX0" y="connsiteY0"/>
              </a:cxn>
              <a:cxn ang="0">
                <a:pos x="connsiteX1" y="connsiteY1"/>
              </a:cxn>
              <a:cxn ang="0">
                <a:pos x="connsiteX2" y="connsiteY2"/>
              </a:cxn>
              <a:cxn ang="0">
                <a:pos x="connsiteX3" y="connsiteY3"/>
              </a:cxn>
            </a:cxnLst>
            <a:rect l="l" t="t" r="r" b="b"/>
            <a:pathLst>
              <a:path w="1402596" h="1402596">
                <a:moveTo>
                  <a:pt x="0" y="1402596"/>
                </a:moveTo>
                <a:lnTo>
                  <a:pt x="1402596" y="0"/>
                </a:lnTo>
                <a:lnTo>
                  <a:pt x="1402596" y="1402596"/>
                </a:lnTo>
                <a:lnTo>
                  <a:pt x="0" y="140259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iangle 3">
            <a:extLst>
              <a:ext uri="{FF2B5EF4-FFF2-40B4-BE49-F238E27FC236}">
                <a16:creationId xmlns:a16="http://schemas.microsoft.com/office/drawing/2014/main" id="{28DAA213-132D-6A2A-F21C-9C7AAC5538AA}"/>
              </a:ext>
            </a:extLst>
          </p:cNvPr>
          <p:cNvSpPr/>
          <p:nvPr userDrawn="1"/>
        </p:nvSpPr>
        <p:spPr>
          <a:xfrm rot="18940972">
            <a:off x="10539361" y="5650681"/>
            <a:ext cx="1640667" cy="774393"/>
          </a:xfrm>
          <a:custGeom>
            <a:avLst/>
            <a:gdLst>
              <a:gd name="connsiteX0" fmla="*/ 0 w 1591482"/>
              <a:gd name="connsiteY0" fmla="*/ 750465 h 750465"/>
              <a:gd name="connsiteX1" fmla="*/ 795741 w 1591482"/>
              <a:gd name="connsiteY1" fmla="*/ 0 h 750465"/>
              <a:gd name="connsiteX2" fmla="*/ 1591482 w 1591482"/>
              <a:gd name="connsiteY2" fmla="*/ 750465 h 750465"/>
              <a:gd name="connsiteX3" fmla="*/ 0 w 1591482"/>
              <a:gd name="connsiteY3" fmla="*/ 750465 h 750465"/>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543"/>
              <a:gd name="connsiteY0" fmla="*/ 761518 h 761518"/>
              <a:gd name="connsiteX1" fmla="*/ 784688 w 1591543"/>
              <a:gd name="connsiteY1" fmla="*/ 0 h 761518"/>
              <a:gd name="connsiteX2" fmla="*/ 1591482 w 1591543"/>
              <a:gd name="connsiteY2" fmla="*/ 761518 h 761518"/>
              <a:gd name="connsiteX3" fmla="*/ 0 w 1591543"/>
              <a:gd name="connsiteY3" fmla="*/ 761518 h 761518"/>
              <a:gd name="connsiteX0" fmla="*/ 0 w 1591556"/>
              <a:gd name="connsiteY0" fmla="*/ 756181 h 756181"/>
              <a:gd name="connsiteX1" fmla="*/ 828613 w 1591556"/>
              <a:gd name="connsiteY1" fmla="*/ 0 h 756181"/>
              <a:gd name="connsiteX2" fmla="*/ 1591482 w 1591556"/>
              <a:gd name="connsiteY2" fmla="*/ 756181 h 756181"/>
              <a:gd name="connsiteX3" fmla="*/ 0 w 1591556"/>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68383"/>
              <a:gd name="connsiteY0" fmla="*/ 780013 h 780013"/>
              <a:gd name="connsiteX1" fmla="*/ 805448 w 1568383"/>
              <a:gd name="connsiteY1" fmla="*/ 0 h 780013"/>
              <a:gd name="connsiteX2" fmla="*/ 1568317 w 1568383"/>
              <a:gd name="connsiteY2" fmla="*/ 756181 h 780013"/>
              <a:gd name="connsiteX3" fmla="*/ 0 w 1568383"/>
              <a:gd name="connsiteY3" fmla="*/ 780013 h 780013"/>
              <a:gd name="connsiteX0" fmla="*/ 28149 w 1596532"/>
              <a:gd name="connsiteY0" fmla="*/ 780013 h 780020"/>
              <a:gd name="connsiteX1" fmla="*/ 833597 w 1596532"/>
              <a:gd name="connsiteY1" fmla="*/ 0 h 780020"/>
              <a:gd name="connsiteX2" fmla="*/ 1596466 w 1596532"/>
              <a:gd name="connsiteY2" fmla="*/ 756181 h 780020"/>
              <a:gd name="connsiteX3" fmla="*/ 28149 w 1596532"/>
              <a:gd name="connsiteY3" fmla="*/ 780013 h 780020"/>
              <a:gd name="connsiteX0" fmla="*/ 28149 w 1596719"/>
              <a:gd name="connsiteY0" fmla="*/ 780013 h 780020"/>
              <a:gd name="connsiteX1" fmla="*/ 833597 w 1596719"/>
              <a:gd name="connsiteY1" fmla="*/ 0 h 780020"/>
              <a:gd name="connsiteX2" fmla="*/ 1596466 w 1596719"/>
              <a:gd name="connsiteY2" fmla="*/ 756181 h 780020"/>
              <a:gd name="connsiteX3" fmla="*/ 28149 w 1596719"/>
              <a:gd name="connsiteY3" fmla="*/ 780013 h 780020"/>
              <a:gd name="connsiteX0" fmla="*/ 26113 w 1594683"/>
              <a:gd name="connsiteY0" fmla="*/ 780013 h 780029"/>
              <a:gd name="connsiteX1" fmla="*/ 831561 w 1594683"/>
              <a:gd name="connsiteY1" fmla="*/ 0 h 780029"/>
              <a:gd name="connsiteX2" fmla="*/ 1594430 w 1594683"/>
              <a:gd name="connsiteY2" fmla="*/ 756181 h 780029"/>
              <a:gd name="connsiteX3" fmla="*/ 26113 w 1594683"/>
              <a:gd name="connsiteY3" fmla="*/ 780013 h 780029"/>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780013"/>
              <a:gd name="connsiteX1" fmla="*/ 824864 w 1587986"/>
              <a:gd name="connsiteY1" fmla="*/ 0 h 780013"/>
              <a:gd name="connsiteX2" fmla="*/ 1587733 w 1587986"/>
              <a:gd name="connsiteY2" fmla="*/ 756181 h 780013"/>
              <a:gd name="connsiteX3" fmla="*/ 19416 w 1587986"/>
              <a:gd name="connsiteY3" fmla="*/ 780013 h 780013"/>
              <a:gd name="connsiteX0" fmla="*/ 0 w 1568570"/>
              <a:gd name="connsiteY0" fmla="*/ 780013 h 780013"/>
              <a:gd name="connsiteX1" fmla="*/ 805448 w 1568570"/>
              <a:gd name="connsiteY1" fmla="*/ 0 h 780013"/>
              <a:gd name="connsiteX2" fmla="*/ 1568317 w 1568570"/>
              <a:gd name="connsiteY2" fmla="*/ 756181 h 780013"/>
              <a:gd name="connsiteX3" fmla="*/ 0 w 1568570"/>
              <a:gd name="connsiteY3" fmla="*/ 780013 h 780013"/>
            </a:gdLst>
            <a:ahLst/>
            <a:cxnLst>
              <a:cxn ang="0">
                <a:pos x="connsiteX0" y="connsiteY0"/>
              </a:cxn>
              <a:cxn ang="0">
                <a:pos x="connsiteX1" y="connsiteY1"/>
              </a:cxn>
              <a:cxn ang="0">
                <a:pos x="connsiteX2" y="connsiteY2"/>
              </a:cxn>
              <a:cxn ang="0">
                <a:pos x="connsiteX3" y="connsiteY3"/>
              </a:cxn>
            </a:cxnLst>
            <a:rect l="l" t="t" r="r" b="b"/>
            <a:pathLst>
              <a:path w="1568570" h="780013">
                <a:moveTo>
                  <a:pt x="0" y="780013"/>
                </a:moveTo>
                <a:cubicBezTo>
                  <a:pt x="22577" y="772854"/>
                  <a:pt x="614066" y="457407"/>
                  <a:pt x="805448" y="0"/>
                </a:cubicBezTo>
                <a:cubicBezTo>
                  <a:pt x="1338525" y="651398"/>
                  <a:pt x="1577484" y="756042"/>
                  <a:pt x="1568317" y="756181"/>
                </a:cubicBezTo>
                <a:lnTo>
                  <a:pt x="0" y="780013"/>
                </a:lnTo>
                <a:close/>
              </a:path>
            </a:pathLst>
          </a:custGeom>
          <a:solidFill>
            <a:srgbClr val="303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6">
            <a:extLst>
              <a:ext uri="{FF2B5EF4-FFF2-40B4-BE49-F238E27FC236}">
                <a16:creationId xmlns:a16="http://schemas.microsoft.com/office/drawing/2014/main" id="{A8479A2B-31D9-0E3C-9171-7C8A00505931}"/>
              </a:ext>
            </a:extLst>
          </p:cNvPr>
          <p:cNvSpPr txBox="1">
            <a:spLocks/>
          </p:cNvSpPr>
          <p:nvPr userDrawn="1"/>
        </p:nvSpPr>
        <p:spPr>
          <a:xfrm>
            <a:off x="11291245" y="6408696"/>
            <a:ext cx="1003253" cy="47932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en-US" sz="2000" b="1" cap="all" dirty="0">
                <a:solidFill>
                  <a:srgbClr val="EE426D"/>
                </a:solidFill>
              </a:rPr>
              <a:t>Gn5-2</a:t>
            </a:r>
            <a:endParaRPr lang="en-GB" sz="2000" b="1" cap="all" dirty="0">
              <a:solidFill>
                <a:srgbClr val="EE426D"/>
              </a:solidFill>
            </a:endParaRPr>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GN5-IC1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088411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Tree>
    <p:extLst>
      <p:ext uri="{BB962C8B-B14F-4D97-AF65-F5344CB8AC3E}">
        <p14:creationId xmlns:p14="http://schemas.microsoft.com/office/powerpoint/2010/main" val="2077589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Basic Page">
    <p:spTree>
      <p:nvGrpSpPr>
        <p:cNvPr id="1" name=""/>
        <p:cNvGrpSpPr/>
        <p:nvPr/>
      </p:nvGrpSpPr>
      <p:grpSpPr>
        <a:xfrm>
          <a:off x="0" y="0"/>
          <a:ext cx="0" cy="0"/>
          <a:chOff x="0" y="0"/>
          <a:chExt cx="0" cy="0"/>
        </a:xfrm>
      </p:grpSpPr>
      <p:sp>
        <p:nvSpPr>
          <p:cNvPr id="16" name="Slide Number Placeholder 4">
            <a:extLst>
              <a:ext uri="{FF2B5EF4-FFF2-40B4-BE49-F238E27FC236}">
                <a16:creationId xmlns:a16="http://schemas.microsoft.com/office/drawing/2014/main" id="{6F581CDD-E760-3C4B-B904-320C2653EC7D}"/>
              </a:ext>
            </a:extLst>
          </p:cNvPr>
          <p:cNvSpPr>
            <a:spLocks noGrp="1"/>
          </p:cNvSpPr>
          <p:nvPr>
            <p:ph type="sldNum" sz="quarter" idx="4"/>
          </p:nvPr>
        </p:nvSpPr>
        <p:spPr>
          <a:xfrm>
            <a:off x="11452675" y="512986"/>
            <a:ext cx="569600" cy="321399"/>
          </a:xfrm>
          <a:prstGeom prst="rect">
            <a:avLst/>
          </a:prstGeom>
        </p:spPr>
        <p:txBody>
          <a:bodyPr/>
          <a:lstStyle>
            <a:lvl1pPr algn="r">
              <a:defRPr sz="1400">
                <a:solidFill>
                  <a:srgbClr val="1F4270"/>
                </a:solidFill>
              </a:defRPr>
            </a:lvl1p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62408321"/>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dirty="0"/>
              <a:t>Click to edit Master title style</a:t>
            </a:r>
            <a:endParaRPr lang="en-US" dirty="0"/>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dirty="0"/>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716713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Objective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14C84F7-885B-A94E-8E78-3C548CC59F92}"/>
              </a:ext>
            </a:extLst>
          </p:cNvPr>
          <p:cNvSpPr/>
          <p:nvPr userDrawn="1"/>
        </p:nvSpPr>
        <p:spPr>
          <a:xfrm>
            <a:off x="1538868"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Challenges</a:t>
            </a:r>
          </a:p>
        </p:txBody>
      </p:sp>
      <p:sp>
        <p:nvSpPr>
          <p:cNvPr id="12" name="Rectangle 11">
            <a:extLst>
              <a:ext uri="{FF2B5EF4-FFF2-40B4-BE49-F238E27FC236}">
                <a16:creationId xmlns:a16="http://schemas.microsoft.com/office/drawing/2014/main" id="{E0033503-981C-D64F-93D8-D1BA5F2FF6CB}"/>
              </a:ext>
            </a:extLst>
          </p:cNvPr>
          <p:cNvSpPr/>
          <p:nvPr userDrawn="1"/>
        </p:nvSpPr>
        <p:spPr>
          <a:xfrm>
            <a:off x="3077736"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Achievements</a:t>
            </a:r>
          </a:p>
        </p:txBody>
      </p:sp>
      <p:sp>
        <p:nvSpPr>
          <p:cNvPr id="14" name="Rectangle 13">
            <a:extLst>
              <a:ext uri="{FF2B5EF4-FFF2-40B4-BE49-F238E27FC236}">
                <a16:creationId xmlns:a16="http://schemas.microsoft.com/office/drawing/2014/main" id="{8131B7F4-3BD6-224E-B99D-5A03C421D10D}"/>
              </a:ext>
            </a:extLst>
          </p:cNvPr>
          <p:cNvSpPr/>
          <p:nvPr userDrawn="1"/>
        </p:nvSpPr>
        <p:spPr>
          <a:xfrm>
            <a:off x="4616604"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Conclusions</a:t>
            </a:r>
          </a:p>
        </p:txBody>
      </p:sp>
      <p:sp>
        <p:nvSpPr>
          <p:cNvPr id="16" name="Rectangle 15">
            <a:extLst>
              <a:ext uri="{FF2B5EF4-FFF2-40B4-BE49-F238E27FC236}">
                <a16:creationId xmlns:a16="http://schemas.microsoft.com/office/drawing/2014/main" id="{8F890159-B149-7240-8171-7C52C8290442}"/>
              </a:ext>
            </a:extLst>
          </p:cNvPr>
          <p:cNvSpPr/>
          <p:nvPr userDrawn="1"/>
        </p:nvSpPr>
        <p:spPr>
          <a:xfrm>
            <a:off x="6155472"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Q&amp;A</a:t>
            </a:r>
          </a:p>
        </p:txBody>
      </p:sp>
      <p:sp>
        <p:nvSpPr>
          <p:cNvPr id="2" name="Title 1">
            <a:extLst>
              <a:ext uri="{FF2B5EF4-FFF2-40B4-BE49-F238E27FC236}">
                <a16:creationId xmlns:a16="http://schemas.microsoft.com/office/drawing/2014/main" id="{B8363192-1966-31A9-FD95-8217F77F7A90}"/>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dirty="0"/>
              <a:t>Click to edit Master title style</a:t>
            </a:r>
            <a:endParaRPr lang="en-US" dirty="0"/>
          </a:p>
        </p:txBody>
      </p:sp>
      <p:sp>
        <p:nvSpPr>
          <p:cNvPr id="4" name="Slide Number Placeholder 4">
            <a:extLst>
              <a:ext uri="{FF2B5EF4-FFF2-40B4-BE49-F238E27FC236}">
                <a16:creationId xmlns:a16="http://schemas.microsoft.com/office/drawing/2014/main" id="{6E5318C5-706F-F2A5-CB60-BE840063AA77}"/>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dirty="0"/>
          </a:p>
        </p:txBody>
      </p:sp>
      <p:sp>
        <p:nvSpPr>
          <p:cNvPr id="5" name="Text Placeholder 2">
            <a:extLst>
              <a:ext uri="{FF2B5EF4-FFF2-40B4-BE49-F238E27FC236}">
                <a16:creationId xmlns:a16="http://schemas.microsoft.com/office/drawing/2014/main" id="{3A5C0BC5-752A-CD9F-DAEB-92F43948E06A}"/>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665641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lvl3pPr>
              <a:defRPr sz="2200"/>
            </a:lvl3pPr>
            <a:lvl4pPr>
              <a:defRPr sz="2200"/>
            </a:lvl4pPr>
            <a:lvl5pPr>
              <a:defRPr sz="22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387589"/>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Tree>
    <p:extLst>
      <p:ext uri="{BB962C8B-B14F-4D97-AF65-F5344CB8AC3E}">
        <p14:creationId xmlns:p14="http://schemas.microsoft.com/office/powerpoint/2010/main" val="3822536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187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US" dirty="0"/>
              <a:t>Click to edit Master title style</a:t>
            </a:r>
            <a:endParaRPr lang="en-GB" dirty="0"/>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650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dirty="0"/>
              <a:t>Click to edit Master subtitle styles</a:t>
            </a:r>
          </a:p>
        </p:txBody>
      </p:sp>
      <p:sp>
        <p:nvSpPr>
          <p:cNvPr id="4" name="Text Placeholder 6">
            <a:extLst>
              <a:ext uri="{FF2B5EF4-FFF2-40B4-BE49-F238E27FC236}">
                <a16:creationId xmlns:a16="http://schemas.microsoft.com/office/drawing/2014/main" id="{CCCA3BB8-A994-4079-4751-525E79977CE8}"/>
              </a:ext>
            </a:extLst>
          </p:cNvPr>
          <p:cNvSpPr txBox="1">
            <a:spLocks/>
          </p:cNvSpPr>
          <p:nvPr userDrawn="1"/>
        </p:nvSpPr>
        <p:spPr>
          <a:xfrm>
            <a:off x="744354"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pic>
        <p:nvPicPr>
          <p:cNvPr id="9" name="Picture 8" descr="Graphical user interface, text, email&#10;&#10;Description automatically generated">
            <a:extLst>
              <a:ext uri="{FF2B5EF4-FFF2-40B4-BE49-F238E27FC236}">
                <a16:creationId xmlns:a16="http://schemas.microsoft.com/office/drawing/2014/main" id="{47868D09-7E26-5049-0782-B28B5EDDF46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189" y="5824136"/>
            <a:ext cx="1984777" cy="414874"/>
          </a:xfrm>
          <a:prstGeom prst="rect">
            <a:avLst/>
          </a:prstGeom>
        </p:spPr>
      </p:pic>
    </p:spTree>
    <p:extLst>
      <p:ext uri="{BB962C8B-B14F-4D97-AF65-F5344CB8AC3E}">
        <p14:creationId xmlns:p14="http://schemas.microsoft.com/office/powerpoint/2010/main" val="26838512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8.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44D23DF3-447B-8C13-7C2C-570B97CE8A84}"/>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93" r:id="rId2"/>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bg1"/>
                </a:solidFill>
              </a:rPr>
              <a:t>     |</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rgbClr val="F4E200"/>
                </a:solidFill>
                <a:latin typeface="+mn-lt"/>
              </a:rPr>
              <a:t>GN5-2</a:t>
            </a:r>
            <a:endParaRPr lang="en-GB" sz="1200" b="1" dirty="0">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1973598711"/>
      </p:ext>
    </p:extLst>
  </p:cSld>
  <p:clrMap bg1="lt1" tx1="dk1" bg2="lt2" tx2="dk2" accent1="accent1" accent2="accent2" accent3="accent3" accent4="accent4" accent5="accent5" accent6="accent6" hlink="hlink" folHlink="folHlink"/>
  <p:sldLayoutIdLst>
    <p:sldLayoutId id="2147483680" r:id="rId1"/>
    <p:sldLayoutId id="2147483685" r:id="rId2"/>
    <p:sldLayoutId id="2147483686" r:id="rId3"/>
    <p:sldLayoutId id="2147483687" r:id="rId4"/>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04562"/>
      </p:ext>
    </p:extLst>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E3F881E-B96E-DF9A-A5E7-193EEFB6779E}"/>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extLst>
      <p:ext uri="{BB962C8B-B14F-4D97-AF65-F5344CB8AC3E}">
        <p14:creationId xmlns:p14="http://schemas.microsoft.com/office/powerpoint/2010/main" val="1789352682"/>
      </p:ext>
    </p:extLst>
  </p:cSld>
  <p:clrMap bg1="lt1" tx1="dk1" bg2="lt2" tx2="dk2" accent1="accent1" accent2="accent2" accent3="accent3" accent4="accent4" accent5="accent5" accent6="accent6" hlink="hlink" folHlink="folHlink"/>
  <p:sldLayoutIdLst>
    <p:sldLayoutId id="2147483684"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9" Type="http://schemas.openxmlformats.org/officeDocument/2006/relationships/image" Target="../media/image45.png"/><Relationship Id="rId21" Type="http://schemas.openxmlformats.org/officeDocument/2006/relationships/image" Target="../media/image27.png"/><Relationship Id="rId34" Type="http://schemas.openxmlformats.org/officeDocument/2006/relationships/image" Target="../media/image40.png"/><Relationship Id="rId42" Type="http://schemas.openxmlformats.org/officeDocument/2006/relationships/image" Target="../media/image48.png"/><Relationship Id="rId7" Type="http://schemas.openxmlformats.org/officeDocument/2006/relationships/image" Target="../media/image13.png"/><Relationship Id="rId2" Type="http://schemas.openxmlformats.org/officeDocument/2006/relationships/image" Target="../media/image8.png"/><Relationship Id="rId16" Type="http://schemas.openxmlformats.org/officeDocument/2006/relationships/image" Target="../media/image22.png"/><Relationship Id="rId29"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png"/><Relationship Id="rId40" Type="http://schemas.openxmlformats.org/officeDocument/2006/relationships/image" Target="../media/image46.png"/><Relationship Id="rId45" Type="http://schemas.openxmlformats.org/officeDocument/2006/relationships/image" Target="../media/image51.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png"/><Relationship Id="rId36" Type="http://schemas.openxmlformats.org/officeDocument/2006/relationships/image" Target="../media/image42.png"/><Relationship Id="rId10" Type="http://schemas.openxmlformats.org/officeDocument/2006/relationships/image" Target="../media/image16.png"/><Relationship Id="rId19" Type="http://schemas.openxmlformats.org/officeDocument/2006/relationships/image" Target="../media/image25.png"/><Relationship Id="rId31" Type="http://schemas.openxmlformats.org/officeDocument/2006/relationships/image" Target="../media/image37.png"/><Relationship Id="rId44" Type="http://schemas.openxmlformats.org/officeDocument/2006/relationships/image" Target="../media/image50.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 Id="rId43" Type="http://schemas.openxmlformats.org/officeDocument/2006/relationships/image" Target="../media/image49.png"/><Relationship Id="rId8" Type="http://schemas.openxmlformats.org/officeDocument/2006/relationships/image" Target="../media/image14.png"/><Relationship Id="rId3" Type="http://schemas.openxmlformats.org/officeDocument/2006/relationships/image" Target="../media/image9.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33" Type="http://schemas.openxmlformats.org/officeDocument/2006/relationships/image" Target="../media/image39.png"/><Relationship Id="rId38" Type="http://schemas.openxmlformats.org/officeDocument/2006/relationships/image" Target="../media/image44.png"/><Relationship Id="rId20" Type="http://schemas.openxmlformats.org/officeDocument/2006/relationships/image" Target="../media/image26.png"/><Relationship Id="rId41" Type="http://schemas.openxmlformats.org/officeDocument/2006/relationships/image" Target="../media/image4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6">
            <a:extLst>
              <a:ext uri="{FF2B5EF4-FFF2-40B4-BE49-F238E27FC236}">
                <a16:creationId xmlns:a16="http://schemas.microsoft.com/office/drawing/2014/main" id="{58CCB0DA-D0FE-38AB-2E6B-0D79AC5FEAC8}"/>
              </a:ext>
            </a:extLst>
          </p:cNvPr>
          <p:cNvSpPr txBox="1">
            <a:spLocks/>
          </p:cNvSpPr>
          <p:nvPr/>
        </p:nvSpPr>
        <p:spPr>
          <a:xfrm>
            <a:off x="744354" y="3940600"/>
            <a:ext cx="7485589"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dirty="0">
              <a:solidFill>
                <a:schemeClr val="bg1"/>
              </a:solidFill>
            </a:endParaRPr>
          </a:p>
        </p:txBody>
      </p:sp>
      <p:sp>
        <p:nvSpPr>
          <p:cNvPr id="9" name="Date Placeholder 3">
            <a:extLst>
              <a:ext uri="{FF2B5EF4-FFF2-40B4-BE49-F238E27FC236}">
                <a16:creationId xmlns:a16="http://schemas.microsoft.com/office/drawing/2014/main" id="{687597CE-8B20-F5C5-04A9-D7C46491FCD8}"/>
              </a:ext>
            </a:extLst>
          </p:cNvPr>
          <p:cNvSpPr txBox="1">
            <a:spLocks/>
          </p:cNvSpPr>
          <p:nvPr/>
        </p:nvSpPr>
        <p:spPr>
          <a:xfrm>
            <a:off x="744354" y="6344021"/>
            <a:ext cx="6689792" cy="35347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&lt;Click to edit label&gt; Public (PU) / Project Participants Sensitive (SEN)</a:t>
            </a:r>
            <a:endParaRPr lang="en-GB" dirty="0">
              <a:solidFill>
                <a:schemeClr val="bg1"/>
              </a:solidFill>
            </a:endParaRPr>
          </a:p>
          <a:p>
            <a:pPr>
              <a:lnSpc>
                <a:spcPct val="150000"/>
              </a:lnSpc>
            </a:pPr>
            <a:endParaRPr lang="en-GB" dirty="0">
              <a:solidFill>
                <a:schemeClr val="bg1"/>
              </a:solidFill>
            </a:endParaRPr>
          </a:p>
        </p:txBody>
      </p:sp>
      <p:sp>
        <p:nvSpPr>
          <p:cNvPr id="12" name="Text Placeholder 6">
            <a:extLst>
              <a:ext uri="{FF2B5EF4-FFF2-40B4-BE49-F238E27FC236}">
                <a16:creationId xmlns:a16="http://schemas.microsoft.com/office/drawing/2014/main" id="{0EE7EDA4-3067-4DC1-E658-1AB44EC4A9F6}"/>
              </a:ext>
            </a:extLst>
          </p:cNvPr>
          <p:cNvSpPr txBox="1">
            <a:spLocks/>
          </p:cNvSpPr>
          <p:nvPr/>
        </p:nvSpPr>
        <p:spPr>
          <a:xfrm>
            <a:off x="744355" y="5186065"/>
            <a:ext cx="6199690"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Event/Meeting, City, Country</a:t>
            </a:r>
          </a:p>
          <a:p>
            <a:r>
              <a:rPr lang="en-US" sz="1600" dirty="0">
                <a:solidFill>
                  <a:schemeClr val="bg1"/>
                </a:solidFill>
              </a:rPr>
              <a:t>00 </a:t>
            </a:r>
            <a:r>
              <a:rPr lang="en-US" sz="1600">
                <a:solidFill>
                  <a:schemeClr val="bg1"/>
                </a:solidFill>
              </a:rPr>
              <a:t>Month 2025</a:t>
            </a:r>
            <a:endParaRPr lang="en-GB" sz="1600" dirty="0">
              <a:solidFill>
                <a:schemeClr val="bg1"/>
              </a:solidFill>
            </a:endParaRPr>
          </a:p>
        </p:txBody>
      </p:sp>
      <p:sp>
        <p:nvSpPr>
          <p:cNvPr id="19" name="Title 18">
            <a:extLst>
              <a:ext uri="{FF2B5EF4-FFF2-40B4-BE49-F238E27FC236}">
                <a16:creationId xmlns:a16="http://schemas.microsoft.com/office/drawing/2014/main" id="{27E757D6-C1A6-5F20-39AE-D5C4BC7D4AF7}"/>
              </a:ext>
            </a:extLst>
          </p:cNvPr>
          <p:cNvSpPr>
            <a:spLocks noGrp="1"/>
          </p:cNvSpPr>
          <p:nvPr>
            <p:ph type="title"/>
          </p:nvPr>
        </p:nvSpPr>
        <p:spPr/>
        <p:txBody>
          <a:bodyPr/>
          <a:lstStyle/>
          <a:p>
            <a:r>
              <a:rPr lang="en-US" dirty="0"/>
              <a:t>Click to Add Presentation Title</a:t>
            </a:r>
          </a:p>
        </p:txBody>
      </p:sp>
      <p:sp>
        <p:nvSpPr>
          <p:cNvPr id="20" name="Content Placeholder 19">
            <a:extLst>
              <a:ext uri="{FF2B5EF4-FFF2-40B4-BE49-F238E27FC236}">
                <a16:creationId xmlns:a16="http://schemas.microsoft.com/office/drawing/2014/main" id="{D4C65C26-CF99-E236-2A5D-989BA89C0B6D}"/>
              </a:ext>
            </a:extLst>
          </p:cNvPr>
          <p:cNvSpPr>
            <a:spLocks noGrp="1"/>
          </p:cNvSpPr>
          <p:nvPr>
            <p:ph sz="quarter" idx="10"/>
          </p:nvPr>
        </p:nvSpPr>
        <p:spPr/>
        <p:txBody>
          <a:bodyPr lIns="91440" tIns="45720" rIns="91440" bIns="45720" anchor="t"/>
          <a:lstStyle/>
          <a:p>
            <a:r>
              <a:rPr lang="en-US" dirty="0"/>
              <a:t>Click to edit subtitle</a:t>
            </a:r>
          </a:p>
          <a:p>
            <a:endParaRPr lang="en-US" dirty="0">
              <a:cs typeface="Calibri"/>
            </a:endParaRPr>
          </a:p>
          <a:p>
            <a:r>
              <a:rPr lang="en-US" dirty="0">
                <a:cs typeface="Calibri"/>
              </a:rPr>
              <a:t>Name Surname, Organisation</a:t>
            </a:r>
          </a:p>
          <a:p>
            <a:r>
              <a:rPr lang="en-US" dirty="0">
                <a:cs typeface="Calibri"/>
              </a:rPr>
              <a:t>Role in GÉANT GN5-2</a:t>
            </a:r>
          </a:p>
        </p:txBody>
      </p:sp>
    </p:spTree>
    <p:extLst>
      <p:ext uri="{BB962C8B-B14F-4D97-AF65-F5344CB8AC3E}">
        <p14:creationId xmlns:p14="http://schemas.microsoft.com/office/powerpoint/2010/main" val="3302544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Logo, icon&#10;&#10;Description automatically generated">
            <a:extLst>
              <a:ext uri="{FF2B5EF4-FFF2-40B4-BE49-F238E27FC236}">
                <a16:creationId xmlns:a16="http://schemas.microsoft.com/office/drawing/2014/main" id="{1FF2B377-61CB-F981-BDDF-AA4EC2D4FE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1931" y="1752660"/>
            <a:ext cx="9051298" cy="5868672"/>
          </a:xfrm>
          <a:prstGeom prst="rect">
            <a:avLst/>
          </a:prstGeom>
        </p:spPr>
      </p:pic>
      <p:sp>
        <p:nvSpPr>
          <p:cNvPr id="4" name="Title 3">
            <a:extLst>
              <a:ext uri="{FF2B5EF4-FFF2-40B4-BE49-F238E27FC236}">
                <a16:creationId xmlns:a16="http://schemas.microsoft.com/office/drawing/2014/main" id="{CD4D4E2B-77EF-28B4-BE04-ECFA78321750}"/>
              </a:ext>
            </a:extLst>
          </p:cNvPr>
          <p:cNvSpPr>
            <a:spLocks noGrp="1"/>
          </p:cNvSpPr>
          <p:nvPr>
            <p:ph type="title"/>
          </p:nvPr>
        </p:nvSpPr>
        <p:spPr>
          <a:xfrm>
            <a:off x="449390" y="387589"/>
            <a:ext cx="3460760" cy="430909"/>
          </a:xfrm>
        </p:spPr>
        <p:txBody>
          <a:bodyPr/>
          <a:lstStyle/>
          <a:p>
            <a:r>
              <a:rPr lang="en-US" dirty="0">
                <a:solidFill>
                  <a:srgbClr val="065081"/>
                </a:solidFill>
              </a:rPr>
              <a:t>Typography</a:t>
            </a:r>
          </a:p>
        </p:txBody>
      </p:sp>
      <p:sp>
        <p:nvSpPr>
          <p:cNvPr id="2" name="TextBox 1">
            <a:extLst>
              <a:ext uri="{FF2B5EF4-FFF2-40B4-BE49-F238E27FC236}">
                <a16:creationId xmlns:a16="http://schemas.microsoft.com/office/drawing/2014/main" id="{449C519B-CF22-DBAB-CC43-F673DFBF361B}"/>
              </a:ext>
            </a:extLst>
          </p:cNvPr>
          <p:cNvSpPr txBox="1"/>
          <p:nvPr/>
        </p:nvSpPr>
        <p:spPr>
          <a:xfrm>
            <a:off x="449389" y="1628503"/>
            <a:ext cx="6082040" cy="523220"/>
          </a:xfrm>
          <a:prstGeom prst="rect">
            <a:avLst/>
          </a:prstGeom>
          <a:noFill/>
        </p:spPr>
        <p:txBody>
          <a:bodyPr wrap="square" rtlCol="0">
            <a:spAutoFit/>
          </a:bodyPr>
          <a:lstStyle/>
          <a:p>
            <a:r>
              <a:rPr lang="en-US" sz="2800" b="1" dirty="0">
                <a:solidFill>
                  <a:srgbClr val="065081"/>
                </a:solidFill>
              </a:rPr>
              <a:t>Slide Titles = 28pt Bold</a:t>
            </a:r>
          </a:p>
        </p:txBody>
      </p:sp>
      <p:sp>
        <p:nvSpPr>
          <p:cNvPr id="5" name="TextBox 4">
            <a:extLst>
              <a:ext uri="{FF2B5EF4-FFF2-40B4-BE49-F238E27FC236}">
                <a16:creationId xmlns:a16="http://schemas.microsoft.com/office/drawing/2014/main" id="{C3119621-DEE6-7687-0940-A79CDDFD2DA6}"/>
              </a:ext>
            </a:extLst>
          </p:cNvPr>
          <p:cNvSpPr txBox="1"/>
          <p:nvPr/>
        </p:nvSpPr>
        <p:spPr>
          <a:xfrm>
            <a:off x="449389" y="2360022"/>
            <a:ext cx="7858588" cy="461665"/>
          </a:xfrm>
          <a:prstGeom prst="rect">
            <a:avLst/>
          </a:prstGeom>
          <a:noFill/>
        </p:spPr>
        <p:txBody>
          <a:bodyPr wrap="square" rtlCol="0">
            <a:spAutoFit/>
          </a:bodyPr>
          <a:lstStyle/>
          <a:p>
            <a:r>
              <a:rPr lang="en-US" sz="2400" dirty="0">
                <a:solidFill>
                  <a:srgbClr val="065081"/>
                </a:solidFill>
              </a:rPr>
              <a:t>Sentences = 24pt Regular. See Slide 4.</a:t>
            </a:r>
          </a:p>
        </p:txBody>
      </p:sp>
      <p:sp>
        <p:nvSpPr>
          <p:cNvPr id="6" name="TextBox 5">
            <a:extLst>
              <a:ext uri="{FF2B5EF4-FFF2-40B4-BE49-F238E27FC236}">
                <a16:creationId xmlns:a16="http://schemas.microsoft.com/office/drawing/2014/main" id="{DE30222D-E24A-FEF1-D545-734B147D299E}"/>
              </a:ext>
            </a:extLst>
          </p:cNvPr>
          <p:cNvSpPr txBox="1"/>
          <p:nvPr/>
        </p:nvSpPr>
        <p:spPr>
          <a:xfrm>
            <a:off x="449389" y="3029986"/>
            <a:ext cx="4943493" cy="369332"/>
          </a:xfrm>
          <a:prstGeom prst="rect">
            <a:avLst/>
          </a:prstGeom>
          <a:noFill/>
        </p:spPr>
        <p:txBody>
          <a:bodyPr wrap="square" rtlCol="0">
            <a:spAutoFit/>
          </a:bodyPr>
          <a:lstStyle/>
          <a:p>
            <a:r>
              <a:rPr lang="en-US" dirty="0">
                <a:solidFill>
                  <a:srgbClr val="065081"/>
                </a:solidFill>
              </a:rPr>
              <a:t>Paragraphs = 18pt Regular (never less). See Slide 2.</a:t>
            </a:r>
          </a:p>
        </p:txBody>
      </p:sp>
      <p:sp>
        <p:nvSpPr>
          <p:cNvPr id="8" name="TextBox 7">
            <a:extLst>
              <a:ext uri="{FF2B5EF4-FFF2-40B4-BE49-F238E27FC236}">
                <a16:creationId xmlns:a16="http://schemas.microsoft.com/office/drawing/2014/main" id="{5DC728CA-808E-71D5-6367-2351FBBA0C9F}"/>
              </a:ext>
            </a:extLst>
          </p:cNvPr>
          <p:cNvSpPr txBox="1"/>
          <p:nvPr/>
        </p:nvSpPr>
        <p:spPr>
          <a:xfrm>
            <a:off x="449389" y="3607617"/>
            <a:ext cx="7858588" cy="307777"/>
          </a:xfrm>
          <a:prstGeom prst="rect">
            <a:avLst/>
          </a:prstGeom>
          <a:noFill/>
        </p:spPr>
        <p:txBody>
          <a:bodyPr wrap="square" rtlCol="0">
            <a:spAutoFit/>
          </a:bodyPr>
          <a:lstStyle/>
          <a:p>
            <a:r>
              <a:rPr lang="en-US" sz="1400" dirty="0">
                <a:solidFill>
                  <a:schemeClr val="bg1">
                    <a:lumMod val="50000"/>
                  </a:schemeClr>
                </a:solidFill>
              </a:rPr>
              <a:t>Captions = 14pt Regular. See Slide 6.</a:t>
            </a:r>
          </a:p>
        </p:txBody>
      </p:sp>
    </p:spTree>
    <p:extLst>
      <p:ext uri="{BB962C8B-B14F-4D97-AF65-F5344CB8AC3E}">
        <p14:creationId xmlns:p14="http://schemas.microsoft.com/office/powerpoint/2010/main" val="4035625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A1A05D6-9006-3C21-FB2C-2B29CC4BF0CB}"/>
              </a:ext>
            </a:extLst>
          </p:cNvPr>
          <p:cNvGrpSpPr/>
          <p:nvPr/>
        </p:nvGrpSpPr>
        <p:grpSpPr>
          <a:xfrm>
            <a:off x="1" y="556097"/>
            <a:ext cx="12191999" cy="6348793"/>
            <a:chOff x="1" y="556097"/>
            <a:chExt cx="12191999" cy="6348793"/>
          </a:xfrm>
        </p:grpSpPr>
        <p:pic>
          <p:nvPicPr>
            <p:cNvPr id="4" name="Picture 3" descr="A picture containing diagram&#10;&#10;Description automatically generated">
              <a:extLst>
                <a:ext uri="{FF2B5EF4-FFF2-40B4-BE49-F238E27FC236}">
                  <a16:creationId xmlns:a16="http://schemas.microsoft.com/office/drawing/2014/main" id="{58D4B588-1282-408D-E95A-1F8F4DE386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369" y="556097"/>
              <a:ext cx="11191631" cy="6348046"/>
            </a:xfrm>
            <a:prstGeom prst="rect">
              <a:avLst/>
            </a:prstGeom>
          </p:spPr>
        </p:pic>
        <p:sp>
          <p:nvSpPr>
            <p:cNvPr id="7" name="Rectangle 6">
              <a:extLst>
                <a:ext uri="{FF2B5EF4-FFF2-40B4-BE49-F238E27FC236}">
                  <a16:creationId xmlns:a16="http://schemas.microsoft.com/office/drawing/2014/main" id="{536A19BB-D96A-9C07-1BCF-81ED599A6280}"/>
                </a:ext>
              </a:extLst>
            </p:cNvPr>
            <p:cNvSpPr/>
            <p:nvPr/>
          </p:nvSpPr>
          <p:spPr>
            <a:xfrm>
              <a:off x="1" y="556844"/>
              <a:ext cx="2336800" cy="6348046"/>
            </a:xfrm>
            <a:prstGeom prst="rect">
              <a:avLst/>
            </a:prstGeom>
            <a:solidFill>
              <a:srgbClr val="D4EE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 Placeholder 10"/>
          <p:cNvSpPr txBox="1">
            <a:spLocks/>
          </p:cNvSpPr>
          <p:nvPr/>
        </p:nvSpPr>
        <p:spPr>
          <a:xfrm>
            <a:off x="1000369" y="3217512"/>
            <a:ext cx="4045322" cy="211613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800" dirty="0">
                <a:solidFill>
                  <a:schemeClr val="accent1">
                    <a:lumMod val="50000"/>
                  </a:schemeClr>
                </a:solidFill>
              </a:rPr>
              <a:t>To ensure equal network access for all scientists across Europe to the research infrastructures and the e-infrastructure resources available to them</a:t>
            </a:r>
          </a:p>
          <a:p>
            <a:pPr>
              <a:lnSpc>
                <a:spcPct val="100000"/>
              </a:lnSpc>
            </a:pPr>
            <a:endParaRPr lang="en-US" sz="1800" dirty="0">
              <a:solidFill>
                <a:schemeClr val="accent1">
                  <a:lumMod val="50000"/>
                </a:schemeClr>
              </a:solidFill>
            </a:endParaRPr>
          </a:p>
        </p:txBody>
      </p:sp>
      <p:sp>
        <p:nvSpPr>
          <p:cNvPr id="2" name="Title 1">
            <a:extLst>
              <a:ext uri="{FF2B5EF4-FFF2-40B4-BE49-F238E27FC236}">
                <a16:creationId xmlns:a16="http://schemas.microsoft.com/office/drawing/2014/main" id="{A4D4C5A2-2F04-4EB2-A731-1BBF8F6F737B}"/>
              </a:ext>
            </a:extLst>
          </p:cNvPr>
          <p:cNvSpPr>
            <a:spLocks noGrp="1"/>
          </p:cNvSpPr>
          <p:nvPr>
            <p:ph type="title"/>
          </p:nvPr>
        </p:nvSpPr>
        <p:spPr>
          <a:xfrm>
            <a:off x="1000369" y="2609273"/>
            <a:ext cx="9894723" cy="430909"/>
          </a:xfrm>
          <a:prstGeom prst="rect">
            <a:avLst/>
          </a:prstGeom>
        </p:spPr>
        <p:txBody>
          <a:bodyPr/>
          <a:lstStyle/>
          <a:p>
            <a:r>
              <a:rPr lang="en-GB" dirty="0"/>
              <a:t>GÉANT Vision</a:t>
            </a:r>
          </a:p>
        </p:txBody>
      </p:sp>
    </p:spTree>
    <p:extLst>
      <p:ext uri="{BB962C8B-B14F-4D97-AF65-F5344CB8AC3E}">
        <p14:creationId xmlns:p14="http://schemas.microsoft.com/office/powerpoint/2010/main" val="1240566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A1A05D6-9006-3C21-FB2C-2B29CC4BF0CB}"/>
              </a:ext>
            </a:extLst>
          </p:cNvPr>
          <p:cNvGrpSpPr/>
          <p:nvPr/>
        </p:nvGrpSpPr>
        <p:grpSpPr>
          <a:xfrm>
            <a:off x="1" y="556097"/>
            <a:ext cx="12191999" cy="6348793"/>
            <a:chOff x="1" y="556097"/>
            <a:chExt cx="12191999" cy="6348793"/>
          </a:xfrm>
        </p:grpSpPr>
        <p:pic>
          <p:nvPicPr>
            <p:cNvPr id="4" name="Picture 3" descr="A picture containing diagram&#10;&#10;Description automatically generated">
              <a:extLst>
                <a:ext uri="{FF2B5EF4-FFF2-40B4-BE49-F238E27FC236}">
                  <a16:creationId xmlns:a16="http://schemas.microsoft.com/office/drawing/2014/main" id="{58D4B588-1282-408D-E95A-1F8F4DE386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369" y="556097"/>
              <a:ext cx="11191631" cy="6348046"/>
            </a:xfrm>
            <a:prstGeom prst="rect">
              <a:avLst/>
            </a:prstGeom>
          </p:spPr>
        </p:pic>
        <p:sp>
          <p:nvSpPr>
            <p:cNvPr id="7" name="Rectangle 6">
              <a:extLst>
                <a:ext uri="{FF2B5EF4-FFF2-40B4-BE49-F238E27FC236}">
                  <a16:creationId xmlns:a16="http://schemas.microsoft.com/office/drawing/2014/main" id="{536A19BB-D96A-9C07-1BCF-81ED599A6280}"/>
                </a:ext>
              </a:extLst>
            </p:cNvPr>
            <p:cNvSpPr/>
            <p:nvPr/>
          </p:nvSpPr>
          <p:spPr>
            <a:xfrm>
              <a:off x="1" y="556844"/>
              <a:ext cx="2336800" cy="6348046"/>
            </a:xfrm>
            <a:prstGeom prst="rect">
              <a:avLst/>
            </a:prstGeom>
            <a:solidFill>
              <a:srgbClr val="D4EE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 Placeholder 10"/>
          <p:cNvSpPr txBox="1">
            <a:spLocks/>
          </p:cNvSpPr>
          <p:nvPr/>
        </p:nvSpPr>
        <p:spPr>
          <a:xfrm>
            <a:off x="449389" y="1342413"/>
            <a:ext cx="4045322" cy="211613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800" dirty="0">
                <a:solidFill>
                  <a:schemeClr val="accent1">
                    <a:lumMod val="50000"/>
                  </a:schemeClr>
                </a:solidFill>
              </a:rPr>
              <a:t>The GÉANT network interconnects research, education and innovation communities worldwide, with secure, high-capacity networks. </a:t>
            </a:r>
          </a:p>
        </p:txBody>
      </p:sp>
      <p:sp>
        <p:nvSpPr>
          <p:cNvPr id="2" name="Title 1">
            <a:extLst>
              <a:ext uri="{FF2B5EF4-FFF2-40B4-BE49-F238E27FC236}">
                <a16:creationId xmlns:a16="http://schemas.microsoft.com/office/drawing/2014/main" id="{A4D4C5A2-2F04-4EB2-A731-1BBF8F6F737B}"/>
              </a:ext>
            </a:extLst>
          </p:cNvPr>
          <p:cNvSpPr>
            <a:spLocks noGrp="1"/>
          </p:cNvSpPr>
          <p:nvPr>
            <p:ph type="title"/>
          </p:nvPr>
        </p:nvSpPr>
        <p:spPr>
          <a:prstGeom prst="rect">
            <a:avLst/>
          </a:prstGeom>
        </p:spPr>
        <p:txBody>
          <a:bodyPr/>
          <a:lstStyle/>
          <a:p>
            <a:r>
              <a:rPr lang="en-GB" dirty="0"/>
              <a:t>GÉANT Network</a:t>
            </a:r>
          </a:p>
        </p:txBody>
      </p:sp>
      <p:sp>
        <p:nvSpPr>
          <p:cNvPr id="6" name="TextBox 5">
            <a:extLst>
              <a:ext uri="{FF2B5EF4-FFF2-40B4-BE49-F238E27FC236}">
                <a16:creationId xmlns:a16="http://schemas.microsoft.com/office/drawing/2014/main" id="{33051DEB-FC46-4470-B929-3C7E4FFEFFB8}"/>
              </a:ext>
            </a:extLst>
          </p:cNvPr>
          <p:cNvSpPr txBox="1"/>
          <p:nvPr/>
        </p:nvSpPr>
        <p:spPr>
          <a:xfrm>
            <a:off x="449389" y="2741871"/>
            <a:ext cx="4278919" cy="2585323"/>
          </a:xfrm>
          <a:prstGeom prst="rect">
            <a:avLst/>
          </a:prstGeom>
          <a:noFill/>
        </p:spPr>
        <p:txBody>
          <a:bodyPr wrap="square" rtlCol="0">
            <a:spAutoFit/>
          </a:bodyPr>
          <a:lstStyle/>
          <a:p>
            <a:r>
              <a:rPr lang="en-GB" sz="1800" b="0" dirty="0">
                <a:solidFill>
                  <a:schemeClr val="accent1">
                    <a:lumMod val="50000"/>
                  </a:schemeClr>
                </a:solidFill>
              </a:rPr>
              <a:t>We design, plan, build and operate the large-scale, high-performance GÉANT network that connects European NRENs to each other and the rest of the world for sharing, accessing and processing the high data volumes generated by research and education communities and for testing innovative technologies and concepts. </a:t>
            </a:r>
          </a:p>
          <a:p>
            <a:endParaRPr lang="en-GB" dirty="0"/>
          </a:p>
        </p:txBody>
      </p:sp>
    </p:spTree>
    <p:extLst>
      <p:ext uri="{BB962C8B-B14F-4D97-AF65-F5344CB8AC3E}">
        <p14:creationId xmlns:p14="http://schemas.microsoft.com/office/powerpoint/2010/main" val="2311298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A6279B8F-6F20-BB3C-703B-DE68941C182F}"/>
              </a:ext>
            </a:extLst>
          </p:cNvPr>
          <p:cNvGrpSpPr/>
          <p:nvPr/>
        </p:nvGrpSpPr>
        <p:grpSpPr>
          <a:xfrm>
            <a:off x="0" y="556844"/>
            <a:ext cx="12277969" cy="6635900"/>
            <a:chOff x="0" y="556844"/>
            <a:chExt cx="12277969" cy="6635900"/>
          </a:xfrm>
        </p:grpSpPr>
        <p:sp>
          <p:nvSpPr>
            <p:cNvPr id="6" name="Rectangle 5">
              <a:extLst>
                <a:ext uri="{FF2B5EF4-FFF2-40B4-BE49-F238E27FC236}">
                  <a16:creationId xmlns:a16="http://schemas.microsoft.com/office/drawing/2014/main" id="{C9CE83F2-1096-AF86-E090-B424B8612094}"/>
                </a:ext>
              </a:extLst>
            </p:cNvPr>
            <p:cNvSpPr/>
            <p:nvPr/>
          </p:nvSpPr>
          <p:spPr>
            <a:xfrm>
              <a:off x="0" y="556844"/>
              <a:ext cx="12277969" cy="6348046"/>
            </a:xfrm>
            <a:prstGeom prst="rect">
              <a:avLst/>
            </a:prstGeom>
            <a:solidFill>
              <a:srgbClr val="D4EE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05BF3CF-B8C1-B7D4-61DA-84125864BEBF}"/>
                </a:ext>
              </a:extLst>
            </p:cNvPr>
            <p:cNvPicPr>
              <a:picLocks noChangeAspect="1"/>
            </p:cNvPicPr>
            <p:nvPr/>
          </p:nvPicPr>
          <p:blipFill>
            <a:blip r:embed="rId3" cstate="print">
              <a:extLst>
                <a:ext uri="{28A0092B-C50C-407E-A947-70E740481C1C}">
                  <a14:useLocalDpi xmlns:a14="http://schemas.microsoft.com/office/drawing/2010/main" val="0"/>
                </a:ext>
              </a:extLst>
            </a:blip>
            <a:srcRect t="448" b="448"/>
            <a:stretch/>
          </p:blipFill>
          <p:spPr>
            <a:xfrm>
              <a:off x="754973" y="1027929"/>
              <a:ext cx="11058777" cy="6164815"/>
            </a:xfrm>
            <a:prstGeom prst="rect">
              <a:avLst/>
            </a:prstGeom>
          </p:spPr>
        </p:pic>
      </p:grpSp>
      <p:sp>
        <p:nvSpPr>
          <p:cNvPr id="3" name="Title 2">
            <a:extLst>
              <a:ext uri="{FF2B5EF4-FFF2-40B4-BE49-F238E27FC236}">
                <a16:creationId xmlns:a16="http://schemas.microsoft.com/office/drawing/2014/main" id="{9820CBCB-4B1F-47EE-94AD-8C35D58D6A14}"/>
              </a:ext>
            </a:extLst>
          </p:cNvPr>
          <p:cNvSpPr>
            <a:spLocks noGrp="1"/>
          </p:cNvSpPr>
          <p:nvPr>
            <p:ph type="title" idx="4294967295"/>
          </p:nvPr>
        </p:nvSpPr>
        <p:spPr>
          <a:xfrm>
            <a:off x="0" y="881063"/>
            <a:ext cx="9894888" cy="430212"/>
          </a:xfrm>
          <a:prstGeom prst="rect">
            <a:avLst/>
          </a:prstGeom>
        </p:spPr>
        <p:txBody>
          <a:bodyPr/>
          <a:lstStyle/>
          <a:p>
            <a:r>
              <a:rPr lang="en-GB" sz="2400" dirty="0"/>
              <a:t>At the heart of global research and education networking </a:t>
            </a:r>
          </a:p>
        </p:txBody>
      </p:sp>
    </p:spTree>
    <p:extLst>
      <p:ext uri="{BB962C8B-B14F-4D97-AF65-F5344CB8AC3E}">
        <p14:creationId xmlns:p14="http://schemas.microsoft.com/office/powerpoint/2010/main" val="699061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647392-1A9F-F464-62AA-79846A85F94D}"/>
              </a:ext>
            </a:extLst>
          </p:cNvPr>
          <p:cNvSpPr/>
          <p:nvPr/>
        </p:nvSpPr>
        <p:spPr>
          <a:xfrm>
            <a:off x="0" y="-22302"/>
            <a:ext cx="12192000" cy="6880302"/>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14A31074-511B-F7F7-7184-05D147319A01}"/>
              </a:ext>
            </a:extLst>
          </p:cNvPr>
          <p:cNvPicPr>
            <a:picLocks noChangeAspect="1"/>
          </p:cNvPicPr>
          <p:nvPr/>
        </p:nvPicPr>
        <p:blipFill rotWithShape="1">
          <a:blip r:embed="rId2">
            <a:extLst>
              <a:ext uri="{28A0092B-C50C-407E-A947-70E740481C1C}">
                <a14:useLocalDpi xmlns:a14="http://schemas.microsoft.com/office/drawing/2010/main" val="0"/>
              </a:ext>
            </a:extLst>
          </a:blip>
          <a:srcRect l="10048" t="49880" r="43663" b="13066"/>
          <a:stretch/>
        </p:blipFill>
        <p:spPr>
          <a:xfrm>
            <a:off x="1" y="-22301"/>
            <a:ext cx="12192000" cy="6880302"/>
          </a:xfrm>
          <a:prstGeom prst="rect">
            <a:avLst/>
          </a:prstGeom>
        </p:spPr>
      </p:pic>
      <p:sp>
        <p:nvSpPr>
          <p:cNvPr id="2" name="Slide Number Placeholder 1">
            <a:extLst>
              <a:ext uri="{FF2B5EF4-FFF2-40B4-BE49-F238E27FC236}">
                <a16:creationId xmlns:a16="http://schemas.microsoft.com/office/drawing/2014/main" id="{43826CCE-5263-DF21-8901-C8262BC098E4}"/>
              </a:ext>
            </a:extLst>
          </p:cNvPr>
          <p:cNvSpPr>
            <a:spLocks noGrp="1"/>
          </p:cNvSpPr>
          <p:nvPr>
            <p:ph type="sldNum" sz="quarter" idx="4"/>
          </p:nvPr>
        </p:nvSpPr>
        <p:spPr/>
        <p:txBody>
          <a:bodyPr/>
          <a:lstStyle/>
          <a:p>
            <a:pPr defTabSz="914377"/>
            <a:fld id="{99DB5B91-B4E4-4EE4-BE5C-3E09032CE5EC}" type="slidenum">
              <a:rPr lang="en-GB" smtClean="0"/>
              <a:pPr defTabSz="914377"/>
              <a:t>2</a:t>
            </a:fld>
            <a:endParaRPr lang="en-GB" dirty="0"/>
          </a:p>
        </p:txBody>
      </p:sp>
      <p:sp>
        <p:nvSpPr>
          <p:cNvPr id="3" name="TextBox 2">
            <a:extLst>
              <a:ext uri="{FF2B5EF4-FFF2-40B4-BE49-F238E27FC236}">
                <a16:creationId xmlns:a16="http://schemas.microsoft.com/office/drawing/2014/main" id="{8826CD25-B170-D60C-B057-EB21C65BC304}"/>
              </a:ext>
            </a:extLst>
          </p:cNvPr>
          <p:cNvSpPr txBox="1"/>
          <p:nvPr/>
        </p:nvSpPr>
        <p:spPr>
          <a:xfrm>
            <a:off x="-3441391" y="-1026681"/>
            <a:ext cx="3441391" cy="369332"/>
          </a:xfrm>
          <a:prstGeom prst="rect">
            <a:avLst/>
          </a:prstGeom>
          <a:noFill/>
        </p:spPr>
        <p:txBody>
          <a:bodyPr wrap="none" rtlCol="0">
            <a:spAutoFit/>
          </a:bodyPr>
          <a:lstStyle/>
          <a:p>
            <a:r>
              <a:rPr lang="en-GB" dirty="0">
                <a:highlight>
                  <a:srgbClr val="FFFF00"/>
                </a:highlight>
              </a:rPr>
              <a:t>Paul can we have an agenda slide?</a:t>
            </a:r>
          </a:p>
        </p:txBody>
      </p:sp>
      <p:sp>
        <p:nvSpPr>
          <p:cNvPr id="4" name="TextBox 3">
            <a:extLst>
              <a:ext uri="{FF2B5EF4-FFF2-40B4-BE49-F238E27FC236}">
                <a16:creationId xmlns:a16="http://schemas.microsoft.com/office/drawing/2014/main" id="{471F1761-CBB0-980A-34FD-C07351A57019}"/>
              </a:ext>
            </a:extLst>
          </p:cNvPr>
          <p:cNvSpPr txBox="1"/>
          <p:nvPr/>
        </p:nvSpPr>
        <p:spPr>
          <a:xfrm>
            <a:off x="1177721" y="2104877"/>
            <a:ext cx="8076346" cy="1562479"/>
          </a:xfrm>
          <a:prstGeom prst="rect">
            <a:avLst/>
          </a:prstGeom>
          <a:noFill/>
        </p:spPr>
        <p:txBody>
          <a:bodyPr wrap="square" rtlCol="0">
            <a:spAutoFit/>
          </a:bodyPr>
          <a:lstStyle/>
          <a:p>
            <a:pPr marL="457200" indent="-457200">
              <a:lnSpc>
                <a:spcPts val="3860"/>
              </a:lnSpc>
              <a:buFont typeface="Arial" panose="020B0604020202020204" pitchFamily="34" charset="0"/>
              <a:buChar char="•"/>
            </a:pPr>
            <a:r>
              <a:rPr lang="en-GB" sz="2800" dirty="0">
                <a:solidFill>
                  <a:schemeClr val="bg1"/>
                </a:solidFill>
              </a:rPr>
              <a:t>Part 1</a:t>
            </a:r>
          </a:p>
          <a:p>
            <a:pPr marL="457200" indent="-457200">
              <a:lnSpc>
                <a:spcPts val="3860"/>
              </a:lnSpc>
              <a:buFont typeface="Arial" panose="020B0604020202020204" pitchFamily="34" charset="0"/>
              <a:buChar char="•"/>
            </a:pPr>
            <a:r>
              <a:rPr lang="en-GB" sz="2800" dirty="0">
                <a:solidFill>
                  <a:schemeClr val="bg1"/>
                </a:solidFill>
              </a:rPr>
              <a:t> </a:t>
            </a:r>
          </a:p>
          <a:p>
            <a:pPr marL="457200" indent="-457200">
              <a:lnSpc>
                <a:spcPts val="3860"/>
              </a:lnSpc>
              <a:buFont typeface="Arial" panose="020B0604020202020204" pitchFamily="34" charset="0"/>
              <a:buChar char="•"/>
            </a:pPr>
            <a:r>
              <a:rPr lang="en-GB" sz="2800" dirty="0">
                <a:solidFill>
                  <a:schemeClr val="bg1"/>
                </a:solidFill>
              </a:rPr>
              <a:t> </a:t>
            </a:r>
          </a:p>
        </p:txBody>
      </p:sp>
      <p:sp>
        <p:nvSpPr>
          <p:cNvPr id="8" name="TextBox 7">
            <a:extLst>
              <a:ext uri="{FF2B5EF4-FFF2-40B4-BE49-F238E27FC236}">
                <a16:creationId xmlns:a16="http://schemas.microsoft.com/office/drawing/2014/main" id="{991F1D4A-BD9F-3674-8D9F-5F25E4B1116C}"/>
              </a:ext>
            </a:extLst>
          </p:cNvPr>
          <p:cNvSpPr txBox="1"/>
          <p:nvPr/>
        </p:nvSpPr>
        <p:spPr>
          <a:xfrm>
            <a:off x="1177720" y="1396990"/>
            <a:ext cx="1796582" cy="707886"/>
          </a:xfrm>
          <a:prstGeom prst="rect">
            <a:avLst/>
          </a:prstGeom>
          <a:noFill/>
        </p:spPr>
        <p:txBody>
          <a:bodyPr wrap="none" rtlCol="0">
            <a:spAutoFit/>
          </a:bodyPr>
          <a:lstStyle/>
          <a:p>
            <a:r>
              <a:rPr lang="en-GB" sz="4000" b="1" dirty="0">
                <a:solidFill>
                  <a:srgbClr val="F4E200"/>
                </a:solidFill>
              </a:rPr>
              <a:t>Agenda</a:t>
            </a:r>
          </a:p>
        </p:txBody>
      </p:sp>
      <p:pic>
        <p:nvPicPr>
          <p:cNvPr id="9" name="Picture 8">
            <a:extLst>
              <a:ext uri="{FF2B5EF4-FFF2-40B4-BE49-F238E27FC236}">
                <a16:creationId xmlns:a16="http://schemas.microsoft.com/office/drawing/2014/main" id="{F843E950-E6B0-26EA-42D0-7B941145CD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0128188" y="673685"/>
            <a:ext cx="1432450" cy="689706"/>
          </a:xfrm>
          <a:prstGeom prst="rect">
            <a:avLst/>
          </a:prstGeom>
        </p:spPr>
      </p:pic>
    </p:spTree>
    <p:extLst>
      <p:ext uri="{BB962C8B-B14F-4D97-AF65-F5344CB8AC3E}">
        <p14:creationId xmlns:p14="http://schemas.microsoft.com/office/powerpoint/2010/main" val="4122502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BDC99-92FB-D870-EDB0-219AC7AA3B7C}"/>
              </a:ext>
            </a:extLst>
          </p:cNvPr>
          <p:cNvSpPr>
            <a:spLocks noGrp="1"/>
          </p:cNvSpPr>
          <p:nvPr>
            <p:ph type="title"/>
          </p:nvPr>
        </p:nvSpPr>
        <p:spPr/>
        <p:txBody>
          <a:bodyPr/>
          <a:lstStyle/>
          <a:p>
            <a:r>
              <a:rPr lang="en-GB" dirty="0"/>
              <a:t>Keep slides basic, use the title to help narrate your story</a:t>
            </a:r>
          </a:p>
        </p:txBody>
      </p:sp>
      <p:sp>
        <p:nvSpPr>
          <p:cNvPr id="3" name="Slide Number Placeholder 2">
            <a:extLst>
              <a:ext uri="{FF2B5EF4-FFF2-40B4-BE49-F238E27FC236}">
                <a16:creationId xmlns:a16="http://schemas.microsoft.com/office/drawing/2014/main" id="{54899A5E-9296-8E1A-1DC9-0AB80A15A9D1}"/>
              </a:ext>
            </a:extLst>
          </p:cNvPr>
          <p:cNvSpPr>
            <a:spLocks noGrp="1"/>
          </p:cNvSpPr>
          <p:nvPr>
            <p:ph type="sldNum" sz="quarter" idx="4"/>
          </p:nvPr>
        </p:nvSpPr>
        <p:spPr/>
        <p:txBody>
          <a:bodyPr/>
          <a:lstStyle/>
          <a:p>
            <a:pPr defTabSz="914377"/>
            <a:fld id="{6FA41F67-6E16-BC4F-8A8C-42F359C0BCBA}" type="slidenum">
              <a:rPr lang="en-GB" smtClean="0"/>
              <a:pPr defTabSz="914377"/>
              <a:t>3</a:t>
            </a:fld>
            <a:endParaRPr lang="en-GB" dirty="0"/>
          </a:p>
        </p:txBody>
      </p:sp>
      <p:sp>
        <p:nvSpPr>
          <p:cNvPr id="4" name="Content Placeholder 3">
            <a:extLst>
              <a:ext uri="{FF2B5EF4-FFF2-40B4-BE49-F238E27FC236}">
                <a16:creationId xmlns:a16="http://schemas.microsoft.com/office/drawing/2014/main" id="{8D3113DD-F5B6-3D1B-7CCD-C24AA5A3F47C}"/>
              </a:ext>
            </a:extLst>
          </p:cNvPr>
          <p:cNvSpPr>
            <a:spLocks noGrp="1"/>
          </p:cNvSpPr>
          <p:nvPr>
            <p:ph idx="1"/>
          </p:nvPr>
        </p:nvSpPr>
        <p:spPr/>
        <p:txBody>
          <a:bodyPr/>
          <a:lstStyle/>
          <a:p>
            <a:r>
              <a:rPr lang="en-GB" dirty="0"/>
              <a:t>Example bullet 24pt</a:t>
            </a:r>
          </a:p>
        </p:txBody>
      </p:sp>
    </p:spTree>
    <p:extLst>
      <p:ext uri="{BB962C8B-B14F-4D97-AF65-F5344CB8AC3E}">
        <p14:creationId xmlns:p14="http://schemas.microsoft.com/office/powerpoint/2010/main" val="1168910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5957C4-33F6-A01F-C64A-191BBE102ED0}"/>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2435187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4D4E2B-77EF-28B4-BE04-ECFA78321750}"/>
              </a:ext>
            </a:extLst>
          </p:cNvPr>
          <p:cNvSpPr>
            <a:spLocks noGrp="1"/>
          </p:cNvSpPr>
          <p:nvPr>
            <p:ph type="title"/>
          </p:nvPr>
        </p:nvSpPr>
        <p:spPr/>
        <p:txBody>
          <a:bodyPr/>
          <a:lstStyle/>
          <a:p>
            <a:r>
              <a:rPr lang="en-US" dirty="0">
                <a:solidFill>
                  <a:srgbClr val="065081"/>
                </a:solidFill>
              </a:rPr>
              <a:t>Best Practice</a:t>
            </a:r>
          </a:p>
        </p:txBody>
      </p:sp>
      <p:grpSp>
        <p:nvGrpSpPr>
          <p:cNvPr id="6" name="Group 5">
            <a:extLst>
              <a:ext uri="{FF2B5EF4-FFF2-40B4-BE49-F238E27FC236}">
                <a16:creationId xmlns:a16="http://schemas.microsoft.com/office/drawing/2014/main" id="{ADCC3386-4E1A-D419-4BD3-BB978CB723D1}"/>
              </a:ext>
            </a:extLst>
          </p:cNvPr>
          <p:cNvGrpSpPr/>
          <p:nvPr/>
        </p:nvGrpSpPr>
        <p:grpSpPr>
          <a:xfrm>
            <a:off x="939802" y="1765300"/>
            <a:ext cx="10071096" cy="2169299"/>
            <a:chOff x="939802" y="1536700"/>
            <a:chExt cx="10071096" cy="2169299"/>
          </a:xfrm>
        </p:grpSpPr>
        <p:sp>
          <p:nvSpPr>
            <p:cNvPr id="7" name="Oval 6">
              <a:extLst>
                <a:ext uri="{FF2B5EF4-FFF2-40B4-BE49-F238E27FC236}">
                  <a16:creationId xmlns:a16="http://schemas.microsoft.com/office/drawing/2014/main" id="{4815DBF2-AB3E-D899-851B-91CD832042A7}"/>
                </a:ext>
              </a:extLst>
            </p:cNvPr>
            <p:cNvSpPr/>
            <p:nvPr/>
          </p:nvSpPr>
          <p:spPr>
            <a:xfrm>
              <a:off x="11938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1</a:t>
              </a:r>
            </a:p>
          </p:txBody>
        </p:sp>
        <p:sp>
          <p:nvSpPr>
            <p:cNvPr id="8" name="Oval 7">
              <a:extLst>
                <a:ext uri="{FF2B5EF4-FFF2-40B4-BE49-F238E27FC236}">
                  <a16:creationId xmlns:a16="http://schemas.microsoft.com/office/drawing/2014/main" id="{8967D628-0F98-8242-3E2B-30A2DCF95C6B}"/>
                </a:ext>
              </a:extLst>
            </p:cNvPr>
            <p:cNvSpPr/>
            <p:nvPr/>
          </p:nvSpPr>
          <p:spPr>
            <a:xfrm>
              <a:off x="39878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2</a:t>
              </a:r>
            </a:p>
          </p:txBody>
        </p:sp>
        <p:sp>
          <p:nvSpPr>
            <p:cNvPr id="9" name="Oval 8">
              <a:extLst>
                <a:ext uri="{FF2B5EF4-FFF2-40B4-BE49-F238E27FC236}">
                  <a16:creationId xmlns:a16="http://schemas.microsoft.com/office/drawing/2014/main" id="{8AEDAE4D-CBD8-FDFA-C8B5-2D233BCEFED9}"/>
                </a:ext>
              </a:extLst>
            </p:cNvPr>
            <p:cNvSpPr/>
            <p:nvPr/>
          </p:nvSpPr>
          <p:spPr>
            <a:xfrm>
              <a:off x="68072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3</a:t>
              </a:r>
            </a:p>
          </p:txBody>
        </p:sp>
        <p:sp>
          <p:nvSpPr>
            <p:cNvPr id="10" name="Oval 9">
              <a:extLst>
                <a:ext uri="{FF2B5EF4-FFF2-40B4-BE49-F238E27FC236}">
                  <a16:creationId xmlns:a16="http://schemas.microsoft.com/office/drawing/2014/main" id="{1434AB69-D839-389A-A969-2AF13F7CCC43}"/>
                </a:ext>
              </a:extLst>
            </p:cNvPr>
            <p:cNvSpPr/>
            <p:nvPr/>
          </p:nvSpPr>
          <p:spPr>
            <a:xfrm>
              <a:off x="9613900" y="1536700"/>
              <a:ext cx="1143000" cy="1143000"/>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t>4</a:t>
              </a:r>
            </a:p>
          </p:txBody>
        </p:sp>
        <p:sp>
          <p:nvSpPr>
            <p:cNvPr id="11" name="TextBox 10">
              <a:extLst>
                <a:ext uri="{FF2B5EF4-FFF2-40B4-BE49-F238E27FC236}">
                  <a16:creationId xmlns:a16="http://schemas.microsoft.com/office/drawing/2014/main" id="{C675C4F8-8A23-9F78-B1B6-2CE7C9B0E495}"/>
                </a:ext>
              </a:extLst>
            </p:cNvPr>
            <p:cNvSpPr txBox="1"/>
            <p:nvPr/>
          </p:nvSpPr>
          <p:spPr>
            <a:xfrm>
              <a:off x="6365403" y="2875002"/>
              <a:ext cx="2026594" cy="461665"/>
            </a:xfrm>
            <a:prstGeom prst="rect">
              <a:avLst/>
            </a:prstGeom>
            <a:noFill/>
          </p:spPr>
          <p:txBody>
            <a:bodyPr wrap="square" rtlCol="0">
              <a:spAutoFit/>
            </a:bodyPr>
            <a:lstStyle/>
            <a:p>
              <a:pPr algn="ctr"/>
              <a:r>
                <a:rPr lang="en-US" sz="2400" b="1" dirty="0">
                  <a:solidFill>
                    <a:srgbClr val="1F4270"/>
                  </a:solidFill>
                </a:rPr>
                <a:t>Use photos </a:t>
              </a:r>
            </a:p>
          </p:txBody>
        </p:sp>
        <p:sp>
          <p:nvSpPr>
            <p:cNvPr id="12" name="TextBox 11">
              <a:extLst>
                <a:ext uri="{FF2B5EF4-FFF2-40B4-BE49-F238E27FC236}">
                  <a16:creationId xmlns:a16="http://schemas.microsoft.com/office/drawing/2014/main" id="{C80157FE-E1F2-0B1D-884B-A2A8DA8EA989}"/>
                </a:ext>
              </a:extLst>
            </p:cNvPr>
            <p:cNvSpPr txBox="1"/>
            <p:nvPr/>
          </p:nvSpPr>
          <p:spPr>
            <a:xfrm>
              <a:off x="3746502" y="2875002"/>
              <a:ext cx="1650996" cy="830997"/>
            </a:xfrm>
            <a:prstGeom prst="rect">
              <a:avLst/>
            </a:prstGeom>
            <a:noFill/>
          </p:spPr>
          <p:txBody>
            <a:bodyPr wrap="square" rtlCol="0">
              <a:spAutoFit/>
            </a:bodyPr>
            <a:lstStyle/>
            <a:p>
              <a:pPr algn="ctr"/>
              <a:r>
                <a:rPr lang="en-US" sz="2400" b="1" dirty="0">
                  <a:solidFill>
                    <a:srgbClr val="1F4270"/>
                  </a:solidFill>
                </a:rPr>
                <a:t>Clear message</a:t>
              </a:r>
            </a:p>
          </p:txBody>
        </p:sp>
        <p:sp>
          <p:nvSpPr>
            <p:cNvPr id="13" name="TextBox 12">
              <a:extLst>
                <a:ext uri="{FF2B5EF4-FFF2-40B4-BE49-F238E27FC236}">
                  <a16:creationId xmlns:a16="http://schemas.microsoft.com/office/drawing/2014/main" id="{34C6FA49-ECA2-4267-61F0-648D37F3F207}"/>
                </a:ext>
              </a:extLst>
            </p:cNvPr>
            <p:cNvSpPr txBox="1"/>
            <p:nvPr/>
          </p:nvSpPr>
          <p:spPr>
            <a:xfrm>
              <a:off x="939802" y="2875002"/>
              <a:ext cx="1650996" cy="830997"/>
            </a:xfrm>
            <a:prstGeom prst="rect">
              <a:avLst/>
            </a:prstGeom>
            <a:noFill/>
          </p:spPr>
          <p:txBody>
            <a:bodyPr wrap="square" rtlCol="0">
              <a:spAutoFit/>
            </a:bodyPr>
            <a:lstStyle/>
            <a:p>
              <a:pPr algn="ctr"/>
              <a:r>
                <a:rPr lang="en-US" sz="2400" b="1" dirty="0">
                  <a:solidFill>
                    <a:srgbClr val="1F4270"/>
                  </a:solidFill>
                </a:rPr>
                <a:t>Less is more</a:t>
              </a:r>
            </a:p>
          </p:txBody>
        </p:sp>
        <p:sp>
          <p:nvSpPr>
            <p:cNvPr id="14" name="TextBox 13">
              <a:extLst>
                <a:ext uri="{FF2B5EF4-FFF2-40B4-BE49-F238E27FC236}">
                  <a16:creationId xmlns:a16="http://schemas.microsoft.com/office/drawing/2014/main" id="{2D8C4B6B-37B3-F34C-C0B4-0B64197D971F}"/>
                </a:ext>
              </a:extLst>
            </p:cNvPr>
            <p:cNvSpPr txBox="1"/>
            <p:nvPr/>
          </p:nvSpPr>
          <p:spPr>
            <a:xfrm>
              <a:off x="9359902" y="2875002"/>
              <a:ext cx="1650996" cy="830997"/>
            </a:xfrm>
            <a:prstGeom prst="rect">
              <a:avLst/>
            </a:prstGeom>
            <a:noFill/>
          </p:spPr>
          <p:txBody>
            <a:bodyPr wrap="square" rtlCol="0">
              <a:spAutoFit/>
            </a:bodyPr>
            <a:lstStyle/>
            <a:p>
              <a:pPr algn="ctr"/>
              <a:r>
                <a:rPr lang="en-US" sz="2400" b="1" dirty="0">
                  <a:solidFill>
                    <a:srgbClr val="1F4270"/>
                  </a:solidFill>
                </a:rPr>
                <a:t>Ask for help</a:t>
              </a:r>
            </a:p>
          </p:txBody>
        </p:sp>
      </p:grpSp>
      <p:sp>
        <p:nvSpPr>
          <p:cNvPr id="15" name="TextBox 14">
            <a:extLst>
              <a:ext uri="{FF2B5EF4-FFF2-40B4-BE49-F238E27FC236}">
                <a16:creationId xmlns:a16="http://schemas.microsoft.com/office/drawing/2014/main" id="{57B1345F-0825-EB91-852D-AEF8850400EA}"/>
              </a:ext>
            </a:extLst>
          </p:cNvPr>
          <p:cNvSpPr txBox="1"/>
          <p:nvPr/>
        </p:nvSpPr>
        <p:spPr>
          <a:xfrm>
            <a:off x="585562" y="4191198"/>
            <a:ext cx="2359476" cy="923330"/>
          </a:xfrm>
          <a:prstGeom prst="rect">
            <a:avLst/>
          </a:prstGeom>
          <a:noFill/>
        </p:spPr>
        <p:txBody>
          <a:bodyPr wrap="square" rtlCol="0">
            <a:spAutoFit/>
          </a:bodyPr>
          <a:lstStyle/>
          <a:p>
            <a:pPr algn="ctr"/>
            <a:r>
              <a:rPr lang="en-GB" dirty="0">
                <a:solidFill>
                  <a:srgbClr val="1F4270"/>
                </a:solidFill>
              </a:rPr>
              <a:t>Aim for one slide per minute of presentation (maximum!)</a:t>
            </a:r>
            <a:endParaRPr lang="en-US" dirty="0">
              <a:solidFill>
                <a:srgbClr val="1F4270"/>
              </a:solidFill>
            </a:endParaRPr>
          </a:p>
        </p:txBody>
      </p:sp>
      <p:sp>
        <p:nvSpPr>
          <p:cNvPr id="16" name="TextBox 15">
            <a:extLst>
              <a:ext uri="{FF2B5EF4-FFF2-40B4-BE49-F238E27FC236}">
                <a16:creationId xmlns:a16="http://schemas.microsoft.com/office/drawing/2014/main" id="{F36766E1-B813-184C-329C-62481AE9EC3C}"/>
              </a:ext>
            </a:extLst>
          </p:cNvPr>
          <p:cNvSpPr txBox="1"/>
          <p:nvPr/>
        </p:nvSpPr>
        <p:spPr>
          <a:xfrm>
            <a:off x="3404281" y="4191198"/>
            <a:ext cx="2310038" cy="923330"/>
          </a:xfrm>
          <a:prstGeom prst="rect">
            <a:avLst/>
          </a:prstGeom>
          <a:noFill/>
        </p:spPr>
        <p:txBody>
          <a:bodyPr wrap="square" rtlCol="0">
            <a:spAutoFit/>
          </a:bodyPr>
          <a:lstStyle/>
          <a:p>
            <a:pPr algn="ctr"/>
            <a:r>
              <a:rPr lang="en-GB" dirty="0">
                <a:solidFill>
                  <a:srgbClr val="1F4270"/>
                </a:solidFill>
              </a:rPr>
              <a:t>Keep your messages concise, try not to overload your slide</a:t>
            </a:r>
            <a:endParaRPr lang="en-US" dirty="0">
              <a:solidFill>
                <a:srgbClr val="1F4270"/>
              </a:solidFill>
            </a:endParaRPr>
          </a:p>
        </p:txBody>
      </p:sp>
      <p:sp>
        <p:nvSpPr>
          <p:cNvPr id="17" name="TextBox 16">
            <a:extLst>
              <a:ext uri="{FF2B5EF4-FFF2-40B4-BE49-F238E27FC236}">
                <a16:creationId xmlns:a16="http://schemas.microsoft.com/office/drawing/2014/main" id="{58B0730C-2905-922D-1C10-20E59A0FEE1C}"/>
              </a:ext>
            </a:extLst>
          </p:cNvPr>
          <p:cNvSpPr txBox="1"/>
          <p:nvPr/>
        </p:nvSpPr>
        <p:spPr>
          <a:xfrm>
            <a:off x="9074151" y="4191198"/>
            <a:ext cx="2222498" cy="923330"/>
          </a:xfrm>
          <a:prstGeom prst="rect">
            <a:avLst/>
          </a:prstGeom>
          <a:noFill/>
        </p:spPr>
        <p:txBody>
          <a:bodyPr wrap="square" rtlCol="0">
            <a:spAutoFit/>
          </a:bodyPr>
          <a:lstStyle/>
          <a:p>
            <a:pPr algn="ctr"/>
            <a:r>
              <a:rPr lang="en-GB" dirty="0">
                <a:solidFill>
                  <a:srgbClr val="1F4270"/>
                </a:solidFill>
              </a:rPr>
              <a:t>Add notes to request any diagrams, illustrations or photos</a:t>
            </a:r>
            <a:endParaRPr lang="en-US" dirty="0">
              <a:solidFill>
                <a:srgbClr val="1F4270"/>
              </a:solidFill>
            </a:endParaRPr>
          </a:p>
        </p:txBody>
      </p:sp>
      <p:sp>
        <p:nvSpPr>
          <p:cNvPr id="18" name="TextBox 17">
            <a:extLst>
              <a:ext uri="{FF2B5EF4-FFF2-40B4-BE49-F238E27FC236}">
                <a16:creationId xmlns:a16="http://schemas.microsoft.com/office/drawing/2014/main" id="{A9C36C73-C86F-170B-CDF1-5DC5EB92DE38}"/>
              </a:ext>
            </a:extLst>
          </p:cNvPr>
          <p:cNvSpPr txBox="1"/>
          <p:nvPr/>
        </p:nvSpPr>
        <p:spPr>
          <a:xfrm>
            <a:off x="6508751" y="4191198"/>
            <a:ext cx="1739898" cy="923330"/>
          </a:xfrm>
          <a:prstGeom prst="rect">
            <a:avLst/>
          </a:prstGeom>
          <a:noFill/>
        </p:spPr>
        <p:txBody>
          <a:bodyPr wrap="square" rtlCol="0">
            <a:spAutoFit/>
          </a:bodyPr>
          <a:lstStyle/>
          <a:p>
            <a:pPr algn="ctr"/>
            <a:r>
              <a:rPr lang="en-GB" dirty="0">
                <a:solidFill>
                  <a:srgbClr val="1F4270"/>
                </a:solidFill>
              </a:rPr>
              <a:t>Use images to maximise impact</a:t>
            </a:r>
          </a:p>
        </p:txBody>
      </p:sp>
    </p:spTree>
    <p:extLst>
      <p:ext uri="{BB962C8B-B14F-4D97-AF65-F5344CB8AC3E}">
        <p14:creationId xmlns:p14="http://schemas.microsoft.com/office/powerpoint/2010/main" val="326360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4D4E2B-77EF-28B4-BE04-ECFA78321750}"/>
              </a:ext>
            </a:extLst>
          </p:cNvPr>
          <p:cNvSpPr>
            <a:spLocks noGrp="1"/>
          </p:cNvSpPr>
          <p:nvPr>
            <p:ph type="title"/>
          </p:nvPr>
        </p:nvSpPr>
        <p:spPr/>
        <p:txBody>
          <a:bodyPr/>
          <a:lstStyle/>
          <a:p>
            <a:r>
              <a:rPr lang="en-US" dirty="0" err="1">
                <a:solidFill>
                  <a:srgbClr val="065081"/>
                </a:solidFill>
              </a:rPr>
              <a:t>Colour</a:t>
            </a:r>
            <a:r>
              <a:rPr lang="en-US" dirty="0">
                <a:solidFill>
                  <a:srgbClr val="065081"/>
                </a:solidFill>
              </a:rPr>
              <a:t> Palette</a:t>
            </a:r>
          </a:p>
        </p:txBody>
      </p:sp>
      <p:sp>
        <p:nvSpPr>
          <p:cNvPr id="2" name="Rectangle 1">
            <a:extLst>
              <a:ext uri="{FF2B5EF4-FFF2-40B4-BE49-F238E27FC236}">
                <a16:creationId xmlns:a16="http://schemas.microsoft.com/office/drawing/2014/main" id="{B4197409-1C18-87B2-DB8D-08185C154975}"/>
              </a:ext>
            </a:extLst>
          </p:cNvPr>
          <p:cNvSpPr/>
          <p:nvPr/>
        </p:nvSpPr>
        <p:spPr>
          <a:xfrm>
            <a:off x="490191" y="2334094"/>
            <a:ext cx="2322360" cy="1106464"/>
          </a:xfrm>
          <a:prstGeom prst="rect">
            <a:avLst/>
          </a:prstGeom>
          <a:solidFill>
            <a:srgbClr val="004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rPr>
              <a:t>Hex | #004461</a:t>
            </a:r>
          </a:p>
        </p:txBody>
      </p:sp>
      <p:sp>
        <p:nvSpPr>
          <p:cNvPr id="3" name="Rectangle 2">
            <a:extLst>
              <a:ext uri="{FF2B5EF4-FFF2-40B4-BE49-F238E27FC236}">
                <a16:creationId xmlns:a16="http://schemas.microsoft.com/office/drawing/2014/main" id="{BC91BBF4-52CE-C5F8-724D-CDA2375E54DE}"/>
              </a:ext>
            </a:extLst>
          </p:cNvPr>
          <p:cNvSpPr/>
          <p:nvPr/>
        </p:nvSpPr>
        <p:spPr>
          <a:xfrm>
            <a:off x="2909515" y="2334094"/>
            <a:ext cx="2322360" cy="1106464"/>
          </a:xfrm>
          <a:prstGeom prst="rect">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rPr>
              <a:t>Hex | #EE426D</a:t>
            </a:r>
          </a:p>
        </p:txBody>
      </p:sp>
      <p:sp>
        <p:nvSpPr>
          <p:cNvPr id="5" name="Rectangle 4">
            <a:extLst>
              <a:ext uri="{FF2B5EF4-FFF2-40B4-BE49-F238E27FC236}">
                <a16:creationId xmlns:a16="http://schemas.microsoft.com/office/drawing/2014/main" id="{EFE3B081-AD5E-3141-9B4E-21DAF17C28EF}"/>
              </a:ext>
            </a:extLst>
          </p:cNvPr>
          <p:cNvSpPr/>
          <p:nvPr/>
        </p:nvSpPr>
        <p:spPr>
          <a:xfrm>
            <a:off x="490191" y="3827114"/>
            <a:ext cx="2322360" cy="1155094"/>
          </a:xfrm>
          <a:prstGeom prst="rect">
            <a:avLst/>
          </a:prstGeom>
          <a:noFill/>
          <a:ln w="6350">
            <a:solidFill>
              <a:srgbClr val="0044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rgbClr val="1F4270"/>
                </a:solidFill>
              </a:rPr>
              <a:t>Teal is the lead primary colour, its neutrality providing a strong background for accent and secondary colours. </a:t>
            </a:r>
          </a:p>
        </p:txBody>
      </p:sp>
      <p:sp>
        <p:nvSpPr>
          <p:cNvPr id="19" name="Rectangle 18">
            <a:extLst>
              <a:ext uri="{FF2B5EF4-FFF2-40B4-BE49-F238E27FC236}">
                <a16:creationId xmlns:a16="http://schemas.microsoft.com/office/drawing/2014/main" id="{4A3F7322-FB40-6E85-3F8A-42FE4ABDABC5}"/>
              </a:ext>
            </a:extLst>
          </p:cNvPr>
          <p:cNvSpPr/>
          <p:nvPr/>
        </p:nvSpPr>
        <p:spPr>
          <a:xfrm>
            <a:off x="2909515" y="3827114"/>
            <a:ext cx="2322360" cy="1155094"/>
          </a:xfrm>
          <a:prstGeom prst="rect">
            <a:avLst/>
          </a:prstGeom>
          <a:solidFill>
            <a:schemeClr val="bg1"/>
          </a:solidFill>
          <a:ln w="6350">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rgbClr val="1F4270"/>
                </a:solidFill>
              </a:rPr>
              <a:t>Crimson is the accent primary colour, its brightness providing a strong contrast to the teal and a lead for the secondary colours. </a:t>
            </a:r>
          </a:p>
        </p:txBody>
      </p:sp>
      <p:sp>
        <p:nvSpPr>
          <p:cNvPr id="20" name="Rectangle 19">
            <a:extLst>
              <a:ext uri="{FF2B5EF4-FFF2-40B4-BE49-F238E27FC236}">
                <a16:creationId xmlns:a16="http://schemas.microsoft.com/office/drawing/2014/main" id="{5C076581-F7DC-190F-0D17-14D70AF32AF3}"/>
              </a:ext>
            </a:extLst>
          </p:cNvPr>
          <p:cNvSpPr/>
          <p:nvPr/>
        </p:nvSpPr>
        <p:spPr>
          <a:xfrm>
            <a:off x="5890970" y="3820860"/>
            <a:ext cx="5853233" cy="1161348"/>
          </a:xfrm>
          <a:prstGeom prst="rect">
            <a:avLst/>
          </a:prstGeom>
          <a:solidFill>
            <a:schemeClr val="bg1"/>
          </a:solidFill>
          <a:ln w="6350">
            <a:solidFill>
              <a:srgbClr val="A6B3B3"/>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n-GB" sz="1400" dirty="0">
                <a:solidFill>
                  <a:srgbClr val="1F4270"/>
                </a:solidFill>
              </a:rPr>
              <a:t>The secondary colours have been selected to complement the primary colours. These secondary colours should be used sparingly and only used in addition to, and where they will not interfere with the primary colours. </a:t>
            </a:r>
          </a:p>
        </p:txBody>
      </p:sp>
      <p:sp>
        <p:nvSpPr>
          <p:cNvPr id="21" name="Rectangle 20">
            <a:extLst>
              <a:ext uri="{FF2B5EF4-FFF2-40B4-BE49-F238E27FC236}">
                <a16:creationId xmlns:a16="http://schemas.microsoft.com/office/drawing/2014/main" id="{5427D766-DD1F-D243-3311-73695B1F6300}"/>
              </a:ext>
            </a:extLst>
          </p:cNvPr>
          <p:cNvSpPr/>
          <p:nvPr/>
        </p:nvSpPr>
        <p:spPr>
          <a:xfrm>
            <a:off x="5890970" y="2334093"/>
            <a:ext cx="1388891" cy="1106465"/>
          </a:xfrm>
          <a:prstGeom prst="rect">
            <a:avLst/>
          </a:prstGeom>
          <a:solidFill>
            <a:srgbClr val="F4E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1F4270"/>
                </a:solidFill>
              </a:rPr>
              <a:t>Hex | #F4E200</a:t>
            </a:r>
          </a:p>
        </p:txBody>
      </p:sp>
      <p:sp>
        <p:nvSpPr>
          <p:cNvPr id="22" name="Rectangle 21">
            <a:extLst>
              <a:ext uri="{FF2B5EF4-FFF2-40B4-BE49-F238E27FC236}">
                <a16:creationId xmlns:a16="http://schemas.microsoft.com/office/drawing/2014/main" id="{C6CFA9CA-F940-04C1-5645-68C4D2C74731}"/>
              </a:ext>
            </a:extLst>
          </p:cNvPr>
          <p:cNvSpPr/>
          <p:nvPr/>
        </p:nvSpPr>
        <p:spPr>
          <a:xfrm>
            <a:off x="7379084" y="2336548"/>
            <a:ext cx="1388891" cy="1106465"/>
          </a:xfrm>
          <a:prstGeom prst="rect">
            <a:avLst/>
          </a:prstGeom>
          <a:solidFill>
            <a:srgbClr val="3C51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Hex | #3C51A2</a:t>
            </a:r>
          </a:p>
        </p:txBody>
      </p:sp>
      <p:sp>
        <p:nvSpPr>
          <p:cNvPr id="23" name="Rectangle 22">
            <a:extLst>
              <a:ext uri="{FF2B5EF4-FFF2-40B4-BE49-F238E27FC236}">
                <a16:creationId xmlns:a16="http://schemas.microsoft.com/office/drawing/2014/main" id="{D1EF7876-84A4-DDE6-3BE8-71D294FED29A}"/>
              </a:ext>
            </a:extLst>
          </p:cNvPr>
          <p:cNvSpPr/>
          <p:nvPr/>
        </p:nvSpPr>
        <p:spPr>
          <a:xfrm>
            <a:off x="10355312" y="2334094"/>
            <a:ext cx="1388891" cy="1106465"/>
          </a:xfrm>
          <a:prstGeom prst="rect">
            <a:avLst/>
          </a:prstGeom>
          <a:solidFill>
            <a:srgbClr val="1AAA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Hex | #1AAA88</a:t>
            </a:r>
          </a:p>
        </p:txBody>
      </p:sp>
      <p:sp>
        <p:nvSpPr>
          <p:cNvPr id="24" name="Rectangle 23">
            <a:extLst>
              <a:ext uri="{FF2B5EF4-FFF2-40B4-BE49-F238E27FC236}">
                <a16:creationId xmlns:a16="http://schemas.microsoft.com/office/drawing/2014/main" id="{B7ACDE7E-76E0-9391-6567-550DE3C968E3}"/>
              </a:ext>
            </a:extLst>
          </p:cNvPr>
          <p:cNvSpPr/>
          <p:nvPr/>
        </p:nvSpPr>
        <p:spPr>
          <a:xfrm>
            <a:off x="8867198" y="2334094"/>
            <a:ext cx="1388891" cy="1106465"/>
          </a:xfrm>
          <a:prstGeom prst="rect">
            <a:avLst/>
          </a:prstGeom>
          <a:solidFill>
            <a:srgbClr val="0ABB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bg1"/>
                </a:solidFill>
              </a:rPr>
              <a:t>Hex | #0ABBC2</a:t>
            </a:r>
          </a:p>
        </p:txBody>
      </p:sp>
      <p:sp>
        <p:nvSpPr>
          <p:cNvPr id="25" name="TextBox 24">
            <a:extLst>
              <a:ext uri="{FF2B5EF4-FFF2-40B4-BE49-F238E27FC236}">
                <a16:creationId xmlns:a16="http://schemas.microsoft.com/office/drawing/2014/main" id="{306B4A80-089E-9A11-9214-FA1C6AF950B5}"/>
              </a:ext>
            </a:extLst>
          </p:cNvPr>
          <p:cNvSpPr txBox="1"/>
          <p:nvPr/>
        </p:nvSpPr>
        <p:spPr>
          <a:xfrm>
            <a:off x="462214" y="1964761"/>
            <a:ext cx="916789" cy="369332"/>
          </a:xfrm>
          <a:prstGeom prst="rect">
            <a:avLst/>
          </a:prstGeom>
          <a:noFill/>
        </p:spPr>
        <p:txBody>
          <a:bodyPr wrap="none" rtlCol="0">
            <a:spAutoFit/>
          </a:bodyPr>
          <a:lstStyle/>
          <a:p>
            <a:r>
              <a:rPr lang="en-GB" dirty="0">
                <a:solidFill>
                  <a:srgbClr val="1F4270"/>
                </a:solidFill>
              </a:rPr>
              <a:t>Primary</a:t>
            </a:r>
          </a:p>
        </p:txBody>
      </p:sp>
      <p:sp>
        <p:nvSpPr>
          <p:cNvPr id="26" name="TextBox 25">
            <a:extLst>
              <a:ext uri="{FF2B5EF4-FFF2-40B4-BE49-F238E27FC236}">
                <a16:creationId xmlns:a16="http://schemas.microsoft.com/office/drawing/2014/main" id="{3D8CABA3-9E4E-E668-BEB0-A1CA26737D69}"/>
              </a:ext>
            </a:extLst>
          </p:cNvPr>
          <p:cNvSpPr txBox="1"/>
          <p:nvPr/>
        </p:nvSpPr>
        <p:spPr>
          <a:xfrm>
            <a:off x="5809468" y="1964761"/>
            <a:ext cx="1163332" cy="369332"/>
          </a:xfrm>
          <a:prstGeom prst="rect">
            <a:avLst/>
          </a:prstGeom>
          <a:noFill/>
        </p:spPr>
        <p:txBody>
          <a:bodyPr wrap="none" rtlCol="0">
            <a:spAutoFit/>
          </a:bodyPr>
          <a:lstStyle/>
          <a:p>
            <a:r>
              <a:rPr lang="en-GB" dirty="0">
                <a:solidFill>
                  <a:srgbClr val="1F4270"/>
                </a:solidFill>
              </a:rPr>
              <a:t>Secondary</a:t>
            </a:r>
          </a:p>
        </p:txBody>
      </p:sp>
    </p:spTree>
    <p:extLst>
      <p:ext uri="{BB962C8B-B14F-4D97-AF65-F5344CB8AC3E}">
        <p14:creationId xmlns:p14="http://schemas.microsoft.com/office/powerpoint/2010/main" val="2394232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17B241CB-46FA-AFAB-391D-D9E42D77C2EA}"/>
              </a:ext>
            </a:extLst>
          </p:cNvPr>
          <p:cNvSpPr/>
          <p:nvPr/>
        </p:nvSpPr>
        <p:spPr>
          <a:xfrm>
            <a:off x="3736284" y="1477561"/>
            <a:ext cx="2276126" cy="2345971"/>
          </a:xfrm>
          <a:prstGeom prst="roundRect">
            <a:avLst>
              <a:gd name="adj" fmla="val 8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2775DBAD-87D1-B16B-83CB-1E2633F6FBBE}"/>
              </a:ext>
            </a:extLst>
          </p:cNvPr>
          <p:cNvSpPr/>
          <p:nvPr/>
        </p:nvSpPr>
        <p:spPr>
          <a:xfrm>
            <a:off x="6249091" y="1464515"/>
            <a:ext cx="2276126" cy="2345971"/>
          </a:xfrm>
          <a:prstGeom prst="roundRect">
            <a:avLst>
              <a:gd name="adj" fmla="val 869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F86259C1-D5F7-DB01-E15A-5DA58BE1AFD8}"/>
              </a:ext>
            </a:extLst>
          </p:cNvPr>
          <p:cNvSpPr/>
          <p:nvPr/>
        </p:nvSpPr>
        <p:spPr>
          <a:xfrm>
            <a:off x="8754690" y="1426226"/>
            <a:ext cx="2276126" cy="2345971"/>
          </a:xfrm>
          <a:prstGeom prst="roundRect">
            <a:avLst>
              <a:gd name="adj" fmla="val 869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077C6156-CB0D-B6FE-81A3-F072D0ADE027}"/>
              </a:ext>
            </a:extLst>
          </p:cNvPr>
          <p:cNvSpPr/>
          <p:nvPr/>
        </p:nvSpPr>
        <p:spPr>
          <a:xfrm>
            <a:off x="1257560" y="4055293"/>
            <a:ext cx="2276126" cy="2192497"/>
          </a:xfrm>
          <a:prstGeom prst="roundRect">
            <a:avLst>
              <a:gd name="adj" fmla="val 869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a:extLst>
              <a:ext uri="{FF2B5EF4-FFF2-40B4-BE49-F238E27FC236}">
                <a16:creationId xmlns:a16="http://schemas.microsoft.com/office/drawing/2014/main" id="{B3F35FEB-86F2-522D-C446-D6712E28080C}"/>
              </a:ext>
            </a:extLst>
          </p:cNvPr>
          <p:cNvSpPr/>
          <p:nvPr/>
        </p:nvSpPr>
        <p:spPr>
          <a:xfrm>
            <a:off x="3736284" y="4055293"/>
            <a:ext cx="2276126" cy="2192497"/>
          </a:xfrm>
          <a:prstGeom prst="roundRect">
            <a:avLst>
              <a:gd name="adj" fmla="val 869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a:extLst>
              <a:ext uri="{FF2B5EF4-FFF2-40B4-BE49-F238E27FC236}">
                <a16:creationId xmlns:a16="http://schemas.microsoft.com/office/drawing/2014/main" id="{8378389A-051C-23F6-92EA-23A6185C5CB1}"/>
              </a:ext>
            </a:extLst>
          </p:cNvPr>
          <p:cNvSpPr/>
          <p:nvPr/>
        </p:nvSpPr>
        <p:spPr>
          <a:xfrm>
            <a:off x="6249091" y="4042247"/>
            <a:ext cx="2276126" cy="2192497"/>
          </a:xfrm>
          <a:prstGeom prst="roundRect">
            <a:avLst>
              <a:gd name="adj" fmla="val 8691"/>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a:extLst>
              <a:ext uri="{FF2B5EF4-FFF2-40B4-BE49-F238E27FC236}">
                <a16:creationId xmlns:a16="http://schemas.microsoft.com/office/drawing/2014/main" id="{900B0A40-A543-3BAE-A5FF-C09DF3E7A4A8}"/>
              </a:ext>
            </a:extLst>
          </p:cNvPr>
          <p:cNvSpPr/>
          <p:nvPr/>
        </p:nvSpPr>
        <p:spPr>
          <a:xfrm>
            <a:off x="8754690" y="4003958"/>
            <a:ext cx="2276126" cy="2192497"/>
          </a:xfrm>
          <a:prstGeom prst="roundRect">
            <a:avLst>
              <a:gd name="adj" fmla="val 869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a:extLst>
              <a:ext uri="{FF2B5EF4-FFF2-40B4-BE49-F238E27FC236}">
                <a16:creationId xmlns:a16="http://schemas.microsoft.com/office/drawing/2014/main" id="{26A47DCC-0C33-13DB-EC35-C21AA478E90B}"/>
              </a:ext>
            </a:extLst>
          </p:cNvPr>
          <p:cNvSpPr/>
          <p:nvPr/>
        </p:nvSpPr>
        <p:spPr>
          <a:xfrm>
            <a:off x="1257560" y="1477561"/>
            <a:ext cx="2276126" cy="2345971"/>
          </a:xfrm>
          <a:prstGeom prst="roundRect">
            <a:avLst>
              <a:gd name="adj" fmla="val 869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17126E-D700-217F-3F9C-8288EB09B0D6}"/>
              </a:ext>
            </a:extLst>
          </p:cNvPr>
          <p:cNvSpPr>
            <a:spLocks noGrp="1"/>
          </p:cNvSpPr>
          <p:nvPr>
            <p:ph type="title"/>
          </p:nvPr>
        </p:nvSpPr>
        <p:spPr>
          <a:xfrm>
            <a:off x="924274" y="711810"/>
            <a:ext cx="9390692" cy="752705"/>
          </a:xfrm>
        </p:spPr>
        <p:txBody>
          <a:bodyPr/>
          <a:lstStyle/>
          <a:p>
            <a:r>
              <a:rPr lang="en-GB" sz="2800" dirty="0"/>
              <a:t>Useful boxes</a:t>
            </a:r>
          </a:p>
        </p:txBody>
      </p:sp>
      <p:sp>
        <p:nvSpPr>
          <p:cNvPr id="3" name="Slide Number Placeholder 2">
            <a:extLst>
              <a:ext uri="{FF2B5EF4-FFF2-40B4-BE49-F238E27FC236}">
                <a16:creationId xmlns:a16="http://schemas.microsoft.com/office/drawing/2014/main" id="{C210B5B1-2B3B-6A97-EE74-1602945F3E23}"/>
              </a:ext>
            </a:extLst>
          </p:cNvPr>
          <p:cNvSpPr>
            <a:spLocks noGrp="1"/>
          </p:cNvSpPr>
          <p:nvPr>
            <p:ph type="sldNum" sz="quarter" idx="4"/>
          </p:nvPr>
        </p:nvSpPr>
        <p:spPr/>
        <p:txBody>
          <a:bodyPr/>
          <a:lstStyle/>
          <a:p>
            <a:pPr defTabSz="914377"/>
            <a:fld id="{6FA41F67-6E16-BC4F-8A8C-42F359C0BCBA}" type="slidenum">
              <a:rPr lang="en-GB" smtClean="0"/>
              <a:pPr defTabSz="914377"/>
              <a:t>7</a:t>
            </a:fld>
            <a:endParaRPr lang="en-GB" dirty="0"/>
          </a:p>
        </p:txBody>
      </p:sp>
      <p:sp>
        <p:nvSpPr>
          <p:cNvPr id="5" name="Content Placeholder 1">
            <a:extLst>
              <a:ext uri="{FF2B5EF4-FFF2-40B4-BE49-F238E27FC236}">
                <a16:creationId xmlns:a16="http://schemas.microsoft.com/office/drawing/2014/main" id="{F0DA281E-DF30-107F-95D1-6D425D3D6A2C}"/>
              </a:ext>
            </a:extLst>
          </p:cNvPr>
          <p:cNvSpPr>
            <a:spLocks noGrp="1"/>
          </p:cNvSpPr>
          <p:nvPr>
            <p:ph idx="1"/>
          </p:nvPr>
        </p:nvSpPr>
        <p:spPr>
          <a:xfrm>
            <a:off x="6365691" y="1673778"/>
            <a:ext cx="2042925" cy="1668035"/>
          </a:xfrm>
        </p:spPr>
        <p:txBody>
          <a:bodyPr>
            <a:noAutofit/>
          </a:bodyPr>
          <a:lstStyle/>
          <a:p>
            <a:pPr marL="0" indent="0">
              <a:lnSpc>
                <a:spcPct val="100000"/>
              </a:lnSpc>
              <a:buFont typeface="Arial" panose="020B0604020202020204" pitchFamily="34" charset="0"/>
              <a:buNone/>
            </a:pPr>
            <a:r>
              <a:rPr lang="en-GB" sz="2000" b="1" dirty="0">
                <a:solidFill>
                  <a:schemeClr val="bg1"/>
                </a:solidFill>
              </a:rPr>
              <a:t>Keep text short</a:t>
            </a:r>
          </a:p>
        </p:txBody>
      </p:sp>
      <p:sp>
        <p:nvSpPr>
          <p:cNvPr id="6" name="Content Placeholder 1">
            <a:extLst>
              <a:ext uri="{FF2B5EF4-FFF2-40B4-BE49-F238E27FC236}">
                <a16:creationId xmlns:a16="http://schemas.microsoft.com/office/drawing/2014/main" id="{F859E001-988D-63FF-000F-2F9BDE6B994E}"/>
              </a:ext>
            </a:extLst>
          </p:cNvPr>
          <p:cNvSpPr txBox="1">
            <a:spLocks/>
          </p:cNvSpPr>
          <p:nvPr/>
        </p:nvSpPr>
        <p:spPr>
          <a:xfrm>
            <a:off x="8853121" y="1673778"/>
            <a:ext cx="2079263" cy="20611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dirty="0">
                <a:solidFill>
                  <a:schemeClr val="bg1"/>
                </a:solidFill>
              </a:rPr>
              <a:t>Keep text short</a:t>
            </a:r>
          </a:p>
        </p:txBody>
      </p:sp>
      <p:sp>
        <p:nvSpPr>
          <p:cNvPr id="7" name="Content Placeholder 1">
            <a:extLst>
              <a:ext uri="{FF2B5EF4-FFF2-40B4-BE49-F238E27FC236}">
                <a16:creationId xmlns:a16="http://schemas.microsoft.com/office/drawing/2014/main" id="{8E8F79DA-61C5-1AC6-1ECF-6C213983C4D9}"/>
              </a:ext>
            </a:extLst>
          </p:cNvPr>
          <p:cNvSpPr txBox="1">
            <a:spLocks/>
          </p:cNvSpPr>
          <p:nvPr/>
        </p:nvSpPr>
        <p:spPr>
          <a:xfrm>
            <a:off x="6478564" y="4296018"/>
            <a:ext cx="1739900" cy="15069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dirty="0">
                <a:solidFill>
                  <a:schemeClr val="bg1"/>
                </a:solidFill>
              </a:rPr>
              <a:t>Keep text short</a:t>
            </a:r>
          </a:p>
        </p:txBody>
      </p:sp>
      <p:sp>
        <p:nvSpPr>
          <p:cNvPr id="8" name="Content Placeholder 1">
            <a:extLst>
              <a:ext uri="{FF2B5EF4-FFF2-40B4-BE49-F238E27FC236}">
                <a16:creationId xmlns:a16="http://schemas.microsoft.com/office/drawing/2014/main" id="{C048C7D6-42B6-9D8C-9FC4-A2E46FA9EFA0}"/>
              </a:ext>
            </a:extLst>
          </p:cNvPr>
          <p:cNvSpPr txBox="1">
            <a:spLocks/>
          </p:cNvSpPr>
          <p:nvPr/>
        </p:nvSpPr>
        <p:spPr>
          <a:xfrm>
            <a:off x="3858229" y="4277576"/>
            <a:ext cx="2276126" cy="14329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dirty="0">
                <a:solidFill>
                  <a:schemeClr val="bg1"/>
                </a:solidFill>
              </a:rPr>
              <a:t>Keep text short</a:t>
            </a:r>
          </a:p>
        </p:txBody>
      </p:sp>
      <p:sp>
        <p:nvSpPr>
          <p:cNvPr id="9" name="Content Placeholder 1">
            <a:extLst>
              <a:ext uri="{FF2B5EF4-FFF2-40B4-BE49-F238E27FC236}">
                <a16:creationId xmlns:a16="http://schemas.microsoft.com/office/drawing/2014/main" id="{0F9952E6-F3F0-A456-B71A-4C124A45C0B5}"/>
              </a:ext>
            </a:extLst>
          </p:cNvPr>
          <p:cNvSpPr txBox="1">
            <a:spLocks/>
          </p:cNvSpPr>
          <p:nvPr/>
        </p:nvSpPr>
        <p:spPr>
          <a:xfrm>
            <a:off x="8933733" y="4277577"/>
            <a:ext cx="1998652" cy="16452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dirty="0">
                <a:solidFill>
                  <a:schemeClr val="bg1"/>
                </a:solidFill>
              </a:rPr>
              <a:t>Keep text short</a:t>
            </a:r>
          </a:p>
        </p:txBody>
      </p:sp>
      <p:sp>
        <p:nvSpPr>
          <p:cNvPr id="10" name="Content Placeholder 1">
            <a:extLst>
              <a:ext uri="{FF2B5EF4-FFF2-40B4-BE49-F238E27FC236}">
                <a16:creationId xmlns:a16="http://schemas.microsoft.com/office/drawing/2014/main" id="{15ADDA3A-0ADD-0D28-DE10-4D4F3FC9A94E}"/>
              </a:ext>
            </a:extLst>
          </p:cNvPr>
          <p:cNvSpPr txBox="1">
            <a:spLocks/>
          </p:cNvSpPr>
          <p:nvPr/>
        </p:nvSpPr>
        <p:spPr>
          <a:xfrm>
            <a:off x="1427982" y="1673778"/>
            <a:ext cx="2033521" cy="17435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dirty="0">
                <a:solidFill>
                  <a:schemeClr val="bg1"/>
                </a:solidFill>
              </a:rPr>
              <a:t>Keep text short</a:t>
            </a:r>
          </a:p>
        </p:txBody>
      </p:sp>
      <p:sp>
        <p:nvSpPr>
          <p:cNvPr id="11" name="Content Placeholder 1">
            <a:extLst>
              <a:ext uri="{FF2B5EF4-FFF2-40B4-BE49-F238E27FC236}">
                <a16:creationId xmlns:a16="http://schemas.microsoft.com/office/drawing/2014/main" id="{3518A570-9DF3-76CF-A30A-F00F8BB5A450}"/>
              </a:ext>
            </a:extLst>
          </p:cNvPr>
          <p:cNvSpPr txBox="1">
            <a:spLocks/>
          </p:cNvSpPr>
          <p:nvPr/>
        </p:nvSpPr>
        <p:spPr>
          <a:xfrm>
            <a:off x="1306838" y="4277576"/>
            <a:ext cx="2582356" cy="14329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dirty="0">
                <a:solidFill>
                  <a:schemeClr val="bg1"/>
                </a:solidFill>
              </a:rPr>
              <a:t>Keep text short</a:t>
            </a:r>
          </a:p>
        </p:txBody>
      </p:sp>
      <p:sp>
        <p:nvSpPr>
          <p:cNvPr id="12" name="Content Placeholder 1">
            <a:extLst>
              <a:ext uri="{FF2B5EF4-FFF2-40B4-BE49-F238E27FC236}">
                <a16:creationId xmlns:a16="http://schemas.microsoft.com/office/drawing/2014/main" id="{BFDF59B5-17E6-1C52-A648-F79F24E2CBCD}"/>
              </a:ext>
            </a:extLst>
          </p:cNvPr>
          <p:cNvSpPr txBox="1">
            <a:spLocks/>
          </p:cNvSpPr>
          <p:nvPr/>
        </p:nvSpPr>
        <p:spPr>
          <a:xfrm>
            <a:off x="3872634" y="1673778"/>
            <a:ext cx="1984946" cy="18275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dirty="0">
                <a:solidFill>
                  <a:schemeClr val="bg1"/>
                </a:solidFill>
              </a:rPr>
              <a:t>Keep text short</a:t>
            </a:r>
          </a:p>
        </p:txBody>
      </p:sp>
    </p:spTree>
    <p:extLst>
      <p:ext uri="{BB962C8B-B14F-4D97-AF65-F5344CB8AC3E}">
        <p14:creationId xmlns:p14="http://schemas.microsoft.com/office/powerpoint/2010/main" val="2136670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899A5E-9296-8E1A-1DC9-0AB80A15A9D1}"/>
              </a:ext>
            </a:extLst>
          </p:cNvPr>
          <p:cNvSpPr>
            <a:spLocks noGrp="1"/>
          </p:cNvSpPr>
          <p:nvPr>
            <p:ph type="sldNum" sz="quarter" idx="4"/>
          </p:nvPr>
        </p:nvSpPr>
        <p:spPr/>
        <p:txBody>
          <a:bodyPr/>
          <a:lstStyle/>
          <a:p>
            <a:pPr defTabSz="914377"/>
            <a:fld id="{6FA41F67-6E16-BC4F-8A8C-42F359C0BCBA}" type="slidenum">
              <a:rPr lang="en-GB" smtClean="0"/>
              <a:pPr defTabSz="914377"/>
              <a:t>8</a:t>
            </a:fld>
            <a:endParaRPr lang="en-GB" dirty="0"/>
          </a:p>
        </p:txBody>
      </p:sp>
      <p:sp>
        <p:nvSpPr>
          <p:cNvPr id="9" name="Text Placeholder 10">
            <a:extLst>
              <a:ext uri="{FF2B5EF4-FFF2-40B4-BE49-F238E27FC236}">
                <a16:creationId xmlns:a16="http://schemas.microsoft.com/office/drawing/2014/main" id="{304CFC3F-5120-9B06-7BD9-E0FD0D88EE3D}"/>
              </a:ext>
            </a:extLst>
          </p:cNvPr>
          <p:cNvSpPr txBox="1">
            <a:spLocks/>
          </p:cNvSpPr>
          <p:nvPr/>
        </p:nvSpPr>
        <p:spPr>
          <a:xfrm>
            <a:off x="449386" y="2105804"/>
            <a:ext cx="6222875" cy="305198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solidFill>
                  <a:schemeClr val="accent1">
                    <a:lumMod val="50000"/>
                  </a:schemeClr>
                </a:solidFill>
              </a:rPr>
              <a:t>GÉANT Research Engagement:</a:t>
            </a:r>
          </a:p>
          <a:p>
            <a:pPr marL="285750" indent="-285750">
              <a:lnSpc>
                <a:spcPct val="150000"/>
              </a:lnSpc>
              <a:buFont typeface="Arial" panose="020B0604020202020204" pitchFamily="34" charset="0"/>
              <a:buChar char="•"/>
              <a:defRPr/>
            </a:pPr>
            <a:r>
              <a:rPr lang="en-GB" sz="2400" b="0" dirty="0">
                <a:solidFill>
                  <a:schemeClr val="accent1">
                    <a:lumMod val="50000"/>
                  </a:schemeClr>
                </a:solidFill>
              </a:rPr>
              <a:t>Dedicated single point-of-contact for large international collaborations</a:t>
            </a:r>
          </a:p>
          <a:p>
            <a:pPr marL="285750" indent="-285750">
              <a:lnSpc>
                <a:spcPct val="150000"/>
              </a:lnSpc>
              <a:buFont typeface="Arial" panose="020B0604020202020204" pitchFamily="34" charset="0"/>
              <a:buChar char="•"/>
              <a:defRPr/>
            </a:pPr>
            <a:r>
              <a:rPr lang="en-GB" sz="2400" b="0" dirty="0">
                <a:solidFill>
                  <a:schemeClr val="accent1">
                    <a:lumMod val="50000"/>
                  </a:schemeClr>
                </a:solidFill>
              </a:rPr>
              <a:t>Providing a one-stop-shop including </a:t>
            </a:r>
            <a:br>
              <a:rPr lang="en-GB" sz="2400" b="0" dirty="0">
                <a:solidFill>
                  <a:schemeClr val="accent1">
                    <a:lumMod val="50000"/>
                  </a:schemeClr>
                </a:solidFill>
              </a:rPr>
            </a:br>
            <a:r>
              <a:rPr lang="en-GB" sz="2400" b="0" dirty="0">
                <a:solidFill>
                  <a:schemeClr val="accent1">
                    <a:lumMod val="50000"/>
                  </a:schemeClr>
                </a:solidFill>
              </a:rPr>
              <a:t>technical consultancy </a:t>
            </a:r>
          </a:p>
        </p:txBody>
      </p:sp>
      <p:sp>
        <p:nvSpPr>
          <p:cNvPr id="10" name="Title 1">
            <a:extLst>
              <a:ext uri="{FF2B5EF4-FFF2-40B4-BE49-F238E27FC236}">
                <a16:creationId xmlns:a16="http://schemas.microsoft.com/office/drawing/2014/main" id="{B0559252-9781-D2B6-8087-93C6FEA8A59F}"/>
              </a:ext>
            </a:extLst>
          </p:cNvPr>
          <p:cNvSpPr>
            <a:spLocks noGrp="1"/>
          </p:cNvSpPr>
          <p:nvPr>
            <p:ph type="title"/>
          </p:nvPr>
        </p:nvSpPr>
        <p:spPr>
          <a:xfrm>
            <a:off x="449389" y="734174"/>
            <a:ext cx="9894723" cy="851739"/>
          </a:xfrm>
          <a:prstGeom prst="rect">
            <a:avLst/>
          </a:prstGeom>
        </p:spPr>
        <p:txBody>
          <a:bodyPr>
            <a:noAutofit/>
          </a:bodyPr>
          <a:lstStyle/>
          <a:p>
            <a:r>
              <a:rPr lang="en-GB" dirty="0"/>
              <a:t>GÉANT – Supporting Science &amp; Education</a:t>
            </a:r>
            <a:br>
              <a:rPr lang="en-GB" dirty="0"/>
            </a:br>
            <a:r>
              <a:rPr lang="en-GB" dirty="0"/>
              <a:t>in Europe</a:t>
            </a:r>
          </a:p>
        </p:txBody>
      </p:sp>
      <p:sp>
        <p:nvSpPr>
          <p:cNvPr id="11" name="TextBox 10">
            <a:extLst>
              <a:ext uri="{FF2B5EF4-FFF2-40B4-BE49-F238E27FC236}">
                <a16:creationId xmlns:a16="http://schemas.microsoft.com/office/drawing/2014/main" id="{8DF4772C-7073-980C-56CB-477C96A6B5C4}"/>
              </a:ext>
            </a:extLst>
          </p:cNvPr>
          <p:cNvSpPr txBox="1"/>
          <p:nvPr/>
        </p:nvSpPr>
        <p:spPr>
          <a:xfrm>
            <a:off x="7080069" y="6123826"/>
            <a:ext cx="2340016" cy="307777"/>
          </a:xfrm>
          <a:prstGeom prst="rect">
            <a:avLst/>
          </a:prstGeom>
          <a:noFill/>
        </p:spPr>
        <p:txBody>
          <a:bodyPr wrap="square">
            <a:spAutoFit/>
          </a:bodyPr>
          <a:lstStyle/>
          <a:p>
            <a:r>
              <a:rPr lang="en-GB" sz="1400" dirty="0" err="1">
                <a:solidFill>
                  <a:schemeClr val="bg1">
                    <a:lumMod val="50000"/>
                  </a:schemeClr>
                </a:solidFill>
              </a:rPr>
              <a:t>impact.geant.org</a:t>
            </a:r>
            <a:endParaRPr lang="en-GB" sz="1400" dirty="0">
              <a:solidFill>
                <a:schemeClr val="bg1">
                  <a:lumMod val="50000"/>
                </a:schemeClr>
              </a:solidFill>
            </a:endParaRPr>
          </a:p>
        </p:txBody>
      </p:sp>
      <p:pic>
        <p:nvPicPr>
          <p:cNvPr id="12" name="Picture 11" descr="A cell phone with a cartoon character on the screen&#10;&#10;Description automatically generated with medium confidence">
            <a:extLst>
              <a:ext uri="{FF2B5EF4-FFF2-40B4-BE49-F238E27FC236}">
                <a16:creationId xmlns:a16="http://schemas.microsoft.com/office/drawing/2014/main" id="{B2387CBE-9E38-0FCE-E438-562975168AA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7311" y="1228725"/>
            <a:ext cx="2675372" cy="4998915"/>
          </a:xfrm>
          <a:prstGeom prst="rect">
            <a:avLst/>
          </a:prstGeom>
        </p:spPr>
      </p:pic>
      <p:pic>
        <p:nvPicPr>
          <p:cNvPr id="13" name="Picture 12" descr="A picture containing text, phone, cellphone, electronics&#10;&#10;Description automatically generated">
            <a:extLst>
              <a:ext uri="{FF2B5EF4-FFF2-40B4-BE49-F238E27FC236}">
                <a16:creationId xmlns:a16="http://schemas.microsoft.com/office/drawing/2014/main" id="{46320E4C-6BE7-36BA-8415-017FD78C91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28117" y="1723276"/>
            <a:ext cx="2675372" cy="4998915"/>
          </a:xfrm>
          <a:prstGeom prst="rect">
            <a:avLst/>
          </a:prstGeom>
        </p:spPr>
      </p:pic>
      <p:sp>
        <p:nvSpPr>
          <p:cNvPr id="14" name="TextBox 13">
            <a:extLst>
              <a:ext uri="{FF2B5EF4-FFF2-40B4-BE49-F238E27FC236}">
                <a16:creationId xmlns:a16="http://schemas.microsoft.com/office/drawing/2014/main" id="{E670DB4E-6599-3FDE-C22F-E2365F0BD7A6}"/>
              </a:ext>
            </a:extLst>
          </p:cNvPr>
          <p:cNvSpPr txBox="1"/>
          <p:nvPr/>
        </p:nvSpPr>
        <p:spPr>
          <a:xfrm>
            <a:off x="4650382" y="5304310"/>
            <a:ext cx="1904931" cy="923330"/>
          </a:xfrm>
          <a:prstGeom prst="rect">
            <a:avLst/>
          </a:prstGeom>
          <a:noFill/>
        </p:spPr>
        <p:txBody>
          <a:bodyPr wrap="square" rtlCol="0">
            <a:spAutoFit/>
          </a:bodyPr>
          <a:lstStyle/>
          <a:p>
            <a:pPr algn="r"/>
            <a:r>
              <a:rPr lang="en-US" dirty="0">
                <a:solidFill>
                  <a:srgbClr val="EE426D"/>
                </a:solidFill>
                <a:latin typeface="Complete in Him" panose="02000500000000000000" pitchFamily="2" charset="77"/>
              </a:rPr>
              <a:t>Ask the Design Team how to change pictures inside the phones!</a:t>
            </a:r>
          </a:p>
        </p:txBody>
      </p:sp>
      <p:cxnSp>
        <p:nvCxnSpPr>
          <p:cNvPr id="15" name="Straight Arrow Connector 12">
            <a:extLst>
              <a:ext uri="{FF2B5EF4-FFF2-40B4-BE49-F238E27FC236}">
                <a16:creationId xmlns:a16="http://schemas.microsoft.com/office/drawing/2014/main" id="{B7CEC327-3495-E84A-3AD2-F98D559B477C}"/>
              </a:ext>
            </a:extLst>
          </p:cNvPr>
          <p:cNvCxnSpPr>
            <a:cxnSpLocks/>
          </p:cNvCxnSpPr>
          <p:nvPr/>
        </p:nvCxnSpPr>
        <p:spPr>
          <a:xfrm flipV="1">
            <a:off x="5862374" y="4586288"/>
            <a:ext cx="914396" cy="571500"/>
          </a:xfrm>
          <a:prstGeom prst="curvedConnector3">
            <a:avLst>
              <a:gd name="adj1" fmla="val -7032"/>
            </a:avLst>
          </a:prstGeom>
          <a:ln w="38100">
            <a:solidFill>
              <a:srgbClr val="EE426D"/>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58026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4D4E2B-77EF-28B4-BE04-ECFA78321750}"/>
              </a:ext>
            </a:extLst>
          </p:cNvPr>
          <p:cNvSpPr>
            <a:spLocks noGrp="1"/>
          </p:cNvSpPr>
          <p:nvPr>
            <p:ph type="title"/>
          </p:nvPr>
        </p:nvSpPr>
        <p:spPr/>
        <p:txBody>
          <a:bodyPr/>
          <a:lstStyle/>
          <a:p>
            <a:r>
              <a:rPr lang="en-US" dirty="0">
                <a:solidFill>
                  <a:srgbClr val="065081"/>
                </a:solidFill>
              </a:rPr>
              <a:t>Icon Set</a:t>
            </a:r>
          </a:p>
        </p:txBody>
      </p:sp>
      <p:pic>
        <p:nvPicPr>
          <p:cNvPr id="7" name="Picture 6" descr="Icon&#10;&#10;Description automatically generated">
            <a:extLst>
              <a:ext uri="{FF2B5EF4-FFF2-40B4-BE49-F238E27FC236}">
                <a16:creationId xmlns:a16="http://schemas.microsoft.com/office/drawing/2014/main" id="{FAB1E26A-7F80-808E-022D-7BC20FCCD7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9" name="Picture 8" descr="Icon&#10;&#10;Description automatically generated">
            <a:extLst>
              <a:ext uri="{FF2B5EF4-FFF2-40B4-BE49-F238E27FC236}">
                <a16:creationId xmlns:a16="http://schemas.microsoft.com/office/drawing/2014/main" id="{C8784C4B-2333-575B-A4CE-3EA0D0E035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11" name="Picture 10" descr="Circle&#10;&#10;Description automatically generated">
            <a:extLst>
              <a:ext uri="{FF2B5EF4-FFF2-40B4-BE49-F238E27FC236}">
                <a16:creationId xmlns:a16="http://schemas.microsoft.com/office/drawing/2014/main" id="{5CB01E2C-0219-8B35-4FFA-2C88616F34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13" name="Picture 12" descr="Icon&#10;&#10;Description automatically generated">
            <a:extLst>
              <a:ext uri="{FF2B5EF4-FFF2-40B4-BE49-F238E27FC236}">
                <a16:creationId xmlns:a16="http://schemas.microsoft.com/office/drawing/2014/main" id="{6F709721-E335-1D1B-8CFC-DE8C012A95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15" name="Picture 14" descr="Icon&#10;&#10;Description automatically generated">
            <a:extLst>
              <a:ext uri="{FF2B5EF4-FFF2-40B4-BE49-F238E27FC236}">
                <a16:creationId xmlns:a16="http://schemas.microsoft.com/office/drawing/2014/main" id="{59D2493E-CBFF-6C45-A7CE-04C50FAE24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17" name="Picture 16" descr="Icon&#10;&#10;Description automatically generated">
            <a:extLst>
              <a:ext uri="{FF2B5EF4-FFF2-40B4-BE49-F238E27FC236}">
                <a16:creationId xmlns:a16="http://schemas.microsoft.com/office/drawing/2014/main" id="{C4718A78-5909-DDF7-0C7B-5BE8FD8604D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27" name="Picture 26" descr="Icon&#10;&#10;Description automatically generated">
            <a:extLst>
              <a:ext uri="{FF2B5EF4-FFF2-40B4-BE49-F238E27FC236}">
                <a16:creationId xmlns:a16="http://schemas.microsoft.com/office/drawing/2014/main" id="{C0423E0C-F28C-582B-2143-67914F207F8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29" name="Picture 28" descr="Icon&#10;&#10;Description automatically generated">
            <a:extLst>
              <a:ext uri="{FF2B5EF4-FFF2-40B4-BE49-F238E27FC236}">
                <a16:creationId xmlns:a16="http://schemas.microsoft.com/office/drawing/2014/main" id="{FF656C48-0DCC-8DB5-AE9D-2004C7BF3EE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31" name="Picture 30" descr="Icon&#10;&#10;Description automatically generated">
            <a:extLst>
              <a:ext uri="{FF2B5EF4-FFF2-40B4-BE49-F238E27FC236}">
                <a16:creationId xmlns:a16="http://schemas.microsoft.com/office/drawing/2014/main" id="{1D979BFB-9A97-EFF6-BDDA-665CEC6A2F0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33" name="Picture 32" descr="Icon&#10;&#10;Description automatically generated">
            <a:extLst>
              <a:ext uri="{FF2B5EF4-FFF2-40B4-BE49-F238E27FC236}">
                <a16:creationId xmlns:a16="http://schemas.microsoft.com/office/drawing/2014/main" id="{B2533431-AF0A-B9A5-B6AC-6AD341EF5D3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35" name="Picture 34" descr="Icon&#10;&#10;Description automatically generated">
            <a:extLst>
              <a:ext uri="{FF2B5EF4-FFF2-40B4-BE49-F238E27FC236}">
                <a16:creationId xmlns:a16="http://schemas.microsoft.com/office/drawing/2014/main" id="{F217A8B7-096C-E04C-5418-B183927A4E2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37" name="Picture 36" descr="Icon&#10;&#10;Description automatically generated">
            <a:extLst>
              <a:ext uri="{FF2B5EF4-FFF2-40B4-BE49-F238E27FC236}">
                <a16:creationId xmlns:a16="http://schemas.microsoft.com/office/drawing/2014/main" id="{2681A4D5-E07D-9A49-71CA-643433A4B4A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39" name="Picture 38" descr="Icon&#10;&#10;Description automatically generated">
            <a:extLst>
              <a:ext uri="{FF2B5EF4-FFF2-40B4-BE49-F238E27FC236}">
                <a16:creationId xmlns:a16="http://schemas.microsoft.com/office/drawing/2014/main" id="{9A4C3418-C620-A065-65E7-343C78F6FD4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41" name="Picture 40" descr="Icon&#10;&#10;Description automatically generated">
            <a:extLst>
              <a:ext uri="{FF2B5EF4-FFF2-40B4-BE49-F238E27FC236}">
                <a16:creationId xmlns:a16="http://schemas.microsoft.com/office/drawing/2014/main" id="{73EEA07C-43A5-4447-BC6C-0D62859EA4F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43" name="Picture 42" descr="Icon&#10;&#10;Description automatically generated">
            <a:extLst>
              <a:ext uri="{FF2B5EF4-FFF2-40B4-BE49-F238E27FC236}">
                <a16:creationId xmlns:a16="http://schemas.microsoft.com/office/drawing/2014/main" id="{B1C1BA9C-66A1-9086-08A2-9546EE698EB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45" name="Picture 44" descr="Icon&#10;&#10;Description automatically generated">
            <a:extLst>
              <a:ext uri="{FF2B5EF4-FFF2-40B4-BE49-F238E27FC236}">
                <a16:creationId xmlns:a16="http://schemas.microsoft.com/office/drawing/2014/main" id="{885D7073-4907-8704-6279-4E18A0438CA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47" name="Picture 46" descr="A picture containing text, clipart&#10;&#10;Description automatically generated">
            <a:extLst>
              <a:ext uri="{FF2B5EF4-FFF2-40B4-BE49-F238E27FC236}">
                <a16:creationId xmlns:a16="http://schemas.microsoft.com/office/drawing/2014/main" id="{0A032B38-5E74-1E12-4F86-A2E1DDC1C013}"/>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49" name="Picture 48" descr="A picture containing text, clipart&#10;&#10;Description automatically generated">
            <a:extLst>
              <a:ext uri="{FF2B5EF4-FFF2-40B4-BE49-F238E27FC236}">
                <a16:creationId xmlns:a16="http://schemas.microsoft.com/office/drawing/2014/main" id="{AAD89A92-A3FF-C9CB-ED2D-D69E6F523E7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51" name="Picture 50" descr="Icon&#10;&#10;Description automatically generated">
            <a:extLst>
              <a:ext uri="{FF2B5EF4-FFF2-40B4-BE49-F238E27FC236}">
                <a16:creationId xmlns:a16="http://schemas.microsoft.com/office/drawing/2014/main" id="{8F028304-82F5-6C94-6CDB-E9F9AA7B5877}"/>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53" name="Picture 52" descr="A picture containing text, clipart, vector graphics&#10;&#10;Description automatically generated">
            <a:extLst>
              <a:ext uri="{FF2B5EF4-FFF2-40B4-BE49-F238E27FC236}">
                <a16:creationId xmlns:a16="http://schemas.microsoft.com/office/drawing/2014/main" id="{C839FBFD-FD2C-89D4-EA75-654B60275678}"/>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55" name="Picture 54" descr="Icon&#10;&#10;Description automatically generated">
            <a:extLst>
              <a:ext uri="{FF2B5EF4-FFF2-40B4-BE49-F238E27FC236}">
                <a16:creationId xmlns:a16="http://schemas.microsoft.com/office/drawing/2014/main" id="{EC29A154-023F-FB7C-E2A0-61919F53BFC2}"/>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57" name="Picture 56" descr="Icon&#10;&#10;Description automatically generated">
            <a:extLst>
              <a:ext uri="{FF2B5EF4-FFF2-40B4-BE49-F238E27FC236}">
                <a16:creationId xmlns:a16="http://schemas.microsoft.com/office/drawing/2014/main" id="{B4F1D1AA-41C9-4D8B-603B-5D460B2988E6}"/>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59" name="Picture 58" descr="Icon&#10;&#10;Description automatically generated">
            <a:extLst>
              <a:ext uri="{FF2B5EF4-FFF2-40B4-BE49-F238E27FC236}">
                <a16:creationId xmlns:a16="http://schemas.microsoft.com/office/drawing/2014/main" id="{16F9B98C-133D-5D4A-81FB-1E20C5DE3412}"/>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61" name="Picture 60" descr="Icon&#10;&#10;Description automatically generated">
            <a:extLst>
              <a:ext uri="{FF2B5EF4-FFF2-40B4-BE49-F238E27FC236}">
                <a16:creationId xmlns:a16="http://schemas.microsoft.com/office/drawing/2014/main" id="{D488CBC2-F562-C5A8-51B4-41E23E989669}"/>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63" name="Picture 62" descr="Icon&#10;&#10;Description automatically generated">
            <a:extLst>
              <a:ext uri="{FF2B5EF4-FFF2-40B4-BE49-F238E27FC236}">
                <a16:creationId xmlns:a16="http://schemas.microsoft.com/office/drawing/2014/main" id="{FE23357B-2797-2D0E-CE63-2C851F5D5F9D}"/>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65" name="Picture 64" descr="Icon&#10;&#10;Description automatically generated">
            <a:extLst>
              <a:ext uri="{FF2B5EF4-FFF2-40B4-BE49-F238E27FC236}">
                <a16:creationId xmlns:a16="http://schemas.microsoft.com/office/drawing/2014/main" id="{7D97E4E8-3B77-28B1-5189-8A25F29DE6AC}"/>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67" name="Picture 66" descr="Icon&#10;&#10;Description automatically generated">
            <a:extLst>
              <a:ext uri="{FF2B5EF4-FFF2-40B4-BE49-F238E27FC236}">
                <a16:creationId xmlns:a16="http://schemas.microsoft.com/office/drawing/2014/main" id="{45F38AC9-FF35-C021-E5DF-734686440606}"/>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69" name="Picture 68" descr="Icon&#10;&#10;Description automatically generated">
            <a:extLst>
              <a:ext uri="{FF2B5EF4-FFF2-40B4-BE49-F238E27FC236}">
                <a16:creationId xmlns:a16="http://schemas.microsoft.com/office/drawing/2014/main" id="{2604B93C-7830-FF41-C503-90E70C02D373}"/>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71" name="Picture 70" descr="Icon&#10;&#10;Description automatically generated">
            <a:extLst>
              <a:ext uri="{FF2B5EF4-FFF2-40B4-BE49-F238E27FC236}">
                <a16:creationId xmlns:a16="http://schemas.microsoft.com/office/drawing/2014/main" id="{3A6A99A8-A91D-9182-57A7-A8F475DA99EF}"/>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73" name="Picture 72" descr="Icon&#10;&#10;Description automatically generated">
            <a:extLst>
              <a:ext uri="{FF2B5EF4-FFF2-40B4-BE49-F238E27FC236}">
                <a16:creationId xmlns:a16="http://schemas.microsoft.com/office/drawing/2014/main" id="{C6E7AF39-FF50-0348-741F-EA61B79FA437}"/>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75" name="Picture 74" descr="Icon&#10;&#10;Description automatically generated with medium confidence">
            <a:extLst>
              <a:ext uri="{FF2B5EF4-FFF2-40B4-BE49-F238E27FC236}">
                <a16:creationId xmlns:a16="http://schemas.microsoft.com/office/drawing/2014/main" id="{CACC65B2-20D1-D8B9-9253-FE052408DD8D}"/>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77" name="Picture 76" descr="Icon&#10;&#10;Description automatically generated">
            <a:extLst>
              <a:ext uri="{FF2B5EF4-FFF2-40B4-BE49-F238E27FC236}">
                <a16:creationId xmlns:a16="http://schemas.microsoft.com/office/drawing/2014/main" id="{D1AF9F55-AA9F-9903-250F-02FA396A89AF}"/>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79" name="Picture 78" descr="A picture containing clipart&#10;&#10;Description automatically generated">
            <a:extLst>
              <a:ext uri="{FF2B5EF4-FFF2-40B4-BE49-F238E27FC236}">
                <a16:creationId xmlns:a16="http://schemas.microsoft.com/office/drawing/2014/main" id="{60E7FA9D-D811-1759-CA9B-B09A3A871B88}"/>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81" name="Picture 80" descr="Icon&#10;&#10;Description automatically generated">
            <a:extLst>
              <a:ext uri="{FF2B5EF4-FFF2-40B4-BE49-F238E27FC236}">
                <a16:creationId xmlns:a16="http://schemas.microsoft.com/office/drawing/2014/main" id="{3A9715E6-AC42-D2DB-52CD-6F28B43EFF3F}"/>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83" name="Picture 82" descr="A picture containing text, clipart&#10;&#10;Description automatically generated">
            <a:extLst>
              <a:ext uri="{FF2B5EF4-FFF2-40B4-BE49-F238E27FC236}">
                <a16:creationId xmlns:a16="http://schemas.microsoft.com/office/drawing/2014/main" id="{926EDA95-55D6-C9E9-1FCA-396FECD80032}"/>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85" name="Picture 84" descr="A picture containing text, clipart&#10;&#10;Description automatically generated">
            <a:extLst>
              <a:ext uri="{FF2B5EF4-FFF2-40B4-BE49-F238E27FC236}">
                <a16:creationId xmlns:a16="http://schemas.microsoft.com/office/drawing/2014/main" id="{EB2F93C6-D072-893F-0213-05F59772EABA}"/>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87" name="Picture 86" descr="Icon&#10;&#10;Description automatically generated">
            <a:extLst>
              <a:ext uri="{FF2B5EF4-FFF2-40B4-BE49-F238E27FC236}">
                <a16:creationId xmlns:a16="http://schemas.microsoft.com/office/drawing/2014/main" id="{C35EC393-26DB-4BF2-3897-27C093005FED}"/>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89" name="Picture 88" descr="A picture containing text, clipart&#10;&#10;Description automatically generated">
            <a:extLst>
              <a:ext uri="{FF2B5EF4-FFF2-40B4-BE49-F238E27FC236}">
                <a16:creationId xmlns:a16="http://schemas.microsoft.com/office/drawing/2014/main" id="{78B42EC8-C049-1058-E884-BB6BA1A4F19C}"/>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91" name="Picture 90" descr="A picture containing text, clipart&#10;&#10;Description automatically generated">
            <a:extLst>
              <a:ext uri="{FF2B5EF4-FFF2-40B4-BE49-F238E27FC236}">
                <a16:creationId xmlns:a16="http://schemas.microsoft.com/office/drawing/2014/main" id="{D7064D39-FEC4-70C2-3306-80728699F9D3}"/>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93" name="Picture 92" descr="Icon&#10;&#10;Description automatically generated">
            <a:extLst>
              <a:ext uri="{FF2B5EF4-FFF2-40B4-BE49-F238E27FC236}">
                <a16:creationId xmlns:a16="http://schemas.microsoft.com/office/drawing/2014/main" id="{E517DF61-3033-7EAA-267C-03491950D0F8}"/>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95" name="Picture 94" descr="Icon&#10;&#10;Description automatically generated">
            <a:extLst>
              <a:ext uri="{FF2B5EF4-FFF2-40B4-BE49-F238E27FC236}">
                <a16:creationId xmlns:a16="http://schemas.microsoft.com/office/drawing/2014/main" id="{1C8F23B5-871D-940E-855E-020927F3E370}"/>
              </a:ext>
            </a:extLst>
          </p:cNvPr>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1710361" y="1247674"/>
            <a:ext cx="749300" cy="749300"/>
          </a:xfrm>
          <a:prstGeom prst="rect">
            <a:avLst/>
          </a:prstGeom>
        </p:spPr>
      </p:pic>
      <p:pic>
        <p:nvPicPr>
          <p:cNvPr id="97" name="Picture 96" descr="Icon&#10;&#10;Description automatically generated">
            <a:extLst>
              <a:ext uri="{FF2B5EF4-FFF2-40B4-BE49-F238E27FC236}">
                <a16:creationId xmlns:a16="http://schemas.microsoft.com/office/drawing/2014/main" id="{AD7F695D-1F4D-FEEC-AB7D-E08E6E0BAC51}"/>
              </a:ext>
            </a:extLst>
          </p:cNvPr>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2816479" y="1247674"/>
            <a:ext cx="749300" cy="749300"/>
          </a:xfrm>
          <a:prstGeom prst="rect">
            <a:avLst/>
          </a:prstGeom>
        </p:spPr>
      </p:pic>
      <p:pic>
        <p:nvPicPr>
          <p:cNvPr id="99" name="Picture 98" descr="A red circle with a white circle in the middle&#10;&#10;Description automatically generated with low confidence">
            <a:extLst>
              <a:ext uri="{FF2B5EF4-FFF2-40B4-BE49-F238E27FC236}">
                <a16:creationId xmlns:a16="http://schemas.microsoft.com/office/drawing/2014/main" id="{7C284F56-6534-EC9A-6369-373900581DF1}"/>
              </a:ext>
            </a:extLst>
          </p:cNvPr>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604243" y="1247674"/>
            <a:ext cx="749300" cy="749300"/>
          </a:xfrm>
          <a:prstGeom prst="rect">
            <a:avLst/>
          </a:prstGeom>
        </p:spPr>
      </p:pic>
      <p:pic>
        <p:nvPicPr>
          <p:cNvPr id="101" name="Picture 100" descr="Icon&#10;&#10;Description automatically generated">
            <a:extLst>
              <a:ext uri="{FF2B5EF4-FFF2-40B4-BE49-F238E27FC236}">
                <a16:creationId xmlns:a16="http://schemas.microsoft.com/office/drawing/2014/main" id="{83A870FF-6980-F82C-B91D-F426650278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3187" y="3377382"/>
            <a:ext cx="749300" cy="749300"/>
          </a:xfrm>
          <a:prstGeom prst="rect">
            <a:avLst/>
          </a:prstGeom>
        </p:spPr>
      </p:pic>
      <p:pic>
        <p:nvPicPr>
          <p:cNvPr id="103" name="Picture 102" descr="Icon&#10;&#10;Description automatically generated">
            <a:extLst>
              <a:ext uri="{FF2B5EF4-FFF2-40B4-BE49-F238E27FC236}">
                <a16:creationId xmlns:a16="http://schemas.microsoft.com/office/drawing/2014/main" id="{B32D544E-D4EF-35E2-DE2E-524DA2C93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53187" y="2324306"/>
            <a:ext cx="749300" cy="749300"/>
          </a:xfrm>
          <a:prstGeom prst="rect">
            <a:avLst/>
          </a:prstGeom>
        </p:spPr>
      </p:pic>
      <p:pic>
        <p:nvPicPr>
          <p:cNvPr id="105" name="Picture 104" descr="Circle&#10;&#10;Description automatically generated">
            <a:extLst>
              <a:ext uri="{FF2B5EF4-FFF2-40B4-BE49-F238E27FC236}">
                <a16:creationId xmlns:a16="http://schemas.microsoft.com/office/drawing/2014/main" id="{77E45ADF-E23A-FF80-683E-CDD814B5FF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53187" y="1247674"/>
            <a:ext cx="749300" cy="749300"/>
          </a:xfrm>
          <a:prstGeom prst="rect">
            <a:avLst/>
          </a:prstGeom>
        </p:spPr>
      </p:pic>
      <p:pic>
        <p:nvPicPr>
          <p:cNvPr id="107" name="Picture 106" descr="Icon&#10;&#10;Description automatically generated">
            <a:extLst>
              <a:ext uri="{FF2B5EF4-FFF2-40B4-BE49-F238E27FC236}">
                <a16:creationId xmlns:a16="http://schemas.microsoft.com/office/drawing/2014/main" id="{7F8B5C67-60DA-A500-ACED-C4CD9CA1A2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53187" y="4474704"/>
            <a:ext cx="749300" cy="749300"/>
          </a:xfrm>
          <a:prstGeom prst="rect">
            <a:avLst/>
          </a:prstGeom>
        </p:spPr>
      </p:pic>
      <p:pic>
        <p:nvPicPr>
          <p:cNvPr id="109" name="Picture 108" descr="Icon&#10;&#10;Description automatically generated">
            <a:extLst>
              <a:ext uri="{FF2B5EF4-FFF2-40B4-BE49-F238E27FC236}">
                <a16:creationId xmlns:a16="http://schemas.microsoft.com/office/drawing/2014/main" id="{33ACA4D2-47AE-17BB-0A1F-4FF86F651D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59305" y="1247674"/>
            <a:ext cx="749300" cy="749300"/>
          </a:xfrm>
          <a:prstGeom prst="rect">
            <a:avLst/>
          </a:prstGeom>
        </p:spPr>
      </p:pic>
      <p:pic>
        <p:nvPicPr>
          <p:cNvPr id="111" name="Picture 110" descr="Icon&#10;&#10;Description automatically generated">
            <a:extLst>
              <a:ext uri="{FF2B5EF4-FFF2-40B4-BE49-F238E27FC236}">
                <a16:creationId xmlns:a16="http://schemas.microsoft.com/office/drawing/2014/main" id="{A6734992-2DA3-6052-14A6-44D64999F89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559305" y="2324306"/>
            <a:ext cx="749300" cy="749300"/>
          </a:xfrm>
          <a:prstGeom prst="rect">
            <a:avLst/>
          </a:prstGeom>
        </p:spPr>
      </p:pic>
      <p:pic>
        <p:nvPicPr>
          <p:cNvPr id="113" name="Picture 112" descr="Icon&#10;&#10;Description automatically generated">
            <a:extLst>
              <a:ext uri="{FF2B5EF4-FFF2-40B4-BE49-F238E27FC236}">
                <a16:creationId xmlns:a16="http://schemas.microsoft.com/office/drawing/2014/main" id="{BD4CE7D7-1154-14AE-A25B-672322CAFEA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559305" y="3377382"/>
            <a:ext cx="749300" cy="749300"/>
          </a:xfrm>
          <a:prstGeom prst="rect">
            <a:avLst/>
          </a:prstGeom>
        </p:spPr>
      </p:pic>
      <p:pic>
        <p:nvPicPr>
          <p:cNvPr id="115" name="Picture 114" descr="Icon&#10;&#10;Description automatically generated">
            <a:extLst>
              <a:ext uri="{FF2B5EF4-FFF2-40B4-BE49-F238E27FC236}">
                <a16:creationId xmlns:a16="http://schemas.microsoft.com/office/drawing/2014/main" id="{F4EB400B-549A-BC86-7721-16A9B25A2D6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564775" y="4474704"/>
            <a:ext cx="749300" cy="749300"/>
          </a:xfrm>
          <a:prstGeom prst="rect">
            <a:avLst/>
          </a:prstGeom>
        </p:spPr>
      </p:pic>
      <p:pic>
        <p:nvPicPr>
          <p:cNvPr id="117" name="Picture 116" descr="Icon&#10;&#10;Description automatically generated">
            <a:extLst>
              <a:ext uri="{FF2B5EF4-FFF2-40B4-BE49-F238E27FC236}">
                <a16:creationId xmlns:a16="http://schemas.microsoft.com/office/drawing/2014/main" id="{BA9FC0E2-B2C4-4941-312D-5E6FA73E3C2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816479" y="5543961"/>
            <a:ext cx="749300" cy="749300"/>
          </a:xfrm>
          <a:prstGeom prst="rect">
            <a:avLst/>
          </a:prstGeom>
        </p:spPr>
      </p:pic>
      <p:pic>
        <p:nvPicPr>
          <p:cNvPr id="119" name="Picture 118" descr="Icon&#10;&#10;Description automatically generated">
            <a:extLst>
              <a:ext uri="{FF2B5EF4-FFF2-40B4-BE49-F238E27FC236}">
                <a16:creationId xmlns:a16="http://schemas.microsoft.com/office/drawing/2014/main" id="{7226A923-DF88-CFF8-2AE1-F8375AEFD7D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10361" y="5543961"/>
            <a:ext cx="749300" cy="749300"/>
          </a:xfrm>
          <a:prstGeom prst="rect">
            <a:avLst/>
          </a:prstGeom>
        </p:spPr>
      </p:pic>
      <p:pic>
        <p:nvPicPr>
          <p:cNvPr id="121" name="Picture 120" descr="Icon&#10;&#10;Description automatically generated">
            <a:extLst>
              <a:ext uri="{FF2B5EF4-FFF2-40B4-BE49-F238E27FC236}">
                <a16:creationId xmlns:a16="http://schemas.microsoft.com/office/drawing/2014/main" id="{82212826-8161-30E1-A4BA-42B7D4F4BD0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04243" y="5543961"/>
            <a:ext cx="749300" cy="749300"/>
          </a:xfrm>
          <a:prstGeom prst="rect">
            <a:avLst/>
          </a:prstGeom>
        </p:spPr>
      </p:pic>
      <p:pic>
        <p:nvPicPr>
          <p:cNvPr id="123" name="Picture 122" descr="Icon&#10;&#10;Description automatically generated">
            <a:extLst>
              <a:ext uri="{FF2B5EF4-FFF2-40B4-BE49-F238E27FC236}">
                <a16:creationId xmlns:a16="http://schemas.microsoft.com/office/drawing/2014/main" id="{334861A8-FA70-462C-CB11-17C0EDB7481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47069" y="4474704"/>
            <a:ext cx="749300" cy="749300"/>
          </a:xfrm>
          <a:prstGeom prst="rect">
            <a:avLst/>
          </a:prstGeom>
        </p:spPr>
      </p:pic>
      <p:pic>
        <p:nvPicPr>
          <p:cNvPr id="125" name="Picture 124" descr="Icon&#10;&#10;Description automatically generated">
            <a:extLst>
              <a:ext uri="{FF2B5EF4-FFF2-40B4-BE49-F238E27FC236}">
                <a16:creationId xmlns:a16="http://schemas.microsoft.com/office/drawing/2014/main" id="{CCE1A238-F53E-E45C-4BF2-088103675E9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240951" y="4474704"/>
            <a:ext cx="749300" cy="749300"/>
          </a:xfrm>
          <a:prstGeom prst="rect">
            <a:avLst/>
          </a:prstGeom>
        </p:spPr>
      </p:pic>
      <p:pic>
        <p:nvPicPr>
          <p:cNvPr id="127" name="Picture 126" descr="Icon&#10;&#10;Description automatically generated">
            <a:extLst>
              <a:ext uri="{FF2B5EF4-FFF2-40B4-BE49-F238E27FC236}">
                <a16:creationId xmlns:a16="http://schemas.microsoft.com/office/drawing/2014/main" id="{F0A1A20D-8CD0-FDFF-D4FA-FF344C38826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134833" y="4474704"/>
            <a:ext cx="749300" cy="749300"/>
          </a:xfrm>
          <a:prstGeom prst="rect">
            <a:avLst/>
          </a:prstGeom>
        </p:spPr>
      </p:pic>
      <p:pic>
        <p:nvPicPr>
          <p:cNvPr id="129" name="Picture 128" descr="Icon&#10;&#10;Description automatically generated">
            <a:extLst>
              <a:ext uri="{FF2B5EF4-FFF2-40B4-BE49-F238E27FC236}">
                <a16:creationId xmlns:a16="http://schemas.microsoft.com/office/drawing/2014/main" id="{CB1307AD-5A02-9369-F279-29E0EA32117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028715" y="4474704"/>
            <a:ext cx="749300" cy="749300"/>
          </a:xfrm>
          <a:prstGeom prst="rect">
            <a:avLst/>
          </a:prstGeom>
        </p:spPr>
      </p:pic>
      <p:pic>
        <p:nvPicPr>
          <p:cNvPr id="131" name="Picture 130" descr="Icon&#10;&#10;Description automatically generated">
            <a:extLst>
              <a:ext uri="{FF2B5EF4-FFF2-40B4-BE49-F238E27FC236}">
                <a16:creationId xmlns:a16="http://schemas.microsoft.com/office/drawing/2014/main" id="{8935D45E-E67E-34D9-EF9D-4CD762B7A89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922597" y="4474704"/>
            <a:ext cx="749300" cy="749300"/>
          </a:xfrm>
          <a:prstGeom prst="rect">
            <a:avLst/>
          </a:prstGeom>
        </p:spPr>
      </p:pic>
      <p:pic>
        <p:nvPicPr>
          <p:cNvPr id="133" name="Picture 132" descr="A picture containing text, clipart&#10;&#10;Description automatically generated">
            <a:extLst>
              <a:ext uri="{FF2B5EF4-FFF2-40B4-BE49-F238E27FC236}">
                <a16:creationId xmlns:a16="http://schemas.microsoft.com/office/drawing/2014/main" id="{3F043920-25D8-39BA-E4D0-A9014D9B2992}"/>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816479" y="4474704"/>
            <a:ext cx="749300" cy="749300"/>
          </a:xfrm>
          <a:prstGeom prst="rect">
            <a:avLst/>
          </a:prstGeom>
        </p:spPr>
      </p:pic>
      <p:pic>
        <p:nvPicPr>
          <p:cNvPr id="135" name="Picture 134" descr="A picture containing text, clipart&#10;&#10;Description automatically generated">
            <a:extLst>
              <a:ext uri="{FF2B5EF4-FFF2-40B4-BE49-F238E27FC236}">
                <a16:creationId xmlns:a16="http://schemas.microsoft.com/office/drawing/2014/main" id="{0198AB13-D7C0-0829-B132-EBAD225FD9AF}"/>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710361" y="4474704"/>
            <a:ext cx="749300" cy="749300"/>
          </a:xfrm>
          <a:prstGeom prst="rect">
            <a:avLst/>
          </a:prstGeom>
        </p:spPr>
      </p:pic>
      <p:pic>
        <p:nvPicPr>
          <p:cNvPr id="137" name="Picture 136" descr="Icon&#10;&#10;Description automatically generated">
            <a:extLst>
              <a:ext uri="{FF2B5EF4-FFF2-40B4-BE49-F238E27FC236}">
                <a16:creationId xmlns:a16="http://schemas.microsoft.com/office/drawing/2014/main" id="{8097DA65-E2CF-2684-F94A-95DB45F99A97}"/>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604243" y="4474704"/>
            <a:ext cx="749300" cy="749300"/>
          </a:xfrm>
          <a:prstGeom prst="rect">
            <a:avLst/>
          </a:prstGeom>
        </p:spPr>
      </p:pic>
      <p:pic>
        <p:nvPicPr>
          <p:cNvPr id="139" name="Picture 138" descr="A picture containing text, clipart, vector graphics&#10;&#10;Description automatically generated">
            <a:extLst>
              <a:ext uri="{FF2B5EF4-FFF2-40B4-BE49-F238E27FC236}">
                <a16:creationId xmlns:a16="http://schemas.microsoft.com/office/drawing/2014/main" id="{CD766656-B33B-4994-AFF8-083BF2DFF0F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347069" y="3399505"/>
            <a:ext cx="749300" cy="749300"/>
          </a:xfrm>
          <a:prstGeom prst="rect">
            <a:avLst/>
          </a:prstGeom>
        </p:spPr>
      </p:pic>
      <p:pic>
        <p:nvPicPr>
          <p:cNvPr id="141" name="Picture 140" descr="Icon&#10;&#10;Description automatically generated">
            <a:extLst>
              <a:ext uri="{FF2B5EF4-FFF2-40B4-BE49-F238E27FC236}">
                <a16:creationId xmlns:a16="http://schemas.microsoft.com/office/drawing/2014/main" id="{AD89C2D7-3727-0F8B-CDBA-BD0229143D73}"/>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240951" y="3399505"/>
            <a:ext cx="749300" cy="749300"/>
          </a:xfrm>
          <a:prstGeom prst="rect">
            <a:avLst/>
          </a:prstGeom>
        </p:spPr>
      </p:pic>
      <p:pic>
        <p:nvPicPr>
          <p:cNvPr id="143" name="Picture 142" descr="Icon&#10;&#10;Description automatically generated">
            <a:extLst>
              <a:ext uri="{FF2B5EF4-FFF2-40B4-BE49-F238E27FC236}">
                <a16:creationId xmlns:a16="http://schemas.microsoft.com/office/drawing/2014/main" id="{7EF5EC67-8BC2-5961-BFE3-B3D67611F60E}"/>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134833" y="3399505"/>
            <a:ext cx="749300" cy="749300"/>
          </a:xfrm>
          <a:prstGeom prst="rect">
            <a:avLst/>
          </a:prstGeom>
        </p:spPr>
      </p:pic>
      <p:pic>
        <p:nvPicPr>
          <p:cNvPr id="145" name="Picture 144" descr="Icon&#10;&#10;Description automatically generated">
            <a:extLst>
              <a:ext uri="{FF2B5EF4-FFF2-40B4-BE49-F238E27FC236}">
                <a16:creationId xmlns:a16="http://schemas.microsoft.com/office/drawing/2014/main" id="{49AB842B-2BD1-A5F4-D024-78FFCF107688}"/>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5028715" y="3399505"/>
            <a:ext cx="749300" cy="749300"/>
          </a:xfrm>
          <a:prstGeom prst="rect">
            <a:avLst/>
          </a:prstGeom>
        </p:spPr>
      </p:pic>
      <p:pic>
        <p:nvPicPr>
          <p:cNvPr id="147" name="Picture 146" descr="Icon&#10;&#10;Description automatically generated">
            <a:extLst>
              <a:ext uri="{FF2B5EF4-FFF2-40B4-BE49-F238E27FC236}">
                <a16:creationId xmlns:a16="http://schemas.microsoft.com/office/drawing/2014/main" id="{3D71CD99-1212-2E0F-5B46-E5376C840B10}"/>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3922597" y="3399505"/>
            <a:ext cx="749300" cy="749300"/>
          </a:xfrm>
          <a:prstGeom prst="rect">
            <a:avLst/>
          </a:prstGeom>
        </p:spPr>
      </p:pic>
      <p:pic>
        <p:nvPicPr>
          <p:cNvPr id="149" name="Picture 148" descr="Icon&#10;&#10;Description automatically generated">
            <a:extLst>
              <a:ext uri="{FF2B5EF4-FFF2-40B4-BE49-F238E27FC236}">
                <a16:creationId xmlns:a16="http://schemas.microsoft.com/office/drawing/2014/main" id="{A1C07D10-B28A-1EBA-9FF5-C109280EFB9A}"/>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2816479" y="3399505"/>
            <a:ext cx="749300" cy="749300"/>
          </a:xfrm>
          <a:prstGeom prst="rect">
            <a:avLst/>
          </a:prstGeom>
        </p:spPr>
      </p:pic>
      <p:pic>
        <p:nvPicPr>
          <p:cNvPr id="151" name="Picture 150" descr="Icon&#10;&#10;Description automatically generated">
            <a:extLst>
              <a:ext uri="{FF2B5EF4-FFF2-40B4-BE49-F238E27FC236}">
                <a16:creationId xmlns:a16="http://schemas.microsoft.com/office/drawing/2014/main" id="{BFC0A14D-457A-0FDB-ED86-2F0B4FDCA792}"/>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710361" y="3399505"/>
            <a:ext cx="749300" cy="749300"/>
          </a:xfrm>
          <a:prstGeom prst="rect">
            <a:avLst/>
          </a:prstGeom>
        </p:spPr>
      </p:pic>
      <p:pic>
        <p:nvPicPr>
          <p:cNvPr id="153" name="Picture 152" descr="Icon&#10;&#10;Description automatically generated">
            <a:extLst>
              <a:ext uri="{FF2B5EF4-FFF2-40B4-BE49-F238E27FC236}">
                <a16:creationId xmlns:a16="http://schemas.microsoft.com/office/drawing/2014/main" id="{BC9F424F-0D3F-EA1C-AFE1-A01973939FC9}"/>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604243" y="3399505"/>
            <a:ext cx="749300" cy="749300"/>
          </a:xfrm>
          <a:prstGeom prst="rect">
            <a:avLst/>
          </a:prstGeom>
        </p:spPr>
      </p:pic>
      <p:pic>
        <p:nvPicPr>
          <p:cNvPr id="155" name="Picture 154" descr="Icon&#10;&#10;Description automatically generated">
            <a:extLst>
              <a:ext uri="{FF2B5EF4-FFF2-40B4-BE49-F238E27FC236}">
                <a16:creationId xmlns:a16="http://schemas.microsoft.com/office/drawing/2014/main" id="{589D0543-C136-CECD-C5A9-935841519533}"/>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347069" y="2324306"/>
            <a:ext cx="749300" cy="749300"/>
          </a:xfrm>
          <a:prstGeom prst="rect">
            <a:avLst/>
          </a:prstGeom>
        </p:spPr>
      </p:pic>
      <p:pic>
        <p:nvPicPr>
          <p:cNvPr id="157" name="Picture 156" descr="Icon&#10;&#10;Description automatically generated">
            <a:extLst>
              <a:ext uri="{FF2B5EF4-FFF2-40B4-BE49-F238E27FC236}">
                <a16:creationId xmlns:a16="http://schemas.microsoft.com/office/drawing/2014/main" id="{DB93B130-1948-DCA2-A332-5230C6F0494E}"/>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7240951" y="2324306"/>
            <a:ext cx="749300" cy="749300"/>
          </a:xfrm>
          <a:prstGeom prst="rect">
            <a:avLst/>
          </a:prstGeom>
        </p:spPr>
      </p:pic>
      <p:pic>
        <p:nvPicPr>
          <p:cNvPr id="159" name="Picture 158" descr="Icon&#10;&#10;Description automatically generated">
            <a:extLst>
              <a:ext uri="{FF2B5EF4-FFF2-40B4-BE49-F238E27FC236}">
                <a16:creationId xmlns:a16="http://schemas.microsoft.com/office/drawing/2014/main" id="{66FC44B7-2DFA-62CF-DCEA-FAC67EE83BD0}"/>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6134833" y="2324306"/>
            <a:ext cx="749300" cy="749300"/>
          </a:xfrm>
          <a:prstGeom prst="rect">
            <a:avLst/>
          </a:prstGeom>
        </p:spPr>
      </p:pic>
      <p:pic>
        <p:nvPicPr>
          <p:cNvPr id="161" name="Picture 160" descr="Icon&#10;&#10;Description automatically generated with medium confidence">
            <a:extLst>
              <a:ext uri="{FF2B5EF4-FFF2-40B4-BE49-F238E27FC236}">
                <a16:creationId xmlns:a16="http://schemas.microsoft.com/office/drawing/2014/main" id="{CF1B8753-D563-AB46-9DDB-8F3AF481F6EF}"/>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28715" y="2324306"/>
            <a:ext cx="749300" cy="749300"/>
          </a:xfrm>
          <a:prstGeom prst="rect">
            <a:avLst/>
          </a:prstGeom>
        </p:spPr>
      </p:pic>
      <p:pic>
        <p:nvPicPr>
          <p:cNvPr id="163" name="Picture 162" descr="Icon&#10;&#10;Description automatically generated">
            <a:extLst>
              <a:ext uri="{FF2B5EF4-FFF2-40B4-BE49-F238E27FC236}">
                <a16:creationId xmlns:a16="http://schemas.microsoft.com/office/drawing/2014/main" id="{604EDBDC-F771-A035-938E-65C37780C564}"/>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3922597" y="2324306"/>
            <a:ext cx="749300" cy="749300"/>
          </a:xfrm>
          <a:prstGeom prst="rect">
            <a:avLst/>
          </a:prstGeom>
        </p:spPr>
      </p:pic>
      <p:pic>
        <p:nvPicPr>
          <p:cNvPr id="165" name="Picture 164" descr="A picture containing clipart&#10;&#10;Description automatically generated">
            <a:extLst>
              <a:ext uri="{FF2B5EF4-FFF2-40B4-BE49-F238E27FC236}">
                <a16:creationId xmlns:a16="http://schemas.microsoft.com/office/drawing/2014/main" id="{5C099B67-270E-056C-3625-043ABC93FBCE}"/>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2816479" y="2324306"/>
            <a:ext cx="749300" cy="749300"/>
          </a:xfrm>
          <a:prstGeom prst="rect">
            <a:avLst/>
          </a:prstGeom>
        </p:spPr>
      </p:pic>
      <p:pic>
        <p:nvPicPr>
          <p:cNvPr id="167" name="Picture 166" descr="Icon&#10;&#10;Description automatically generated">
            <a:extLst>
              <a:ext uri="{FF2B5EF4-FFF2-40B4-BE49-F238E27FC236}">
                <a16:creationId xmlns:a16="http://schemas.microsoft.com/office/drawing/2014/main" id="{EED64E9D-97C7-FC59-411A-655C97FDAD81}"/>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710361" y="2324306"/>
            <a:ext cx="749300" cy="749300"/>
          </a:xfrm>
          <a:prstGeom prst="rect">
            <a:avLst/>
          </a:prstGeom>
        </p:spPr>
      </p:pic>
      <p:pic>
        <p:nvPicPr>
          <p:cNvPr id="169" name="Picture 168" descr="A picture containing text, clipart&#10;&#10;Description automatically generated">
            <a:extLst>
              <a:ext uri="{FF2B5EF4-FFF2-40B4-BE49-F238E27FC236}">
                <a16:creationId xmlns:a16="http://schemas.microsoft.com/office/drawing/2014/main" id="{859845C6-5544-8659-8A33-736F5F7DA1E7}"/>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604243" y="2324306"/>
            <a:ext cx="749300" cy="749300"/>
          </a:xfrm>
          <a:prstGeom prst="rect">
            <a:avLst/>
          </a:prstGeom>
        </p:spPr>
      </p:pic>
      <p:pic>
        <p:nvPicPr>
          <p:cNvPr id="171" name="Picture 170" descr="A picture containing text, clipart&#10;&#10;Description automatically generated">
            <a:extLst>
              <a:ext uri="{FF2B5EF4-FFF2-40B4-BE49-F238E27FC236}">
                <a16:creationId xmlns:a16="http://schemas.microsoft.com/office/drawing/2014/main" id="{CD831CE0-314A-E07D-99AE-857261D1360C}"/>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8347069" y="1247674"/>
            <a:ext cx="749300" cy="749300"/>
          </a:xfrm>
          <a:prstGeom prst="rect">
            <a:avLst/>
          </a:prstGeom>
        </p:spPr>
      </p:pic>
      <p:pic>
        <p:nvPicPr>
          <p:cNvPr id="173" name="Picture 172" descr="Icon&#10;&#10;Description automatically generated">
            <a:extLst>
              <a:ext uri="{FF2B5EF4-FFF2-40B4-BE49-F238E27FC236}">
                <a16:creationId xmlns:a16="http://schemas.microsoft.com/office/drawing/2014/main" id="{687C61F8-2736-8AB2-D9D2-B9440C1E8E67}"/>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7240951" y="1247674"/>
            <a:ext cx="749300" cy="749300"/>
          </a:xfrm>
          <a:prstGeom prst="rect">
            <a:avLst/>
          </a:prstGeom>
        </p:spPr>
      </p:pic>
      <p:pic>
        <p:nvPicPr>
          <p:cNvPr id="175" name="Picture 174" descr="A picture containing text, clipart&#10;&#10;Description automatically generated">
            <a:extLst>
              <a:ext uri="{FF2B5EF4-FFF2-40B4-BE49-F238E27FC236}">
                <a16:creationId xmlns:a16="http://schemas.microsoft.com/office/drawing/2014/main" id="{78F18AD6-6D6E-D9A9-53D6-18E8675BB64C}"/>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6134833" y="1247674"/>
            <a:ext cx="749300" cy="749300"/>
          </a:xfrm>
          <a:prstGeom prst="rect">
            <a:avLst/>
          </a:prstGeom>
        </p:spPr>
      </p:pic>
      <p:pic>
        <p:nvPicPr>
          <p:cNvPr id="177" name="Picture 176" descr="A picture containing text, clipart&#10;&#10;Description automatically generated">
            <a:extLst>
              <a:ext uri="{FF2B5EF4-FFF2-40B4-BE49-F238E27FC236}">
                <a16:creationId xmlns:a16="http://schemas.microsoft.com/office/drawing/2014/main" id="{B5B56020-07D5-F668-E931-26A87882176D}"/>
              </a:ext>
            </a:extLst>
          </p:cNvPr>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5028715" y="1247674"/>
            <a:ext cx="749300" cy="749300"/>
          </a:xfrm>
          <a:prstGeom prst="rect">
            <a:avLst/>
          </a:prstGeom>
        </p:spPr>
      </p:pic>
      <p:pic>
        <p:nvPicPr>
          <p:cNvPr id="179" name="Picture 178" descr="Icon&#10;&#10;Description automatically generated">
            <a:extLst>
              <a:ext uri="{FF2B5EF4-FFF2-40B4-BE49-F238E27FC236}">
                <a16:creationId xmlns:a16="http://schemas.microsoft.com/office/drawing/2014/main" id="{99AD1201-98D5-154B-67D4-4615015490C1}"/>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3922597" y="1247674"/>
            <a:ext cx="749300" cy="749300"/>
          </a:xfrm>
          <a:prstGeom prst="rect">
            <a:avLst/>
          </a:prstGeom>
        </p:spPr>
      </p:pic>
      <p:pic>
        <p:nvPicPr>
          <p:cNvPr id="3" name="Picture 2" descr="Icon&#10;&#10;Description automatically generated">
            <a:extLst>
              <a:ext uri="{FF2B5EF4-FFF2-40B4-BE49-F238E27FC236}">
                <a16:creationId xmlns:a16="http://schemas.microsoft.com/office/drawing/2014/main" id="{17BA1C09-CD8D-5493-1C10-6B6D06E89EC4}"/>
              </a:ext>
            </a:extLst>
          </p:cNvPr>
          <p:cNvPicPr>
            <a:picLocks noChangeAspect="1"/>
          </p:cNvPicPr>
          <p:nvPr/>
        </p:nvPicPr>
        <p:blipFill>
          <a:blip r:embed="rId45" cstate="print">
            <a:extLst>
              <a:ext uri="{28A0092B-C50C-407E-A947-70E740481C1C}">
                <a14:useLocalDpi xmlns:a14="http://schemas.microsoft.com/office/drawing/2010/main" val="0"/>
              </a:ext>
            </a:extLst>
          </a:blip>
          <a:stretch>
            <a:fillRect/>
          </a:stretch>
        </p:blipFill>
        <p:spPr>
          <a:xfrm>
            <a:off x="3922597" y="5543961"/>
            <a:ext cx="749300" cy="749300"/>
          </a:xfrm>
          <a:prstGeom prst="rect">
            <a:avLst/>
          </a:prstGeom>
        </p:spPr>
      </p:pic>
    </p:spTree>
    <p:extLst>
      <p:ext uri="{BB962C8B-B14F-4D97-AF65-F5344CB8AC3E}">
        <p14:creationId xmlns:p14="http://schemas.microsoft.com/office/powerpoint/2010/main" val="4076945306"/>
      </p:ext>
    </p:extLst>
  </p:cSld>
  <p:clrMapOvr>
    <a:masterClrMapping/>
  </p:clrMapOvr>
</p:sld>
</file>

<file path=ppt/theme/theme1.xml><?xml version="1.0" encoding="utf-8"?>
<a:theme xmlns:a="http://schemas.openxmlformats.org/drawingml/2006/main" name="Cov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4FCA697-E297-4F57-BFA4-E16C661360FB}" vid="{B640E27F-B912-4537-96F5-A6777F1DC787}"/>
    </a:ext>
  </a:extLst>
</a:theme>
</file>

<file path=ppt/theme/theme2.xml><?xml version="1.0" encoding="utf-8"?>
<a:theme xmlns:a="http://schemas.openxmlformats.org/drawingml/2006/main" name="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4FCA697-E297-4F57-BFA4-E16C661360FB}" vid="{0E5AB064-82AF-4626-960E-B2F0B30420C0}"/>
    </a:ext>
  </a:extLst>
</a:theme>
</file>

<file path=ppt/theme/theme3.xml><?xml version="1.0" encoding="utf-8"?>
<a:theme xmlns:a="http://schemas.openxmlformats.org/drawingml/2006/main" name="blank">
  <a:themeElements>
    <a:clrScheme name="GN5">
      <a:dk1>
        <a:srgbClr val="004461"/>
      </a:dk1>
      <a:lt1>
        <a:srgbClr val="FFFFFF"/>
      </a:lt1>
      <a:dk2>
        <a:srgbClr val="FFDD7D"/>
      </a:dk2>
      <a:lt2>
        <a:srgbClr val="3C51A2"/>
      </a:lt2>
      <a:accent1>
        <a:srgbClr val="0ABBC2"/>
      </a:accent1>
      <a:accent2>
        <a:srgbClr val="1AAA88"/>
      </a:accent2>
      <a:accent3>
        <a:srgbClr val="EE416D"/>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4FCA697-E297-4F57-BFA4-E16C661360FB}" vid="{40DA8667-29A9-484F-A206-7F64DA177605}"/>
    </a:ext>
  </a:extLst>
</a:theme>
</file>

<file path=ppt/theme/theme4.xml><?xml version="1.0" encoding="utf-8"?>
<a:theme xmlns:a="http://schemas.openxmlformats.org/drawingml/2006/main" name="End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4FCA697-E297-4F57-BFA4-E16C661360FB}" vid="{3861FAEC-45C7-4B99-B621-6DBDD7033BB9}"/>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ADE57C3661A364DA52E6A2D3D8F1068" ma:contentTypeVersion="9" ma:contentTypeDescription="Create a new document." ma:contentTypeScope="" ma:versionID="2d00bd03d5ad50befc25486761ea9a3e">
  <xsd:schema xmlns:xsd="http://www.w3.org/2001/XMLSchema" xmlns:xs="http://www.w3.org/2001/XMLSchema" xmlns:p="http://schemas.microsoft.com/office/2006/metadata/properties" xmlns:ns2="c02d189a-470e-4a9f-94cc-a52c046988c1" xmlns:ns3="8228d8e9-cc2d-4be2-9152-6eed6b2f3705" xmlns:ns4="4086992a-fa1a-49f4-8081-ca4aa2240a9e" targetNamespace="http://schemas.microsoft.com/office/2006/metadata/properties" ma:root="true" ma:fieldsID="90fef7e6ed31e0ff87864bdd5cb51ff6" ns2:_="" ns3:_="" ns4:_="">
    <xsd:import namespace="c02d189a-470e-4a9f-94cc-a52c046988c1"/>
    <xsd:import namespace="8228d8e9-cc2d-4be2-9152-6eed6b2f3705"/>
    <xsd:import namespace="4086992a-fa1a-49f4-8081-ca4aa2240a9e"/>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element ref="ns4:lcf76f155ced4ddcb4097134ff3c332f" minOccurs="0"/>
                <xsd:element ref="ns2:TaxCatchAll" minOccurs="0"/>
                <xsd:element ref="ns4:MediaServiceMetadata" minOccurs="0"/>
                <xsd:element ref="ns4:MediaServiceFastMetadata" minOccurs="0"/>
                <xsd:element ref="ns4:MediaServiceSearchProperties"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2d189a-470e-4a9f-94cc-a52c046988c1"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4" nillable="true" ma:displayName="Taxonomy Catch All Column" ma:hidden="true" ma:list="{282c6f55-379f-462f-9e29-61c684b2ee87}" ma:internalName="TaxCatchAll" ma:showField="CatchAllData" ma:web="c02d189a-470e-4a9f-94cc-a52c046988c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228d8e9-cc2d-4be2-9152-6eed6b2f3705" elementFormDefault="qualified">
    <xsd:import namespace="http://schemas.microsoft.com/office/2006/documentManagement/types"/>
    <xsd:import namespace="http://schemas.microsoft.com/office/infopath/2007/PartnerControls"/>
    <xsd:element name="Document_x0020_ID" ma:index="11" nillable="true" ma:displayName="Document ID" ma:description="This column will be updated automatically 1 minute after the document is added." ma:internalName="Document_x0020_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86992a-fa1a-49f4-8081-ca4aa2240a9e" elementFormDefault="qualified">
    <xsd:import namespace="http://schemas.microsoft.com/office/2006/documentManagement/types"/>
    <xsd:import namespace="http://schemas.microsoft.com/office/infopath/2007/PartnerControls"/>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7bb1876-7c32-4edf-a4b5-251c22916113" ma:termSetId="00000000-0000-0000-0000-000000000000" ma:anchorId="fba54fb3-c3e1-fe81-a776-ca4b69148c4d" ma:open="true" ma:isKeyword="false">
      <xsd:complexType>
        <xsd:sequence>
          <xsd:element ref="pc:Terms" minOccurs="0" maxOccurs="1"/>
        </xsd:sequence>
      </xsd:complex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PersistId xmlns="c02d189a-470e-4a9f-94cc-a52c046988c1" xsi:nil="true"/>
    <Document_x0020_ID xmlns="8228d8e9-cc2d-4be2-9152-6eed6b2f3705" xsi:nil="true"/>
    <_dlc_DocId xmlns="c02d189a-470e-4a9f-94cc-a52c046988c1">2F6ZAXJRW4C3-2112464626-6</_dlc_DocId>
    <_dlc_DocIdUrl xmlns="c02d189a-470e-4a9f-94cc-a52c046988c1">
      <Url>https://geantprojects.sharepoint.com/sites/gn5-2wp1/_layouts/15/DocIdRedir.aspx?ID=2F6ZAXJRW4C3-2112464626-6</Url>
      <Description>2F6ZAXJRW4C3-2112464626-6</Description>
    </_dlc_DocIdUrl>
    <TaxCatchAll xmlns="c02d189a-470e-4a9f-94cc-a52c046988c1" xsi:nil="true"/>
    <lcf76f155ced4ddcb4097134ff3c332f xmlns="4086992a-fa1a-49f4-8081-ca4aa2240a9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F7E4430-30B3-4A4D-B7DD-BE6627F61C56}">
  <ds:schemaRefs>
    <ds:schemaRef ds:uri="http://schemas.microsoft.com/sharepoint/events"/>
  </ds:schemaRefs>
</ds:datastoreItem>
</file>

<file path=customXml/itemProps2.xml><?xml version="1.0" encoding="utf-8"?>
<ds:datastoreItem xmlns:ds="http://schemas.openxmlformats.org/officeDocument/2006/customXml" ds:itemID="{EE4AF093-2412-438C-B9DC-1B8A4FA5D427}">
  <ds:schemaRefs>
    <ds:schemaRef ds:uri="http://schemas.microsoft.com/sharepoint/v3/contenttype/forms"/>
  </ds:schemaRefs>
</ds:datastoreItem>
</file>

<file path=customXml/itemProps3.xml><?xml version="1.0" encoding="utf-8"?>
<ds:datastoreItem xmlns:ds="http://schemas.openxmlformats.org/officeDocument/2006/customXml" ds:itemID="{55605F07-7829-4DFF-A6EF-9DC3DDD22EDC}"/>
</file>

<file path=customXml/itemProps4.xml><?xml version="1.0" encoding="utf-8"?>
<ds:datastoreItem xmlns:ds="http://schemas.openxmlformats.org/officeDocument/2006/customXml" ds:itemID="{A1142297-D27D-4CF8-893C-69C47FAFB1BB}">
  <ds:schemaRefs>
    <ds:schemaRef ds:uri="http://schemas.microsoft.com/office/2006/metadata/properties"/>
    <ds:schemaRef ds:uri="http://schemas.microsoft.com/office/infopath/2007/PartnerControls"/>
    <ds:schemaRef ds:uri="caeb1846-cdfb-4597-893b-2ae440ff70d1"/>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GN5-2 presentation</Template>
  <TotalTime>1</TotalTime>
  <Words>454</Words>
  <Application>Microsoft Office PowerPoint</Application>
  <PresentationFormat>Widescreen</PresentationFormat>
  <Paragraphs>76</Paragraphs>
  <Slides>13</Slides>
  <Notes>4</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13</vt:i4>
      </vt:variant>
    </vt:vector>
  </HeadingPairs>
  <TitlesOfParts>
    <vt:vector size="20" baseType="lpstr">
      <vt:lpstr>Arial</vt:lpstr>
      <vt:lpstr>Calibri</vt:lpstr>
      <vt:lpstr>Complete in Him</vt:lpstr>
      <vt:lpstr>Cover</vt:lpstr>
      <vt:lpstr>Standard layout</vt:lpstr>
      <vt:lpstr>blank</vt:lpstr>
      <vt:lpstr>End Slide</vt:lpstr>
      <vt:lpstr>Click to Add Presentation Title</vt:lpstr>
      <vt:lpstr>PowerPoint Presentation</vt:lpstr>
      <vt:lpstr>Keep slides basic, use the title to help narrate your story</vt:lpstr>
      <vt:lpstr>Thank You</vt:lpstr>
      <vt:lpstr>Best Practice</vt:lpstr>
      <vt:lpstr>Colour Palette</vt:lpstr>
      <vt:lpstr>Useful boxes</vt:lpstr>
      <vt:lpstr>GÉANT – Supporting Science &amp; Education in Europe</vt:lpstr>
      <vt:lpstr>Icon Set</vt:lpstr>
      <vt:lpstr>Typography</vt:lpstr>
      <vt:lpstr>GÉANT Vision</vt:lpstr>
      <vt:lpstr>GÉANT Network</vt:lpstr>
      <vt:lpstr>At the heart of global research and education networking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Francesca Pegazzano</dc:creator>
  <cp:keywords>GN5-2</cp:keywords>
  <cp:lastModifiedBy>Francesca Pegazzano</cp:lastModifiedBy>
  <cp:revision>1</cp:revision>
  <dcterms:created xsi:type="dcterms:W3CDTF">2025-01-09T11:48:39Z</dcterms:created>
  <dcterms:modified xsi:type="dcterms:W3CDTF">2025-01-09T11:49:48Z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0x010100AADE57C3661A364DA52E6A2D3D8F1068</vt:lpwstr>
  </property>
  <property fmtid="{D5CDD505-2E9C-101B-9397-08002B2CF9AE}" pid="3" name="_dlc_DocIdItemGuid">
    <vt:lpwstr>f212dd6f-51ce-4c0e-8103-23eaa02486d2</vt:lpwstr>
  </property>
</Properties>
</file>