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4"/>
  </p:sldMasterIdLst>
  <p:notesMasterIdLst>
    <p:notesMasterId r:id="rId13"/>
  </p:notesMasterIdLst>
  <p:handoutMasterIdLst>
    <p:handoutMasterId r:id="rId14"/>
  </p:handoutMasterIdLst>
  <p:sldIdLst>
    <p:sldId id="312" r:id="rId5"/>
    <p:sldId id="342" r:id="rId6"/>
    <p:sldId id="351" r:id="rId7"/>
    <p:sldId id="349" r:id="rId8"/>
    <p:sldId id="350" r:id="rId9"/>
    <p:sldId id="345" r:id="rId10"/>
    <p:sldId id="348" r:id="rId11"/>
    <p:sldId id="328" r:id="rId12"/>
  </p:sldIdLst>
  <p:sldSz cx="12192000" cy="6858000"/>
  <p:notesSz cx="6858000" cy="9144000"/>
  <p:custDataLst>
    <p:tags r:id="rId15"/>
  </p:custDataLst>
  <p:defaultTextStyle>
    <a:defPPr lvl="0">
      <a:defRPr lang="nl-NL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-set voorbeeld indelingen" id="{130FA196-B901-4748-8A24-CE4C5D292687}">
          <p14:sldIdLst>
            <p14:sldId id="312"/>
            <p14:sldId id="342"/>
            <p14:sldId id="351"/>
            <p14:sldId id="349"/>
            <p14:sldId id="350"/>
            <p14:sldId id="345"/>
            <p14:sldId id="348"/>
            <p14:sldId id="32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8C772CD-1D1B-B540-528E-AF9A0FCB03EF}" name="Maurice Bolier" initials="MB" userId="S::maurice.bolier@surf.nl::dbff853e-a099-45a4-b689-caf06b1f3a0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7" autoAdjust="0"/>
    <p:restoredTop sz="93943" autoAdjust="0"/>
  </p:normalViewPr>
  <p:slideViewPr>
    <p:cSldViewPr snapToGrid="0">
      <p:cViewPr varScale="1">
        <p:scale>
          <a:sx n="59" d="100"/>
          <a:sy n="59" d="100"/>
        </p:scale>
        <p:origin x="124" y="5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k Zorica" userId="f111a15c-29d4-43d6-a5f2-7c0c4296328d" providerId="ADAL" clId="{24C2FF13-A9B6-4403-AB77-ADC6FEC3DAA4}"/>
    <pc:docChg chg="modSld">
      <pc:chgData name="Patrik Zorica" userId="f111a15c-29d4-43d6-a5f2-7c0c4296328d" providerId="ADAL" clId="{24C2FF13-A9B6-4403-AB77-ADC6FEC3DAA4}" dt="2024-03-11T13:36:11.001" v="27"/>
      <pc:docMkLst>
        <pc:docMk/>
      </pc:docMkLst>
      <pc:sldChg chg="delCm modCm">
        <pc:chgData name="Patrik Zorica" userId="f111a15c-29d4-43d6-a5f2-7c0c4296328d" providerId="ADAL" clId="{24C2FF13-A9B6-4403-AB77-ADC6FEC3DAA4}" dt="2024-03-11T13:36:11.001" v="27"/>
        <pc:sldMkLst>
          <pc:docMk/>
          <pc:sldMk cId="2437896381" sldId="34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Patrik Zorica" userId="f111a15c-29d4-43d6-a5f2-7c0c4296328d" providerId="ADAL" clId="{24C2FF13-A9B6-4403-AB77-ADC6FEC3DAA4}" dt="2024-03-11T13:36:11.001" v="27"/>
              <pc2:cmMkLst xmlns:pc2="http://schemas.microsoft.com/office/powerpoint/2019/9/main/command">
                <pc:docMk/>
                <pc:sldMk cId="2437896381" sldId="349"/>
                <pc2:cmMk id="{F45F3A91-4ACC-48EB-9773-6EC3C9E95C07}"/>
              </pc2:cmMkLst>
            </pc226:cmChg>
          </p:ext>
        </pc:extLst>
      </pc:sldChg>
      <pc:sldChg chg="modSp mod">
        <pc:chgData name="Patrik Zorica" userId="f111a15c-29d4-43d6-a5f2-7c0c4296328d" providerId="ADAL" clId="{24C2FF13-A9B6-4403-AB77-ADC6FEC3DAA4}" dt="2024-03-11T13:35:55.381" v="25" actId="1038"/>
        <pc:sldMkLst>
          <pc:docMk/>
          <pc:sldMk cId="4132000097" sldId="351"/>
        </pc:sldMkLst>
        <pc:picChg chg="mod">
          <ac:chgData name="Patrik Zorica" userId="f111a15c-29d4-43d6-a5f2-7c0c4296328d" providerId="ADAL" clId="{24C2FF13-A9B6-4403-AB77-ADC6FEC3DAA4}" dt="2024-03-11T13:35:55.381" v="25" actId="1038"/>
          <ac:picMkLst>
            <pc:docMk/>
            <pc:sldMk cId="4132000097" sldId="351"/>
            <ac:picMk id="9" creationId="{C8BF220B-3EBE-56D9-20BE-044F41F2AEB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C98AC25-4A32-4075-AA3C-3DCF4F621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63CC90-5761-4E4D-B50A-D607A56B09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3D1E-5615-46D1-96C4-ABA4000F4F11}" type="datetimeFigureOut">
              <a:rPr lang="nl-NL" smtClean="0"/>
              <a:t>11-3-2024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C10707-9097-4F7F-9E9C-CFC233DA4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07002-0427-45CE-9E16-40BA0BD287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9EB24-5BCB-40EE-913C-A4E03839A7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84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11-3-2024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740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804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11-3-2024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11-3-2024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11-3-2024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11-3-2024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0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11-3-2024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11-3-2024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11-3-2024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11-3-2024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11-3-2024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noProof="0" dirty="0"/>
              <a:t>Naam + achternaam</a:t>
            </a:r>
          </a:p>
          <a:p>
            <a:pPr lvl="0"/>
            <a:endParaRPr lang="en-GB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8473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434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11-3-2024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11-3-2024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11-3-2024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11-3-2024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wit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11-3-2024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46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11-3-2024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11-3-2024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11-3-2024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28" Type="http://schemas.openxmlformats.org/officeDocument/2006/relationships/image" Target="../media/image6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JU-LEVEL1=</a:t>
            </a:r>
            <a:r>
              <a:rPr lang="nl-NL" noProof="0" dirty="0" err="1"/>
              <a:t>Bullet</a:t>
            </a:r>
            <a:r>
              <a:rPr lang="nl-NL" noProof="0" dirty="0"/>
              <a:t> oranje</a:t>
            </a:r>
          </a:p>
          <a:p>
            <a:pPr lvl="1"/>
            <a:r>
              <a:rPr lang="nl-NL" noProof="0" dirty="0"/>
              <a:t>JU-LEVEL2=</a:t>
            </a:r>
            <a:r>
              <a:rPr lang="nl-NL" noProof="0" dirty="0" err="1"/>
              <a:t>Bullet</a:t>
            </a:r>
            <a:r>
              <a:rPr lang="nl-NL" noProof="0" dirty="0"/>
              <a:t> geel</a:t>
            </a:r>
          </a:p>
          <a:p>
            <a:pPr lvl="2"/>
            <a:r>
              <a:rPr lang="nl-NL" noProof="0" dirty="0"/>
              <a:t>JU-LEVEL3=</a:t>
            </a:r>
            <a:r>
              <a:rPr lang="nl-NL" noProof="0" dirty="0" err="1"/>
              <a:t>Bullet</a:t>
            </a:r>
            <a:r>
              <a:rPr lang="nl-NL" noProof="0" dirty="0"/>
              <a:t> blauw</a:t>
            </a:r>
          </a:p>
          <a:p>
            <a:pPr lvl="3"/>
            <a:r>
              <a:rPr lang="nl-NL" noProof="0" dirty="0"/>
              <a:t>JU-LEVEL4=</a:t>
            </a:r>
            <a:r>
              <a:rPr lang="nl-NL" noProof="0" dirty="0" err="1"/>
              <a:t>Bullet</a:t>
            </a:r>
            <a:r>
              <a:rPr lang="nl-NL" noProof="0" dirty="0"/>
              <a:t> groen</a:t>
            </a:r>
          </a:p>
          <a:p>
            <a:pPr lvl="4"/>
            <a:r>
              <a:rPr lang="nl-NL" noProof="0" dirty="0"/>
              <a:t>JU-LEVEL5=Basistekst</a:t>
            </a:r>
          </a:p>
          <a:p>
            <a:pPr lvl="5"/>
            <a:r>
              <a:rPr lang="nl-NL" noProof="0" dirty="0"/>
              <a:t>JU-LEVEL6=Subtitel</a:t>
            </a:r>
          </a:p>
          <a:p>
            <a:pPr lvl="6"/>
            <a:r>
              <a:rPr lang="nl-NL" noProof="0" dirty="0"/>
              <a:t>JU-LEVEL7=Sub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JU-LEVEL8=Nummers</a:t>
            </a:r>
          </a:p>
          <a:p>
            <a:pPr lvl="8"/>
            <a:r>
              <a:rPr lang="nl-NL" noProof="0" dirty="0"/>
              <a:t>JU-LEVEL9=Sub nummers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11-3-2024</a:t>
            </a:fld>
            <a:endParaRPr lang="nl-NL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  <a:endParaRPr lang="nl-NL" dirty="0"/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46" r:id="rId2"/>
    <p:sldLayoutId id="2147483718" r:id="rId3"/>
    <p:sldLayoutId id="2147483736" r:id="rId4"/>
    <p:sldLayoutId id="2147483723" r:id="rId5"/>
    <p:sldLayoutId id="2147483747" r:id="rId6"/>
    <p:sldLayoutId id="2147483725" r:id="rId7"/>
    <p:sldLayoutId id="2147483730" r:id="rId8"/>
    <p:sldLayoutId id="2147483731" r:id="rId9"/>
    <p:sldLayoutId id="2147483732" r:id="rId10"/>
    <p:sldLayoutId id="2147483733" r:id="rId11"/>
    <p:sldLayoutId id="2147483737" r:id="rId12"/>
    <p:sldLayoutId id="2147483748" r:id="rId13"/>
    <p:sldLayoutId id="2147483738" r:id="rId14"/>
    <p:sldLayoutId id="2147483739" r:id="rId15"/>
    <p:sldLayoutId id="2147483740" r:id="rId16"/>
    <p:sldLayoutId id="2147483721" r:id="rId17"/>
    <p:sldLayoutId id="2147483741" r:id="rId18"/>
    <p:sldLayoutId id="2147483749" r:id="rId19"/>
    <p:sldLayoutId id="2147483745" r:id="rId20"/>
    <p:sldLayoutId id="2147483743" r:id="rId21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6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7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8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9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mailto:Patrik.zorica@surf.nl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F489F854-1B18-4521-B332-A14A4D8B0442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r>
              <a:rPr lang="nl-NL" dirty="0"/>
              <a:t>SURFspot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821ECF-1CDD-3417-C1B7-7B23C5AA648A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GB" dirty="0"/>
              <a:t>Exploring collaboration possibilities on purchase &amp; delivery of software &amp; hardware in Europe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42807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7A46B-B769-0469-A189-E41CF0A6B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endParaRPr lang="en-NL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6F1882-6DFE-3421-556C-AC28204710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400483"/>
            <a:ext cx="4494527" cy="4456846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b="1" dirty="0">
                <a:cs typeface="Calibri"/>
              </a:rPr>
              <a:t>Patrik Zorica</a:t>
            </a:r>
          </a:p>
          <a:p>
            <a:pPr marL="0" indent="0">
              <a:buNone/>
            </a:pPr>
            <a:r>
              <a:rPr lang="en-US" dirty="0" err="1">
                <a:cs typeface="Calibri"/>
              </a:rPr>
              <a:t>Teamlead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SURFspot</a:t>
            </a:r>
            <a:r>
              <a:rPr lang="en-US" dirty="0">
                <a:cs typeface="Calibri"/>
              </a:rPr>
              <a:t> &amp; Product Manager</a:t>
            </a:r>
          </a:p>
          <a:p>
            <a:pPr marL="0" indent="0">
              <a:buNone/>
            </a:pPr>
            <a:r>
              <a:rPr lang="en-US" dirty="0">
                <a:cs typeface="Calibri"/>
                <a:hlinkClick r:id="rId2"/>
              </a:rPr>
              <a:t>Patrik.zorica@surf.nl</a:t>
            </a: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+31622106566</a:t>
            </a: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https://www.linkedin.com/in/patrik-zorica/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7EA058-F057-1F39-3A0C-850E8FD9D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2</a:t>
            </a:fld>
            <a:endParaRPr lang="nl-NL"/>
          </a:p>
        </p:txBody>
      </p:sp>
      <p:sp>
        <p:nvSpPr>
          <p:cNvPr id="6" name="Vertical Text Placeholder 2">
            <a:extLst>
              <a:ext uri="{FF2B5EF4-FFF2-40B4-BE49-F238E27FC236}">
                <a16:creationId xmlns:a16="http://schemas.microsoft.com/office/drawing/2014/main" id="{051BCF3A-7A35-5B0F-54F3-BC44E924D15E}"/>
              </a:ext>
            </a:extLst>
          </p:cNvPr>
          <p:cNvSpPr txBox="1">
            <a:spLocks/>
          </p:cNvSpPr>
          <p:nvPr/>
        </p:nvSpPr>
        <p:spPr>
          <a:xfrm>
            <a:off x="5733116" y="1402792"/>
            <a:ext cx="4494527" cy="445684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69875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Blip>
                <a:blip r:embed="rId3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28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Tx/>
              <a:buBlip>
                <a:blip r:embed="rId4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92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5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56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6"/>
              </a:buBlip>
              <a:tabLst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3400" indent="-2714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Font typeface="Calibri" panose="020F0502020204030204" pitchFamily="34" charset="0"/>
              <a:buChar char="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1938" indent="-2619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6575" indent="-2746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cs typeface="Calibri"/>
              </a:rPr>
              <a:t>Maurice </a:t>
            </a:r>
            <a:r>
              <a:rPr lang="en-US" b="1" dirty="0" err="1">
                <a:cs typeface="Calibri"/>
              </a:rPr>
              <a:t>Bolier</a:t>
            </a:r>
            <a:endParaRPr lang="en-US" b="1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Purchase &amp; Contract Advisor</a:t>
            </a:r>
          </a:p>
          <a:p>
            <a:pPr marL="0" lvl="0" indent="0">
              <a:buFontTx/>
              <a:buNone/>
            </a:pPr>
            <a:r>
              <a:rPr lang="en-US" dirty="0">
                <a:cs typeface="Calibri"/>
                <a:hlinkClick r:id="rId2"/>
              </a:rPr>
              <a:t>maurice.bolier@surf.nl</a:t>
            </a: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+31628504644</a:t>
            </a: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https://www.linkedin.com/in/maurice-b-1214a369/</a:t>
            </a:r>
            <a:endParaRPr lang="en-US" dirty="0"/>
          </a:p>
          <a:p>
            <a:pPr marL="0" indent="0">
              <a:buNone/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17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BF262-ED78-4348-4E17-B32A6277A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</a:t>
            </a:r>
            <a:r>
              <a:rPr lang="en-US" dirty="0" err="1"/>
              <a:t>SURFspot</a:t>
            </a:r>
            <a:r>
              <a:rPr lang="en-US" dirty="0"/>
              <a:t> (B2C)</a:t>
            </a:r>
            <a:endParaRPr lang="en-NL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EFECBE-14C2-F33F-99DE-FC52BCD7A0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/>
              <a:t>Part of SURF</a:t>
            </a:r>
          </a:p>
          <a:p>
            <a:r>
              <a:rPr lang="en-US" dirty="0" err="1"/>
              <a:t>Webshop</a:t>
            </a:r>
            <a:endParaRPr lang="en-US" dirty="0"/>
          </a:p>
          <a:p>
            <a:r>
              <a:rPr lang="en-US" dirty="0"/>
              <a:t>Hardware &amp; software</a:t>
            </a:r>
          </a:p>
          <a:p>
            <a:r>
              <a:rPr lang="en-US" dirty="0"/>
              <a:t>180.000 orders in 2023</a:t>
            </a:r>
          </a:p>
          <a:p>
            <a:r>
              <a:rPr lang="en-US" dirty="0"/>
              <a:t>10 FTE</a:t>
            </a:r>
          </a:p>
          <a:p>
            <a:r>
              <a:rPr lang="en-US" dirty="0"/>
              <a:t>160 connected institutions</a:t>
            </a:r>
          </a:p>
          <a:p>
            <a:endParaRPr lang="en-US" dirty="0"/>
          </a:p>
          <a:p>
            <a:endParaRPr lang="en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C4EACB-A6FE-398F-8815-27BDDF02B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3</a:t>
            </a:fld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BF220B-3EBE-56D9-20BE-044F41F2A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655" y="1400484"/>
            <a:ext cx="5492346" cy="360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00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38513-3B62-152D-8BD1-26EA1F782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SURFspot</a:t>
            </a:r>
            <a:r>
              <a:rPr lang="en-US" dirty="0">
                <a:cs typeface="Calibri"/>
              </a:rPr>
              <a:t>: What we do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2CE5C-5D4C-9968-92CF-D625BF831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cs typeface="Calibri"/>
              </a:rPr>
              <a:t>We purchase hard- &amp; software (reseller, no stock)</a:t>
            </a:r>
          </a:p>
          <a:p>
            <a:r>
              <a:rPr lang="en-US" dirty="0">
                <a:cs typeface="Calibri"/>
              </a:rPr>
              <a:t>API connection with suppliers</a:t>
            </a:r>
          </a:p>
          <a:p>
            <a:r>
              <a:rPr lang="en-US" dirty="0">
                <a:cs typeface="Calibri"/>
              </a:rPr>
              <a:t>Make it available for institutions (educational discount)</a:t>
            </a:r>
          </a:p>
          <a:p>
            <a:r>
              <a:rPr lang="en-US" dirty="0">
                <a:cs typeface="Calibri"/>
              </a:rPr>
              <a:t>Provide delivery</a:t>
            </a:r>
          </a:p>
          <a:p>
            <a:r>
              <a:rPr lang="en-US" dirty="0">
                <a:cs typeface="Calibri"/>
              </a:rPr>
              <a:t>Give support</a:t>
            </a:r>
          </a:p>
          <a:p>
            <a:r>
              <a:rPr lang="en-US" dirty="0">
                <a:cs typeface="Calibri"/>
              </a:rPr>
              <a:t>Promote </a:t>
            </a:r>
          </a:p>
          <a:p>
            <a:r>
              <a:rPr lang="en-US" dirty="0">
                <a:cs typeface="Calibri"/>
              </a:rPr>
              <a:t>Give access to employees and students</a:t>
            </a:r>
          </a:p>
          <a:p>
            <a:endParaRPr lang="en-US" dirty="0">
              <a:cs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C1913-B49C-E6A6-754D-7AB3FB714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789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38513-3B62-152D-8BD1-26EA1F782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SURF DLM (Device Lifecycle Management) B2B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2CE5C-5D4C-9968-92CF-D625BF831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cs typeface="Calibri"/>
              </a:rPr>
              <a:t>We purchase hardware (high volume)</a:t>
            </a:r>
          </a:p>
          <a:p>
            <a:r>
              <a:rPr lang="en-US" dirty="0">
                <a:cs typeface="Calibri"/>
              </a:rPr>
              <a:t>Make it available for institutions </a:t>
            </a:r>
          </a:p>
          <a:p>
            <a:r>
              <a:rPr lang="en-US" dirty="0">
                <a:cs typeface="Calibri"/>
              </a:rPr>
              <a:t>Provide delivery</a:t>
            </a:r>
          </a:p>
          <a:p>
            <a:r>
              <a:rPr lang="en-US" dirty="0">
                <a:cs typeface="Calibri"/>
              </a:rPr>
              <a:t>Give support</a:t>
            </a:r>
          </a:p>
          <a:p>
            <a:r>
              <a:rPr lang="en-US" dirty="0">
                <a:cs typeface="Calibri"/>
              </a:rPr>
              <a:t>Promote 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C1913-B49C-E6A6-754D-7AB3FB714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382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E539-AB99-75CD-5C4F-CE13E4F13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Advantages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CC13C-293E-6154-058C-4DE998D271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cs typeface="Calibri"/>
              </a:rPr>
              <a:t>We provide support to the SURF cooperation so the institutions can focus on core activities.</a:t>
            </a:r>
          </a:p>
          <a:p>
            <a:r>
              <a:rPr lang="en-US" dirty="0">
                <a:cs typeface="Calibri"/>
              </a:rPr>
              <a:t>The new trend in the Netherlands is that institutions don't want to waste time on the operational process but want to have a directive role. </a:t>
            </a:r>
            <a:endParaRPr lang="en-US" dirty="0"/>
          </a:p>
          <a:p>
            <a:r>
              <a:rPr lang="en-US" dirty="0">
                <a:cs typeface="Calibri"/>
              </a:rPr>
              <a:t>We save costs and time because we do all the tenders. </a:t>
            </a:r>
            <a:endParaRPr lang="en-US" dirty="0"/>
          </a:p>
          <a:p>
            <a:r>
              <a:rPr lang="en-US" dirty="0">
                <a:cs typeface="Calibri"/>
              </a:rPr>
              <a:t>We provide the tech and support.</a:t>
            </a:r>
          </a:p>
          <a:p>
            <a:r>
              <a:rPr lang="en-US" dirty="0">
                <a:cs typeface="Calibri"/>
              </a:rPr>
              <a:t>Employees and students have access to affordable hard &amp; software.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8F80C4-D923-729B-2B07-6A7A4CAAF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696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E539-AB99-75CD-5C4F-CE13E4F13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What we ask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CC13C-293E-6154-058C-4DE998D271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400483"/>
            <a:ext cx="10623164" cy="4456846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cs typeface="Calibri"/>
              </a:rPr>
              <a:t>Are there any </a:t>
            </a:r>
            <a:r>
              <a:rPr lang="en-US" dirty="0" err="1">
                <a:cs typeface="Calibri"/>
              </a:rPr>
              <a:t>Nren's</a:t>
            </a:r>
            <a:r>
              <a:rPr lang="en-US" dirty="0">
                <a:cs typeface="Calibri"/>
              </a:rPr>
              <a:t> who have similar ideas?  </a:t>
            </a:r>
          </a:p>
          <a:p>
            <a:r>
              <a:rPr lang="en-US" dirty="0">
                <a:cs typeface="Calibri"/>
              </a:rPr>
              <a:t>Is there interest to explore the possibilities of exchanging knowledge about any of the services that we are trying to provide in the Netherlands?</a:t>
            </a:r>
          </a:p>
          <a:p>
            <a:r>
              <a:rPr lang="en-US" dirty="0">
                <a:cs typeface="Calibri"/>
              </a:rPr>
              <a:t>Who wants to exchange contact information and discuss these topics more frequently?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8F80C4-D923-729B-2B07-6A7A4CAAF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305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757C40D-0A6E-4999-927A-2FE8D52C3C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6468B4-EA67-4AEA-B94D-CB219E25E0E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7D1AD16-9485-44C2-A5A4-917C6F84F8D3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624746" y="534292"/>
            <a:ext cx="8439150" cy="59636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 err="1"/>
              <a:t>Questions</a:t>
            </a:r>
            <a:r>
              <a:rPr lang="nl-NL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43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  <p:tag name="JUTAG_EINDMACROS_PRESERVEGUIDES" val="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NL) SURF.potx" id="{91434DC0-B7A8-4BB9-AC9D-067788DB1C8E}" vid="{BDB0DA89-3578-4570-BCDA-D29372229F7B}"/>
    </a:ext>
  </a:extLst>
</a:theme>
</file>

<file path=ppt/theme/theme2.xml><?xml version="1.0" encoding="utf-8"?>
<a:theme xmlns:a="http://schemas.openxmlformats.org/drawingml/2006/main" name="Kantoor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Notes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Handout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4d50b0c-2c39-4c7f-8c74-9b7ea07af156">
      <Terms xmlns="http://schemas.microsoft.com/office/infopath/2007/PartnerControls"/>
    </lcf76f155ced4ddcb4097134ff3c332f>
    <TaxCatchAll xmlns="17eba247-d6e5-4b2c-a7cb-352231d6d227" xsi:nil="true"/>
    <SharedWithUsers xmlns="17eba247-d6e5-4b2c-a7cb-352231d6d227">
      <UserInfo>
        <DisplayName>Patrik Zorica</DisplayName>
        <AccountId>32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9D49169237EB4EB8676BD4FD4E94A0" ma:contentTypeVersion="16" ma:contentTypeDescription="Een nieuw document maken." ma:contentTypeScope="" ma:versionID="fe7ac7da366016a161b5d532415deaf9">
  <xsd:schema xmlns:xsd="http://www.w3.org/2001/XMLSchema" xmlns:xs="http://www.w3.org/2001/XMLSchema" xmlns:p="http://schemas.microsoft.com/office/2006/metadata/properties" xmlns:ns2="64d50b0c-2c39-4c7f-8c74-9b7ea07af156" xmlns:ns3="17eba247-d6e5-4b2c-a7cb-352231d6d227" targetNamespace="http://schemas.microsoft.com/office/2006/metadata/properties" ma:root="true" ma:fieldsID="4f114c6a9577d3301c43ef539e4dc22e" ns2:_="" ns3:_="">
    <xsd:import namespace="64d50b0c-2c39-4c7f-8c74-9b7ea07af156"/>
    <xsd:import namespace="17eba247-d6e5-4b2c-a7cb-352231d6d2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d50b0c-2c39-4c7f-8c74-9b7ea07af1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c6f371a7-af1e-4863-b830-9db92276c5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eba247-d6e5-4b2c-a7cb-352231d6d22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426e98f-b553-416b-9e1c-0b29d8e27a75}" ma:internalName="TaxCatchAll" ma:showField="CatchAllData" ma:web="17eba247-d6e5-4b2c-a7cb-352231d6d2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75609C-6F8A-4FFC-848D-ACCD581750C1}">
  <ds:schemaRefs>
    <ds:schemaRef ds:uri="http://schemas.microsoft.com/office/2006/metadata/properties"/>
    <ds:schemaRef ds:uri="http://schemas.microsoft.com/office/infopath/2007/PartnerControls"/>
    <ds:schemaRef ds:uri="2b1b5b3d-fdbb-48c9-a7be-a2bd12aca4d8"/>
    <ds:schemaRef ds:uri="306076d4-4d21-4cd6-8f1b-ef990bd91136"/>
    <ds:schemaRef ds:uri="64d50b0c-2c39-4c7f-8c74-9b7ea07af156"/>
    <ds:schemaRef ds:uri="17eba247-d6e5-4b2c-a7cb-352231d6d227"/>
  </ds:schemaRefs>
</ds:datastoreItem>
</file>

<file path=customXml/itemProps2.xml><?xml version="1.0" encoding="utf-8"?>
<ds:datastoreItem xmlns:ds="http://schemas.openxmlformats.org/officeDocument/2006/customXml" ds:itemID="{BD25B149-77E9-4791-91B0-9394F56CC6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2B23E0-423D-4C63-AFB8-3D5E60EC5F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d50b0c-2c39-4c7f-8c74-9b7ea07af156"/>
    <ds:schemaRef ds:uri="17eba247-d6e5-4b2c-a7cb-352231d6d2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(NL) SURF</Template>
  <TotalTime>132</TotalTime>
  <Words>289</Words>
  <Application>Microsoft Office PowerPoint</Application>
  <PresentationFormat>Widescreen</PresentationFormat>
  <Paragraphs>53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SURF</vt:lpstr>
      <vt:lpstr>PowerPoint Presentation</vt:lpstr>
      <vt:lpstr>Introduction</vt:lpstr>
      <vt:lpstr>About SURFspot (B2C)</vt:lpstr>
      <vt:lpstr>SURFspot: What we do</vt:lpstr>
      <vt:lpstr>SURF DLM (Device Lifecycle Management) B2B</vt:lpstr>
      <vt:lpstr>Advantages</vt:lpstr>
      <vt:lpstr>What we ask</vt:lpstr>
      <vt:lpstr>PowerPoint Presentation</vt:lpstr>
    </vt:vector>
  </TitlesOfParts>
  <Manager/>
  <Company>SURF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Arthur Verkaik</dc:creator>
  <cp:keywords/>
  <dc:description>Sjabloonversie 2.1 - 9 november 2018</dc:description>
  <cp:lastModifiedBy>Patrik Zorica</cp:lastModifiedBy>
  <cp:revision>625</cp:revision>
  <dcterms:created xsi:type="dcterms:W3CDTF">2021-02-25T14:58:41Z</dcterms:created>
  <dcterms:modified xsi:type="dcterms:W3CDTF">2024-03-11T13:36:11Z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0x0101004C9D49169237EB4EB8676BD4FD4E94A0</vt:lpwstr>
  </property>
  <property fmtid="{D5CDD505-2E9C-101B-9397-08002B2CF9AE}" pid="3" name="_dlc_DocIdItemGuid">
    <vt:lpwstr>3e55b011-0cbf-4e44-8396-d59e8f9ed086</vt:lpwstr>
  </property>
  <property fmtid="{D5CDD505-2E9C-101B-9397-08002B2CF9AE}" pid="4" name="_ExtendedDescription">
    <vt:lpwstr/>
  </property>
  <property fmtid="{D5CDD505-2E9C-101B-9397-08002B2CF9AE}" pid="5" name="MediaServiceImageTags">
    <vt:lpwstr/>
  </property>
</Properties>
</file>