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9" r:id="rId5"/>
    <p:sldMasterId id="2147483688" r:id="rId6"/>
    <p:sldMasterId id="2147483681" r:id="rId7"/>
    <p:sldMasterId id="2147483683" r:id="rId8"/>
  </p:sldMasterIdLst>
  <p:notesMasterIdLst>
    <p:notesMasterId r:id="rId23"/>
  </p:notesMasterIdLst>
  <p:sldIdLst>
    <p:sldId id="420" r:id="rId9"/>
    <p:sldId id="1063" r:id="rId10"/>
    <p:sldId id="1088" r:id="rId11"/>
    <p:sldId id="1094" r:id="rId12"/>
    <p:sldId id="1096" r:id="rId13"/>
    <p:sldId id="1104" r:id="rId14"/>
    <p:sldId id="1110" r:id="rId15"/>
    <p:sldId id="1111" r:id="rId16"/>
    <p:sldId id="1112" r:id="rId17"/>
    <p:sldId id="1087" r:id="rId18"/>
    <p:sldId id="1369" r:id="rId19"/>
    <p:sldId id="1000715" r:id="rId20"/>
    <p:sldId id="1000719" r:id="rId21"/>
    <p:sldId id="100072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na De Giorgi" initials="MDG" lastIdx="1" clrIdx="0">
    <p:extLst>
      <p:ext uri="{19B8F6BF-5375-455C-9EA6-DF929625EA0E}">
        <p15:presenceInfo xmlns:p15="http://schemas.microsoft.com/office/powerpoint/2012/main" userId="S::marina.degiorgi@geant.org::6a91c7ad-f824-4005-8c6e-460699cd9346" providerId="AD"/>
      </p:ext>
    </p:extLst>
  </p:cmAuthor>
  <p:cmAuthor id="2" name="Paul Hasleham" initials="PH" lastIdx="1" clrIdx="1">
    <p:extLst>
      <p:ext uri="{19B8F6BF-5375-455C-9EA6-DF929625EA0E}">
        <p15:presenceInfo xmlns:p15="http://schemas.microsoft.com/office/powerpoint/2012/main" userId="vue7nv8lUmvJnVoN18htNPcEISingpEqoE+wkukXTH0=" providerId="None"/>
      </p:ext>
    </p:extLst>
  </p:cmAuthor>
  <p:cmAuthor id="3" name="Leonardo Marino" initials="LM" lastIdx="2" clrIdx="2">
    <p:extLst>
      <p:ext uri="{19B8F6BF-5375-455C-9EA6-DF929625EA0E}">
        <p15:presenceInfo xmlns:p15="http://schemas.microsoft.com/office/powerpoint/2012/main" userId="85O0jWq4khe/e03UXpgSX/u+MVRG/EN6OCKD0xVajV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457A"/>
    <a:srgbClr val="8497B0"/>
    <a:srgbClr val="1F4270"/>
    <a:srgbClr val="F4E200"/>
    <a:srgbClr val="002060"/>
    <a:srgbClr val="45A342"/>
    <a:srgbClr val="0ABBC2"/>
    <a:srgbClr val="1F4E79"/>
    <a:srgbClr val="30338F"/>
    <a:srgbClr val="FFDD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006B22-44D9-934A-AA42-6971A3B3D233}" v="5" dt="2024-03-13T05:34:25.2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7"/>
    <p:restoredTop sz="94672"/>
  </p:normalViewPr>
  <p:slideViewPr>
    <p:cSldViewPr snapToGrid="0">
      <p:cViewPr varScale="1">
        <p:scale>
          <a:sx n="120" d="100"/>
          <a:sy n="120" d="100"/>
        </p:scale>
        <p:origin x="496" y="19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Ristkok" userId="S::maria.ristkok@geantclouds.onmicrosoft.com::0d7cf8f7-2792-4409-9b26-cacf4ccad051" providerId="AD" clId="Web-{BEC9D8C1-2582-5EC4-E2B6-B8C56CA7EACA}"/>
    <pc:docChg chg="addSld delSld modSld">
      <pc:chgData name="Maria Ristkok" userId="S::maria.ristkok@geantclouds.onmicrosoft.com::0d7cf8f7-2792-4409-9b26-cacf4ccad051" providerId="AD" clId="Web-{BEC9D8C1-2582-5EC4-E2B6-B8C56CA7EACA}" dt="2023-12-04T14:42:13.390" v="847" actId="20577"/>
      <pc:docMkLst>
        <pc:docMk/>
      </pc:docMkLst>
      <pc:sldChg chg="modSp">
        <pc:chgData name="Maria Ristkok" userId="S::maria.ristkok@geantclouds.onmicrosoft.com::0d7cf8f7-2792-4409-9b26-cacf4ccad051" providerId="AD" clId="Web-{BEC9D8C1-2582-5EC4-E2B6-B8C56CA7EACA}" dt="2023-12-04T14:42:13.390" v="847" actId="20577"/>
        <pc:sldMkLst>
          <pc:docMk/>
          <pc:sldMk cId="3302544195" sldId="420"/>
        </pc:sldMkLst>
        <pc:spChg chg="mod">
          <ac:chgData name="Maria Ristkok" userId="S::maria.ristkok@geantclouds.onmicrosoft.com::0d7cf8f7-2792-4409-9b26-cacf4ccad051" providerId="AD" clId="Web-{BEC9D8C1-2582-5EC4-E2B6-B8C56CA7EACA}" dt="2023-12-04T13:29:37.453" v="6" actId="20577"/>
          <ac:spMkLst>
            <pc:docMk/>
            <pc:sldMk cId="3302544195" sldId="420"/>
            <ac:spMk id="12" creationId="{0EE7EDA4-3067-4DC1-E658-1AB44EC4A9F6}"/>
          </ac:spMkLst>
        </pc:spChg>
        <pc:spChg chg="mod">
          <ac:chgData name="Maria Ristkok" userId="S::maria.ristkok@geantclouds.onmicrosoft.com::0d7cf8f7-2792-4409-9b26-cacf4ccad051" providerId="AD" clId="Web-{BEC9D8C1-2582-5EC4-E2B6-B8C56CA7EACA}" dt="2023-12-04T14:42:13.390" v="847" actId="20577"/>
          <ac:spMkLst>
            <pc:docMk/>
            <pc:sldMk cId="3302544195" sldId="420"/>
            <ac:spMk id="20" creationId="{D4C65C26-CF99-E236-2A5D-989BA89C0B6D}"/>
          </ac:spMkLst>
        </pc:spChg>
      </pc:sldChg>
      <pc:sldChg chg="delSp">
        <pc:chgData name="Maria Ristkok" userId="S::maria.ristkok@geantclouds.onmicrosoft.com::0d7cf8f7-2792-4409-9b26-cacf4ccad051" providerId="AD" clId="Web-{BEC9D8C1-2582-5EC4-E2B6-B8C56CA7EACA}" dt="2023-12-04T13:29:58.329" v="7"/>
        <pc:sldMkLst>
          <pc:docMk/>
          <pc:sldMk cId="4122502671" sldId="1063"/>
        </pc:sldMkLst>
        <pc:spChg chg="del">
          <ac:chgData name="Maria Ristkok" userId="S::maria.ristkok@geantclouds.onmicrosoft.com::0d7cf8f7-2792-4409-9b26-cacf4ccad051" providerId="AD" clId="Web-{BEC9D8C1-2582-5EC4-E2B6-B8C56CA7EACA}" dt="2023-12-04T13:29:58.329" v="7"/>
          <ac:spMkLst>
            <pc:docMk/>
            <pc:sldMk cId="4122502671" sldId="1063"/>
            <ac:spMk id="3" creationId="{8826CD25-B170-D60C-B057-EB21C65BC304}"/>
          </ac:spMkLst>
        </pc:spChg>
      </pc:sldChg>
      <pc:sldChg chg="modSp">
        <pc:chgData name="Maria Ristkok" userId="S::maria.ristkok@geantclouds.onmicrosoft.com::0d7cf8f7-2792-4409-9b26-cacf4ccad051" providerId="AD" clId="Web-{BEC9D8C1-2582-5EC4-E2B6-B8C56CA7EACA}" dt="2023-12-04T13:30:34.502" v="8" actId="1076"/>
        <pc:sldMkLst>
          <pc:docMk/>
          <pc:sldMk cId="1168910848" sldId="1088"/>
        </pc:sldMkLst>
        <pc:spChg chg="mod">
          <ac:chgData name="Maria Ristkok" userId="S::maria.ristkok@geantclouds.onmicrosoft.com::0d7cf8f7-2792-4409-9b26-cacf4ccad051" providerId="AD" clId="Web-{BEC9D8C1-2582-5EC4-E2B6-B8C56CA7EACA}" dt="2023-12-04T13:30:34.502" v="8" actId="1076"/>
          <ac:spMkLst>
            <pc:docMk/>
            <pc:sldMk cId="1168910848" sldId="1088"/>
            <ac:spMk id="2" creationId="{408BDC99-92FB-D870-EDB0-219AC7AA3B7C}"/>
          </ac:spMkLst>
        </pc:spChg>
      </pc:sldChg>
      <pc:sldChg chg="modSp">
        <pc:chgData name="Maria Ristkok" userId="S::maria.ristkok@geantclouds.onmicrosoft.com::0d7cf8f7-2792-4409-9b26-cacf4ccad051" providerId="AD" clId="Web-{BEC9D8C1-2582-5EC4-E2B6-B8C56CA7EACA}" dt="2023-12-04T13:31:47.598" v="23" actId="20577"/>
        <pc:sldMkLst>
          <pc:docMk/>
          <pc:sldMk cId="246651045" sldId="1090"/>
        </pc:sldMkLst>
        <pc:spChg chg="mod">
          <ac:chgData name="Maria Ristkok" userId="S::maria.ristkok@geantclouds.onmicrosoft.com::0d7cf8f7-2792-4409-9b26-cacf4ccad051" providerId="AD" clId="Web-{BEC9D8C1-2582-5EC4-E2B6-B8C56CA7EACA}" dt="2023-12-04T13:31:05.831" v="12" actId="20577"/>
          <ac:spMkLst>
            <pc:docMk/>
            <pc:sldMk cId="246651045" sldId="1090"/>
            <ac:spMk id="2" creationId="{D6A84C5F-A394-336C-8269-52387B4BEE90}"/>
          </ac:spMkLst>
        </pc:spChg>
        <pc:spChg chg="mod">
          <ac:chgData name="Maria Ristkok" userId="S::maria.ristkok@geantclouds.onmicrosoft.com::0d7cf8f7-2792-4409-9b26-cacf4ccad051" providerId="AD" clId="Web-{BEC9D8C1-2582-5EC4-E2B6-B8C56CA7EACA}" dt="2023-12-04T13:31:47.598" v="23" actId="20577"/>
          <ac:spMkLst>
            <pc:docMk/>
            <pc:sldMk cId="246651045" sldId="1090"/>
            <ac:spMk id="4" creationId="{9FB9BB20-8408-FD4F-9BAD-859A6A30F7D2}"/>
          </ac:spMkLst>
        </pc:spChg>
      </pc:sldChg>
      <pc:sldChg chg="modSp">
        <pc:chgData name="Maria Ristkok" userId="S::maria.ristkok@geantclouds.onmicrosoft.com::0d7cf8f7-2792-4409-9b26-cacf4ccad051" providerId="AD" clId="Web-{BEC9D8C1-2582-5EC4-E2B6-B8C56CA7EACA}" dt="2023-12-04T13:32:41.178" v="27" actId="20577"/>
        <pc:sldMkLst>
          <pc:docMk/>
          <pc:sldMk cId="2068927502" sldId="1093"/>
        </pc:sldMkLst>
        <pc:spChg chg="mod">
          <ac:chgData name="Maria Ristkok" userId="S::maria.ristkok@geantclouds.onmicrosoft.com::0d7cf8f7-2792-4409-9b26-cacf4ccad051" providerId="AD" clId="Web-{BEC9D8C1-2582-5EC4-E2B6-B8C56CA7EACA}" dt="2023-12-04T13:32:41.178" v="27" actId="20577"/>
          <ac:spMkLst>
            <pc:docMk/>
            <pc:sldMk cId="2068927502" sldId="1093"/>
            <ac:spMk id="2" creationId="{D6A84C5F-A394-336C-8269-52387B4BEE90}"/>
          </ac:spMkLst>
        </pc:spChg>
      </pc:sldChg>
      <pc:sldChg chg="modSp">
        <pc:chgData name="Maria Ristkok" userId="S::maria.ristkok@geantclouds.onmicrosoft.com::0d7cf8f7-2792-4409-9b26-cacf4ccad051" providerId="AD" clId="Web-{BEC9D8C1-2582-5EC4-E2B6-B8C56CA7EACA}" dt="2023-12-04T14:36:12.799" v="827" actId="20577"/>
        <pc:sldMkLst>
          <pc:docMk/>
          <pc:sldMk cId="2485649069" sldId="1094"/>
        </pc:sldMkLst>
        <pc:spChg chg="mod">
          <ac:chgData name="Maria Ristkok" userId="S::maria.ristkok@geantclouds.onmicrosoft.com::0d7cf8f7-2792-4409-9b26-cacf4ccad051" providerId="AD" clId="Web-{BEC9D8C1-2582-5EC4-E2B6-B8C56CA7EACA}" dt="2023-12-04T14:36:12.799" v="827" actId="20577"/>
          <ac:spMkLst>
            <pc:docMk/>
            <pc:sldMk cId="2485649069" sldId="1094"/>
            <ac:spMk id="2" creationId="{8517126E-D700-217F-3F9C-8288EB09B0D6}"/>
          </ac:spMkLst>
        </pc:spChg>
      </pc:sldChg>
      <pc:sldChg chg="del">
        <pc:chgData name="Maria Ristkok" userId="S::maria.ristkok@geantclouds.onmicrosoft.com::0d7cf8f7-2792-4409-9b26-cacf4ccad051" providerId="AD" clId="Web-{BEC9D8C1-2582-5EC4-E2B6-B8C56CA7EACA}" dt="2023-12-04T14:34:56.750" v="811"/>
        <pc:sldMkLst>
          <pc:docMk/>
          <pc:sldMk cId="3472125412" sldId="1095"/>
        </pc:sldMkLst>
      </pc:sldChg>
      <pc:sldChg chg="modSp">
        <pc:chgData name="Maria Ristkok" userId="S::maria.ristkok@geantclouds.onmicrosoft.com::0d7cf8f7-2792-4409-9b26-cacf4ccad051" providerId="AD" clId="Web-{BEC9D8C1-2582-5EC4-E2B6-B8C56CA7EACA}" dt="2023-12-04T13:35:16.278" v="36" actId="20577"/>
        <pc:sldMkLst>
          <pc:docMk/>
          <pc:sldMk cId="2721140372" sldId="1096"/>
        </pc:sldMkLst>
        <pc:spChg chg="mod">
          <ac:chgData name="Maria Ristkok" userId="S::maria.ristkok@geantclouds.onmicrosoft.com::0d7cf8f7-2792-4409-9b26-cacf4ccad051" providerId="AD" clId="Web-{BEC9D8C1-2582-5EC4-E2B6-B8C56CA7EACA}" dt="2023-12-04T13:35:16.278" v="36" actId="20577"/>
          <ac:spMkLst>
            <pc:docMk/>
            <pc:sldMk cId="2721140372" sldId="1096"/>
            <ac:spMk id="2" creationId="{7DDF045E-2862-0A13-E09D-2BC2875F9311}"/>
          </ac:spMkLst>
        </pc:spChg>
        <pc:spChg chg="mod">
          <ac:chgData name="Maria Ristkok" userId="S::maria.ristkok@geantclouds.onmicrosoft.com::0d7cf8f7-2792-4409-9b26-cacf4ccad051" providerId="AD" clId="Web-{BEC9D8C1-2582-5EC4-E2B6-B8C56CA7EACA}" dt="2023-12-04T13:34:51.027" v="33" actId="20577"/>
          <ac:spMkLst>
            <pc:docMk/>
            <pc:sldMk cId="2721140372" sldId="1096"/>
            <ac:spMk id="4" creationId="{0CD5D81C-74B3-E5D1-F0F5-5915F06AB44D}"/>
          </ac:spMkLst>
        </pc:spChg>
      </pc:sldChg>
      <pc:sldChg chg="addSp delSp modSp mod modClrScheme chgLayout">
        <pc:chgData name="Maria Ristkok" userId="S::maria.ristkok@geantclouds.onmicrosoft.com::0d7cf8f7-2792-4409-9b26-cacf4ccad051" providerId="AD" clId="Web-{BEC9D8C1-2582-5EC4-E2B6-B8C56CA7EACA}" dt="2023-12-04T14:39:16.915" v="835" actId="20577"/>
        <pc:sldMkLst>
          <pc:docMk/>
          <pc:sldMk cId="4020166498" sldId="1097"/>
        </pc:sldMkLst>
        <pc:spChg chg="mod">
          <ac:chgData name="Maria Ristkok" userId="S::maria.ristkok@geantclouds.onmicrosoft.com::0d7cf8f7-2792-4409-9b26-cacf4ccad051" providerId="AD" clId="Web-{BEC9D8C1-2582-5EC4-E2B6-B8C56CA7EACA}" dt="2023-12-04T14:35:35.985" v="815" actId="20577"/>
          <ac:spMkLst>
            <pc:docMk/>
            <pc:sldMk cId="4020166498" sldId="1097"/>
            <ac:spMk id="2" creationId="{17635FE9-1F2F-16CF-3AEB-8A7B51382C8C}"/>
          </ac:spMkLst>
        </pc:spChg>
        <pc:spChg chg="mod">
          <ac:chgData name="Maria Ristkok" userId="S::maria.ristkok@geantclouds.onmicrosoft.com::0d7cf8f7-2792-4409-9b26-cacf4ccad051" providerId="AD" clId="Web-{BEC9D8C1-2582-5EC4-E2B6-B8C56CA7EACA}" dt="2023-12-04T13:43:35.827" v="59"/>
          <ac:spMkLst>
            <pc:docMk/>
            <pc:sldMk cId="4020166498" sldId="1097"/>
            <ac:spMk id="3" creationId="{14DB857D-E950-0647-2284-99DAE339E145}"/>
          </ac:spMkLst>
        </pc:spChg>
        <pc:spChg chg="add del mod">
          <ac:chgData name="Maria Ristkok" userId="S::maria.ristkok@geantclouds.onmicrosoft.com::0d7cf8f7-2792-4409-9b26-cacf4ccad051" providerId="AD" clId="Web-{BEC9D8C1-2582-5EC4-E2B6-B8C56CA7EACA}" dt="2023-12-04T13:43:35.827" v="59"/>
          <ac:spMkLst>
            <pc:docMk/>
            <pc:sldMk cId="4020166498" sldId="1097"/>
            <ac:spMk id="4" creationId="{D15A0D7F-BBDD-6A8A-8140-A808A0BEA3DD}"/>
          </ac:spMkLst>
        </pc:spChg>
        <pc:spChg chg="del mod">
          <ac:chgData name="Maria Ristkok" userId="S::maria.ristkok@geantclouds.onmicrosoft.com::0d7cf8f7-2792-4409-9b26-cacf4ccad051" providerId="AD" clId="Web-{BEC9D8C1-2582-5EC4-E2B6-B8C56CA7EACA}" dt="2023-12-04T13:34:31.761" v="29"/>
          <ac:spMkLst>
            <pc:docMk/>
            <pc:sldMk cId="4020166498" sldId="1097"/>
            <ac:spMk id="6" creationId="{650B8320-687A-B28B-BF76-92098154F9ED}"/>
          </ac:spMkLst>
        </pc:spChg>
        <pc:graphicFrameChg chg="add del mod">
          <ac:chgData name="Maria Ristkok" userId="S::maria.ristkok@geantclouds.onmicrosoft.com::0d7cf8f7-2792-4409-9b26-cacf4ccad051" providerId="AD" clId="Web-{BEC9D8C1-2582-5EC4-E2B6-B8C56CA7EACA}" dt="2023-12-04T13:40:54.868" v="43"/>
          <ac:graphicFrameMkLst>
            <pc:docMk/>
            <pc:sldMk cId="4020166498" sldId="1097"/>
            <ac:graphicFrameMk id="7" creationId="{DEF89BE7-2278-C7A0-382B-DDEB229725A4}"/>
          </ac:graphicFrameMkLst>
        </pc:graphicFrameChg>
        <pc:graphicFrameChg chg="add mod modGraphic">
          <ac:chgData name="Maria Ristkok" userId="S::maria.ristkok@geantclouds.onmicrosoft.com::0d7cf8f7-2792-4409-9b26-cacf4ccad051" providerId="AD" clId="Web-{BEC9D8C1-2582-5EC4-E2B6-B8C56CA7EACA}" dt="2023-12-04T14:39:16.915" v="835" actId="20577"/>
          <ac:graphicFrameMkLst>
            <pc:docMk/>
            <pc:sldMk cId="4020166498" sldId="1097"/>
            <ac:graphicFrameMk id="8" creationId="{02AD5707-1860-7CD4-F4CC-4DA351AA5517}"/>
          </ac:graphicFrameMkLst>
        </pc:graphicFrameChg>
        <pc:graphicFrameChg chg="add del">
          <ac:chgData name="Maria Ristkok" userId="S::maria.ristkok@geantclouds.onmicrosoft.com::0d7cf8f7-2792-4409-9b26-cacf4ccad051" providerId="AD" clId="Web-{BEC9D8C1-2582-5EC4-E2B6-B8C56CA7EACA}" dt="2023-12-04T13:41:08.759" v="45"/>
          <ac:graphicFrameMkLst>
            <pc:docMk/>
            <pc:sldMk cId="4020166498" sldId="1097"/>
            <ac:graphicFrameMk id="9" creationId="{9B2560FE-7FDE-F3DD-4DFE-2D4398AC25D7}"/>
          </ac:graphicFrameMkLst>
        </pc:graphicFrameChg>
      </pc:sldChg>
      <pc:sldChg chg="addSp delSp modSp mod modClrScheme chgLayout">
        <pc:chgData name="Maria Ristkok" userId="S::maria.ristkok@geantclouds.onmicrosoft.com::0d7cf8f7-2792-4409-9b26-cacf4ccad051" providerId="AD" clId="Web-{BEC9D8C1-2582-5EC4-E2B6-B8C56CA7EACA}" dt="2023-12-04T14:35:12.750" v="813" actId="20577"/>
        <pc:sldMkLst>
          <pc:docMk/>
          <pc:sldMk cId="3862973598" sldId="1098"/>
        </pc:sldMkLst>
        <pc:spChg chg="mod">
          <ac:chgData name="Maria Ristkok" userId="S::maria.ristkok@geantclouds.onmicrosoft.com::0d7cf8f7-2792-4409-9b26-cacf4ccad051" providerId="AD" clId="Web-{BEC9D8C1-2582-5EC4-E2B6-B8C56CA7EACA}" dt="2023-12-04T14:35:12.750" v="813" actId="20577"/>
          <ac:spMkLst>
            <pc:docMk/>
            <pc:sldMk cId="3862973598" sldId="1098"/>
            <ac:spMk id="2" creationId="{D6BEDE6C-4AA2-A736-7202-7D5E65C61890}"/>
          </ac:spMkLst>
        </pc:spChg>
        <pc:spChg chg="mod modVis">
          <ac:chgData name="Maria Ristkok" userId="S::maria.ristkok@geantclouds.onmicrosoft.com::0d7cf8f7-2792-4409-9b26-cacf4ccad051" providerId="AD" clId="Web-{BEC9D8C1-2582-5EC4-E2B6-B8C56CA7EACA}" dt="2023-12-04T13:44:33.642" v="63"/>
          <ac:spMkLst>
            <pc:docMk/>
            <pc:sldMk cId="3862973598" sldId="1098"/>
            <ac:spMk id="3" creationId="{6CEF9043-46DC-812D-FAD8-D5308BED35C7}"/>
          </ac:spMkLst>
        </pc:spChg>
        <pc:spChg chg="del">
          <ac:chgData name="Maria Ristkok" userId="S::maria.ristkok@geantclouds.onmicrosoft.com::0d7cf8f7-2792-4409-9b26-cacf4ccad051" providerId="AD" clId="Web-{BEC9D8C1-2582-5EC4-E2B6-B8C56CA7EACA}" dt="2023-12-04T13:44:33.642" v="63"/>
          <ac:spMkLst>
            <pc:docMk/>
            <pc:sldMk cId="3862973598" sldId="1098"/>
            <ac:spMk id="4" creationId="{9EEF7E50-5F48-35BC-D5F6-EC1E02A972F1}"/>
          </ac:spMkLst>
        </pc:spChg>
        <pc:graphicFrameChg chg="add mod">
          <ac:chgData name="Maria Ristkok" userId="S::maria.ristkok@geantclouds.onmicrosoft.com::0d7cf8f7-2792-4409-9b26-cacf4ccad051" providerId="AD" clId="Web-{BEC9D8C1-2582-5EC4-E2B6-B8C56CA7EACA}" dt="2023-12-04T13:44:33.642" v="63"/>
          <ac:graphicFrameMkLst>
            <pc:docMk/>
            <pc:sldMk cId="3862973598" sldId="1098"/>
            <ac:graphicFrameMk id="6" creationId="{4745F8C4-FBE4-D79F-A8F5-FF55FA427773}"/>
          </ac:graphicFrameMkLst>
        </pc:graphicFrameChg>
      </pc:sldChg>
      <pc:sldChg chg="addSp delSp modSp add replId">
        <pc:chgData name="Maria Ristkok" userId="S::maria.ristkok@geantclouds.onmicrosoft.com::0d7cf8f7-2792-4409-9b26-cacf4ccad051" providerId="AD" clId="Web-{BEC9D8C1-2582-5EC4-E2B6-B8C56CA7EACA}" dt="2023-12-04T14:38:51.289" v="830" actId="20577"/>
        <pc:sldMkLst>
          <pc:docMk/>
          <pc:sldMk cId="4228612312" sldId="1099"/>
        </pc:sldMkLst>
        <pc:spChg chg="mod">
          <ac:chgData name="Maria Ristkok" userId="S::maria.ristkok@geantclouds.onmicrosoft.com::0d7cf8f7-2792-4409-9b26-cacf4ccad051" providerId="AD" clId="Web-{BEC9D8C1-2582-5EC4-E2B6-B8C56CA7EACA}" dt="2023-12-04T14:35:43.251" v="817" actId="20577"/>
          <ac:spMkLst>
            <pc:docMk/>
            <pc:sldMk cId="4228612312" sldId="1099"/>
            <ac:spMk id="2" creationId="{17635FE9-1F2F-16CF-3AEB-8A7B51382C8C}"/>
          </ac:spMkLst>
        </pc:spChg>
        <pc:spChg chg="mod">
          <ac:chgData name="Maria Ristkok" userId="S::maria.ristkok@geantclouds.onmicrosoft.com::0d7cf8f7-2792-4409-9b26-cacf4ccad051" providerId="AD" clId="Web-{BEC9D8C1-2582-5EC4-E2B6-B8C56CA7EACA}" dt="2023-12-04T13:43:43.437" v="60"/>
          <ac:spMkLst>
            <pc:docMk/>
            <pc:sldMk cId="4228612312" sldId="1099"/>
            <ac:spMk id="3" creationId="{14DB857D-E950-0647-2284-99DAE339E145}"/>
          </ac:spMkLst>
        </pc:spChg>
        <pc:spChg chg="del mod">
          <ac:chgData name="Maria Ristkok" userId="S::maria.ristkok@geantclouds.onmicrosoft.com::0d7cf8f7-2792-4409-9b26-cacf4ccad051" providerId="AD" clId="Web-{BEC9D8C1-2582-5EC4-E2B6-B8C56CA7EACA}" dt="2023-12-04T13:43:43.437" v="60"/>
          <ac:spMkLst>
            <pc:docMk/>
            <pc:sldMk cId="4228612312" sldId="1099"/>
            <ac:spMk id="4" creationId="{D15A0D7F-BBDD-6A8A-8140-A808A0BEA3DD}"/>
          </ac:spMkLst>
        </pc:spChg>
        <pc:graphicFrameChg chg="add modGraphic">
          <ac:chgData name="Maria Ristkok" userId="S::maria.ristkok@geantclouds.onmicrosoft.com::0d7cf8f7-2792-4409-9b26-cacf4ccad051" providerId="AD" clId="Web-{BEC9D8C1-2582-5EC4-E2B6-B8C56CA7EACA}" dt="2023-12-04T14:38:51.289" v="830" actId="20577"/>
          <ac:graphicFrameMkLst>
            <pc:docMk/>
            <pc:sldMk cId="4228612312" sldId="1099"/>
            <ac:graphicFrameMk id="6" creationId="{421506FB-AF36-A7D0-4336-78D7E80FFA79}"/>
          </ac:graphicFrameMkLst>
        </pc:graphicFrameChg>
      </pc:sldChg>
      <pc:sldChg chg="modSp add del replId">
        <pc:chgData name="Maria Ristkok" userId="S::maria.ristkok@geantclouds.onmicrosoft.com::0d7cf8f7-2792-4409-9b26-cacf4ccad051" providerId="AD" clId="Web-{BEC9D8C1-2582-5EC4-E2B6-B8C56CA7EACA}" dt="2023-12-04T14:10:22.728" v="458"/>
        <pc:sldMkLst>
          <pc:docMk/>
          <pc:sldMk cId="3450788244" sldId="1100"/>
        </pc:sldMkLst>
        <pc:spChg chg="mod">
          <ac:chgData name="Maria Ristkok" userId="S::maria.ristkok@geantclouds.onmicrosoft.com::0d7cf8f7-2792-4409-9b26-cacf4ccad051" providerId="AD" clId="Web-{BEC9D8C1-2582-5EC4-E2B6-B8C56CA7EACA}" dt="2023-12-04T13:53:04.535" v="92" actId="20577"/>
          <ac:spMkLst>
            <pc:docMk/>
            <pc:sldMk cId="3450788244" sldId="1100"/>
            <ac:spMk id="2" creationId="{7DDF045E-2862-0A13-E09D-2BC2875F9311}"/>
          </ac:spMkLst>
        </pc:spChg>
        <pc:spChg chg="mod">
          <ac:chgData name="Maria Ristkok" userId="S::maria.ristkok@geantclouds.onmicrosoft.com::0d7cf8f7-2792-4409-9b26-cacf4ccad051" providerId="AD" clId="Web-{BEC9D8C1-2582-5EC4-E2B6-B8C56CA7EACA}" dt="2023-12-04T14:02:59.353" v="261" actId="20577"/>
          <ac:spMkLst>
            <pc:docMk/>
            <pc:sldMk cId="3450788244" sldId="1100"/>
            <ac:spMk id="4" creationId="{0CD5D81C-74B3-E5D1-F0F5-5915F06AB44D}"/>
          </ac:spMkLst>
        </pc:spChg>
      </pc:sldChg>
      <pc:sldChg chg="modSp add del replId">
        <pc:chgData name="Maria Ristkok" userId="S::maria.ristkok@geantclouds.onmicrosoft.com::0d7cf8f7-2792-4409-9b26-cacf4ccad051" providerId="AD" clId="Web-{BEC9D8C1-2582-5EC4-E2B6-B8C56CA7EACA}" dt="2023-12-04T14:16:11.365" v="546"/>
        <pc:sldMkLst>
          <pc:docMk/>
          <pc:sldMk cId="3232377452" sldId="1101"/>
        </pc:sldMkLst>
        <pc:spChg chg="mod">
          <ac:chgData name="Maria Ristkok" userId="S::maria.ristkok@geantclouds.onmicrosoft.com::0d7cf8f7-2792-4409-9b26-cacf4ccad051" providerId="AD" clId="Web-{BEC9D8C1-2582-5EC4-E2B6-B8C56CA7EACA}" dt="2023-12-04T14:03:52.698" v="274" actId="20577"/>
          <ac:spMkLst>
            <pc:docMk/>
            <pc:sldMk cId="3232377452" sldId="1101"/>
            <ac:spMk id="4" creationId="{0CD5D81C-74B3-E5D1-F0F5-5915F06AB44D}"/>
          </ac:spMkLst>
        </pc:spChg>
      </pc:sldChg>
      <pc:sldChg chg="modSp add del replId">
        <pc:chgData name="Maria Ristkok" userId="S::maria.ristkok@geantclouds.onmicrosoft.com::0d7cf8f7-2792-4409-9b26-cacf4ccad051" providerId="AD" clId="Web-{BEC9D8C1-2582-5EC4-E2B6-B8C56CA7EACA}" dt="2023-12-04T14:03:33.995" v="263"/>
        <pc:sldMkLst>
          <pc:docMk/>
          <pc:sldMk cId="2819606692" sldId="1102"/>
        </pc:sldMkLst>
        <pc:spChg chg="mod">
          <ac:chgData name="Maria Ristkok" userId="S::maria.ristkok@geantclouds.onmicrosoft.com::0d7cf8f7-2792-4409-9b26-cacf4ccad051" providerId="AD" clId="Web-{BEC9D8C1-2582-5EC4-E2B6-B8C56CA7EACA}" dt="2023-12-04T14:00:42.567" v="232" actId="20577"/>
          <ac:spMkLst>
            <pc:docMk/>
            <pc:sldMk cId="2819606692" sldId="1102"/>
            <ac:spMk id="4" creationId="{0CD5D81C-74B3-E5D1-F0F5-5915F06AB44D}"/>
          </ac:spMkLst>
        </pc:spChg>
      </pc:sldChg>
      <pc:sldChg chg="add del replId">
        <pc:chgData name="Maria Ristkok" userId="S::maria.ristkok@geantclouds.onmicrosoft.com::0d7cf8f7-2792-4409-9b26-cacf4ccad051" providerId="AD" clId="Web-{BEC9D8C1-2582-5EC4-E2B6-B8C56CA7EACA}" dt="2023-12-04T14:24:38.665" v="685"/>
        <pc:sldMkLst>
          <pc:docMk/>
          <pc:sldMk cId="3579405963" sldId="1103"/>
        </pc:sldMkLst>
      </pc:sldChg>
      <pc:sldChg chg="addSp delSp modSp new mod modClrScheme chgLayout">
        <pc:chgData name="Maria Ristkok" userId="S::maria.ristkok@geantclouds.onmicrosoft.com::0d7cf8f7-2792-4409-9b26-cacf4ccad051" providerId="AD" clId="Web-{BEC9D8C1-2582-5EC4-E2B6-B8C56CA7EACA}" dt="2023-12-04T14:10:09.243" v="457" actId="20577"/>
        <pc:sldMkLst>
          <pc:docMk/>
          <pc:sldMk cId="1407817821" sldId="1104"/>
        </pc:sldMkLst>
        <pc:spChg chg="mod">
          <ac:chgData name="Maria Ristkok" userId="S::maria.ristkok@geantclouds.onmicrosoft.com::0d7cf8f7-2792-4409-9b26-cacf4ccad051" providerId="AD" clId="Web-{BEC9D8C1-2582-5EC4-E2B6-B8C56CA7EACA}" dt="2023-12-04T14:10:09.243" v="457" actId="20577"/>
          <ac:spMkLst>
            <pc:docMk/>
            <pc:sldMk cId="1407817821" sldId="1104"/>
            <ac:spMk id="2" creationId="{B545A1B0-EED7-867C-8BE0-194B3F8BD1D6}"/>
          </ac:spMkLst>
        </pc:spChg>
        <pc:spChg chg="mod">
          <ac:chgData name="Maria Ristkok" userId="S::maria.ristkok@geantclouds.onmicrosoft.com::0d7cf8f7-2792-4409-9b26-cacf4ccad051" providerId="AD" clId="Web-{BEC9D8C1-2582-5EC4-E2B6-B8C56CA7EACA}" dt="2023-12-04T14:09:47.711" v="454"/>
          <ac:spMkLst>
            <pc:docMk/>
            <pc:sldMk cId="1407817821" sldId="1104"/>
            <ac:spMk id="3" creationId="{6C1B8C93-3672-6F2C-0EC7-6B997ED0C403}"/>
          </ac:spMkLst>
        </pc:spChg>
        <pc:spChg chg="del mod">
          <ac:chgData name="Maria Ristkok" userId="S::maria.ristkok@geantclouds.onmicrosoft.com::0d7cf8f7-2792-4409-9b26-cacf4ccad051" providerId="AD" clId="Web-{BEC9D8C1-2582-5EC4-E2B6-B8C56CA7EACA}" dt="2023-12-04T14:09:47.711" v="454"/>
          <ac:spMkLst>
            <pc:docMk/>
            <pc:sldMk cId="1407817821" sldId="1104"/>
            <ac:spMk id="4" creationId="{9E90BFEF-4F6B-7E93-7F38-85B4031951FD}"/>
          </ac:spMkLst>
        </pc:spChg>
        <pc:graphicFrameChg chg="add mod">
          <ac:chgData name="Maria Ristkok" userId="S::maria.ristkok@geantclouds.onmicrosoft.com::0d7cf8f7-2792-4409-9b26-cacf4ccad051" providerId="AD" clId="Web-{BEC9D8C1-2582-5EC4-E2B6-B8C56CA7EACA}" dt="2023-12-04T14:09:47.711" v="454"/>
          <ac:graphicFrameMkLst>
            <pc:docMk/>
            <pc:sldMk cId="1407817821" sldId="1104"/>
            <ac:graphicFrameMk id="6" creationId="{D8462D2C-2A71-D811-EF34-639BB148BBD8}"/>
          </ac:graphicFrameMkLst>
        </pc:graphicFrameChg>
      </pc:sldChg>
      <pc:sldChg chg="addSp delSp modSp new mod modClrScheme chgLayout">
        <pc:chgData name="Maria Ristkok" userId="S::maria.ristkok@geantclouds.onmicrosoft.com::0d7cf8f7-2792-4409-9b26-cacf4ccad051" providerId="AD" clId="Web-{BEC9D8C1-2582-5EC4-E2B6-B8C56CA7EACA}" dt="2023-12-04T14:17:21.399" v="555" actId="1076"/>
        <pc:sldMkLst>
          <pc:docMk/>
          <pc:sldMk cId="3231816474" sldId="1105"/>
        </pc:sldMkLst>
        <pc:spChg chg="mod">
          <ac:chgData name="Maria Ristkok" userId="S::maria.ristkok@geantclouds.onmicrosoft.com::0d7cf8f7-2792-4409-9b26-cacf4ccad051" providerId="AD" clId="Web-{BEC9D8C1-2582-5EC4-E2B6-B8C56CA7EACA}" dt="2023-12-04T14:17:21.399" v="555" actId="1076"/>
          <ac:spMkLst>
            <pc:docMk/>
            <pc:sldMk cId="3231816474" sldId="1105"/>
            <ac:spMk id="2" creationId="{BFD99AC9-38AE-3C3C-B73C-137875458D8E}"/>
          </ac:spMkLst>
        </pc:spChg>
        <pc:spChg chg="mod modVis">
          <ac:chgData name="Maria Ristkok" userId="S::maria.ristkok@geantclouds.onmicrosoft.com::0d7cf8f7-2792-4409-9b26-cacf4ccad051" providerId="AD" clId="Web-{BEC9D8C1-2582-5EC4-E2B6-B8C56CA7EACA}" dt="2023-12-04T14:15:09.551" v="545"/>
          <ac:spMkLst>
            <pc:docMk/>
            <pc:sldMk cId="3231816474" sldId="1105"/>
            <ac:spMk id="3" creationId="{A23F56C0-F8B3-6109-023E-59EDC17651C5}"/>
          </ac:spMkLst>
        </pc:spChg>
        <pc:spChg chg="add del mod">
          <ac:chgData name="Maria Ristkok" userId="S::maria.ristkok@geantclouds.onmicrosoft.com::0d7cf8f7-2792-4409-9b26-cacf4ccad051" providerId="AD" clId="Web-{BEC9D8C1-2582-5EC4-E2B6-B8C56CA7EACA}" dt="2023-12-04T14:15:09.551" v="545"/>
          <ac:spMkLst>
            <pc:docMk/>
            <pc:sldMk cId="3231816474" sldId="1105"/>
            <ac:spMk id="4" creationId="{51CED258-4696-0850-B2CC-76DDA9E37C74}"/>
          </ac:spMkLst>
        </pc:spChg>
        <pc:graphicFrameChg chg="add del">
          <ac:chgData name="Maria Ristkok" userId="S::maria.ristkok@geantclouds.onmicrosoft.com::0d7cf8f7-2792-4409-9b26-cacf4ccad051" providerId="AD" clId="Web-{BEC9D8C1-2582-5EC4-E2B6-B8C56CA7EACA}" dt="2023-12-04T14:15:09.504" v="544"/>
          <ac:graphicFrameMkLst>
            <pc:docMk/>
            <pc:sldMk cId="3231816474" sldId="1105"/>
            <ac:graphicFrameMk id="6" creationId="{56EFDEF7-0880-E1C8-760A-1E48DFD194F7}"/>
          </ac:graphicFrameMkLst>
        </pc:graphicFrameChg>
        <pc:graphicFrameChg chg="add mod">
          <ac:chgData name="Maria Ristkok" userId="S::maria.ristkok@geantclouds.onmicrosoft.com::0d7cf8f7-2792-4409-9b26-cacf4ccad051" providerId="AD" clId="Web-{BEC9D8C1-2582-5EC4-E2B6-B8C56CA7EACA}" dt="2023-12-04T14:15:09.551" v="545"/>
          <ac:graphicFrameMkLst>
            <pc:docMk/>
            <pc:sldMk cId="3231816474" sldId="1105"/>
            <ac:graphicFrameMk id="8" creationId="{58266EAB-A8C9-F0B6-B208-20B7A9770099}"/>
          </ac:graphicFrameMkLst>
        </pc:graphicFrameChg>
      </pc:sldChg>
      <pc:sldChg chg="new del">
        <pc:chgData name="Maria Ristkok" userId="S::maria.ristkok@geantclouds.onmicrosoft.com::0d7cf8f7-2792-4409-9b26-cacf4ccad051" providerId="AD" clId="Web-{BEC9D8C1-2582-5EC4-E2B6-B8C56CA7EACA}" dt="2023-12-04T14:17:30.743" v="556"/>
        <pc:sldMkLst>
          <pc:docMk/>
          <pc:sldMk cId="274987051" sldId="1106"/>
        </pc:sldMkLst>
      </pc:sldChg>
      <pc:sldChg chg="addSp delSp modSp new">
        <pc:chgData name="Maria Ristkok" userId="S::maria.ristkok@geantclouds.onmicrosoft.com::0d7cf8f7-2792-4409-9b26-cacf4ccad051" providerId="AD" clId="Web-{BEC9D8C1-2582-5EC4-E2B6-B8C56CA7EACA}" dt="2023-12-04T14:24:30.149" v="684"/>
        <pc:sldMkLst>
          <pc:docMk/>
          <pc:sldMk cId="766793116" sldId="1107"/>
        </pc:sldMkLst>
        <pc:spChg chg="del mod">
          <ac:chgData name="Maria Ristkok" userId="S::maria.ristkok@geantclouds.onmicrosoft.com::0d7cf8f7-2792-4409-9b26-cacf4ccad051" providerId="AD" clId="Web-{BEC9D8C1-2582-5EC4-E2B6-B8C56CA7EACA}" dt="2023-12-04T14:24:30.149" v="684"/>
          <ac:spMkLst>
            <pc:docMk/>
            <pc:sldMk cId="766793116" sldId="1107"/>
            <ac:spMk id="2" creationId="{C317B03B-3053-3E3E-E523-E36C007C7471}"/>
          </ac:spMkLst>
        </pc:spChg>
        <pc:spChg chg="mod">
          <ac:chgData name="Maria Ristkok" userId="S::maria.ristkok@geantclouds.onmicrosoft.com::0d7cf8f7-2792-4409-9b26-cacf4ccad051" providerId="AD" clId="Web-{BEC9D8C1-2582-5EC4-E2B6-B8C56CA7EACA}" dt="2023-12-04T14:24:30.149" v="684"/>
          <ac:spMkLst>
            <pc:docMk/>
            <pc:sldMk cId="766793116" sldId="1107"/>
            <ac:spMk id="3" creationId="{46F81D45-C1CB-13B6-4ECE-72AFBB42D344}"/>
          </ac:spMkLst>
        </pc:spChg>
        <pc:graphicFrameChg chg="add">
          <ac:chgData name="Maria Ristkok" userId="S::maria.ristkok@geantclouds.onmicrosoft.com::0d7cf8f7-2792-4409-9b26-cacf4ccad051" providerId="AD" clId="Web-{BEC9D8C1-2582-5EC4-E2B6-B8C56CA7EACA}" dt="2023-12-04T14:24:30.149" v="684"/>
          <ac:graphicFrameMkLst>
            <pc:docMk/>
            <pc:sldMk cId="766793116" sldId="1107"/>
            <ac:graphicFrameMk id="5" creationId="{A12661D4-46B2-1B0D-C0E7-1057D64ED27D}"/>
          </ac:graphicFrameMkLst>
        </pc:graphicFrameChg>
      </pc:sldChg>
      <pc:sldChg chg="addSp delSp modSp new mod modClrScheme chgLayout">
        <pc:chgData name="Maria Ristkok" userId="S::maria.ristkok@geantclouds.onmicrosoft.com::0d7cf8f7-2792-4409-9b26-cacf4ccad051" providerId="AD" clId="Web-{BEC9D8C1-2582-5EC4-E2B6-B8C56CA7EACA}" dt="2023-12-04T14:34:18.420" v="810"/>
        <pc:sldMkLst>
          <pc:docMk/>
          <pc:sldMk cId="4043441758" sldId="1108"/>
        </pc:sldMkLst>
        <pc:spChg chg="add del mod">
          <ac:chgData name="Maria Ristkok" userId="S::maria.ristkok@geantclouds.onmicrosoft.com::0d7cf8f7-2792-4409-9b26-cacf4ccad051" providerId="AD" clId="Web-{BEC9D8C1-2582-5EC4-E2B6-B8C56CA7EACA}" dt="2023-12-04T14:33:26.496" v="807"/>
          <ac:spMkLst>
            <pc:docMk/>
            <pc:sldMk cId="4043441758" sldId="1108"/>
            <ac:spMk id="2" creationId="{2412F4E4-252B-A179-5036-EBDA07949514}"/>
          </ac:spMkLst>
        </pc:spChg>
        <pc:spChg chg="mod">
          <ac:chgData name="Maria Ristkok" userId="S::maria.ristkok@geantclouds.onmicrosoft.com::0d7cf8f7-2792-4409-9b26-cacf4ccad051" providerId="AD" clId="Web-{BEC9D8C1-2582-5EC4-E2B6-B8C56CA7EACA}" dt="2023-12-04T14:34:18.420" v="810"/>
          <ac:spMkLst>
            <pc:docMk/>
            <pc:sldMk cId="4043441758" sldId="1108"/>
            <ac:spMk id="3" creationId="{56EC6D8C-127D-C8E5-78A5-34084872D53C}"/>
          </ac:spMkLst>
        </pc:spChg>
        <pc:spChg chg="add del mod">
          <ac:chgData name="Maria Ristkok" userId="S::maria.ristkok@geantclouds.onmicrosoft.com::0d7cf8f7-2792-4409-9b26-cacf4ccad051" providerId="AD" clId="Web-{BEC9D8C1-2582-5EC4-E2B6-B8C56CA7EACA}" dt="2023-12-04T14:33:26.434" v="806"/>
          <ac:spMkLst>
            <pc:docMk/>
            <pc:sldMk cId="4043441758" sldId="1108"/>
            <ac:spMk id="9" creationId="{37BC5E21-4875-10C3-828B-75DFD58FC53E}"/>
          </ac:spMkLst>
        </pc:spChg>
        <pc:spChg chg="add mod modVis">
          <ac:chgData name="Maria Ristkok" userId="S::maria.ristkok@geantclouds.onmicrosoft.com::0d7cf8f7-2792-4409-9b26-cacf4ccad051" providerId="AD" clId="Web-{BEC9D8C1-2582-5EC4-E2B6-B8C56CA7EACA}" dt="2023-12-04T14:34:18.420" v="810"/>
          <ac:spMkLst>
            <pc:docMk/>
            <pc:sldMk cId="4043441758" sldId="1108"/>
            <ac:spMk id="11" creationId="{6FC1F819-63DC-2B6F-E0B0-5F3EEC1C4527}"/>
          </ac:spMkLst>
        </pc:spChg>
        <pc:graphicFrameChg chg="add del mod">
          <ac:chgData name="Maria Ristkok" userId="S::maria.ristkok@geantclouds.onmicrosoft.com::0d7cf8f7-2792-4409-9b26-cacf4ccad051" providerId="AD" clId="Web-{BEC9D8C1-2582-5EC4-E2B6-B8C56CA7EACA}" dt="2023-12-04T14:33:26.434" v="806"/>
          <ac:graphicFrameMkLst>
            <pc:docMk/>
            <pc:sldMk cId="4043441758" sldId="1108"/>
            <ac:graphicFrameMk id="5" creationId="{1ED6D7D0-4CE6-B7FE-8AD3-9001445EE5CB}"/>
          </ac:graphicFrameMkLst>
        </pc:graphicFrameChg>
        <pc:graphicFrameChg chg="add mod modGraphic">
          <ac:chgData name="Maria Ristkok" userId="S::maria.ristkok@geantclouds.onmicrosoft.com::0d7cf8f7-2792-4409-9b26-cacf4ccad051" providerId="AD" clId="Web-{BEC9D8C1-2582-5EC4-E2B6-B8C56CA7EACA}" dt="2023-12-04T14:34:18.420" v="810"/>
          <ac:graphicFrameMkLst>
            <pc:docMk/>
            <pc:sldMk cId="4043441758" sldId="1108"/>
            <ac:graphicFrameMk id="12" creationId="{855EE4DD-CFB6-A528-FFC2-9770C6BD2DF0}"/>
          </ac:graphicFrameMkLst>
        </pc:graphicFrameChg>
      </pc:sldChg>
      <pc:sldChg chg="new del">
        <pc:chgData name="Maria Ristkok" userId="S::maria.ristkok@geantclouds.onmicrosoft.com::0d7cf8f7-2792-4409-9b26-cacf4ccad051" providerId="AD" clId="Web-{BEC9D8C1-2582-5EC4-E2B6-B8C56CA7EACA}" dt="2023-12-04T14:30:03.786" v="721"/>
        <pc:sldMkLst>
          <pc:docMk/>
          <pc:sldMk cId="3576571146" sldId="1109"/>
        </pc:sldMkLst>
      </pc:sldChg>
    </pc:docChg>
  </pc:docChgLst>
  <pc:docChgLst>
    <pc:chgData name="Jakob Tendel" userId="f8477399-8342-45ea-a416-8b364ec86636" providerId="ADAL" clId="{F312F346-684A-4963-95CD-F40FB6DDA30B}"/>
    <pc:docChg chg="undo custSel addSld delSld modSld sldOrd">
      <pc:chgData name="Jakob Tendel" userId="f8477399-8342-45ea-a416-8b364ec86636" providerId="ADAL" clId="{F312F346-684A-4963-95CD-F40FB6DDA30B}" dt="2023-12-05T10:45:20.331" v="1552"/>
      <pc:docMkLst>
        <pc:docMk/>
      </pc:docMkLst>
      <pc:sldChg chg="add">
        <pc:chgData name="Jakob Tendel" userId="f8477399-8342-45ea-a416-8b364ec86636" providerId="ADAL" clId="{F312F346-684A-4963-95CD-F40FB6DDA30B}" dt="2023-12-04T16:52:38.170" v="962"/>
        <pc:sldMkLst>
          <pc:docMk/>
          <pc:sldMk cId="1067942643" sldId="259"/>
        </pc:sldMkLst>
      </pc:sldChg>
      <pc:sldChg chg="del">
        <pc:chgData name="Jakob Tendel" userId="f8477399-8342-45ea-a416-8b364ec86636" providerId="ADAL" clId="{F312F346-684A-4963-95CD-F40FB6DDA30B}" dt="2023-12-04T12:15:42.368" v="440" actId="47"/>
        <pc:sldMkLst>
          <pc:docMk/>
          <pc:sldMk cId="1240566471" sldId="281"/>
        </pc:sldMkLst>
      </pc:sldChg>
      <pc:sldChg chg="del">
        <pc:chgData name="Jakob Tendel" userId="f8477399-8342-45ea-a416-8b364ec86636" providerId="ADAL" clId="{F312F346-684A-4963-95CD-F40FB6DDA30B}" dt="2023-12-04T12:15:42.368" v="440" actId="47"/>
        <pc:sldMkLst>
          <pc:docMk/>
          <pc:sldMk cId="699061031" sldId="370"/>
        </pc:sldMkLst>
      </pc:sldChg>
      <pc:sldChg chg="modSp mod">
        <pc:chgData name="Jakob Tendel" userId="f8477399-8342-45ea-a416-8b364ec86636" providerId="ADAL" clId="{F312F346-684A-4963-95CD-F40FB6DDA30B}" dt="2023-12-04T11:54:25.987" v="74" actId="20577"/>
        <pc:sldMkLst>
          <pc:docMk/>
          <pc:sldMk cId="3302544195" sldId="420"/>
        </pc:sldMkLst>
        <pc:spChg chg="mod">
          <ac:chgData name="Jakob Tendel" userId="f8477399-8342-45ea-a416-8b364ec86636" providerId="ADAL" clId="{F312F346-684A-4963-95CD-F40FB6DDA30B}" dt="2023-12-04T11:54:25.987" v="74" actId="20577"/>
          <ac:spMkLst>
            <pc:docMk/>
            <pc:sldMk cId="3302544195" sldId="420"/>
            <ac:spMk id="12" creationId="{0EE7EDA4-3067-4DC1-E658-1AB44EC4A9F6}"/>
          </ac:spMkLst>
        </pc:spChg>
        <pc:spChg chg="mod">
          <ac:chgData name="Jakob Tendel" userId="f8477399-8342-45ea-a416-8b364ec86636" providerId="ADAL" clId="{F312F346-684A-4963-95CD-F40FB6DDA30B}" dt="2023-12-04T11:53:50.539" v="25" actId="113"/>
          <ac:spMkLst>
            <pc:docMk/>
            <pc:sldMk cId="3302544195" sldId="420"/>
            <ac:spMk id="20" creationId="{D4C65C26-CF99-E236-2A5D-989BA89C0B6D}"/>
          </ac:spMkLst>
        </pc:spChg>
      </pc:sldChg>
      <pc:sldChg chg="del">
        <pc:chgData name="Jakob Tendel" userId="f8477399-8342-45ea-a416-8b364ec86636" providerId="ADAL" clId="{F312F346-684A-4963-95CD-F40FB6DDA30B}" dt="2023-12-04T12:15:42.368" v="440" actId="47"/>
        <pc:sldMkLst>
          <pc:docMk/>
          <pc:sldMk cId="326360479" sldId="422"/>
        </pc:sldMkLst>
      </pc:sldChg>
      <pc:sldChg chg="del">
        <pc:chgData name="Jakob Tendel" userId="f8477399-8342-45ea-a416-8b364ec86636" providerId="ADAL" clId="{F312F346-684A-4963-95CD-F40FB6DDA30B}" dt="2023-12-04T12:15:42.368" v="440" actId="47"/>
        <pc:sldMkLst>
          <pc:docMk/>
          <pc:sldMk cId="2394232998" sldId="424"/>
        </pc:sldMkLst>
      </pc:sldChg>
      <pc:sldChg chg="del">
        <pc:chgData name="Jakob Tendel" userId="f8477399-8342-45ea-a416-8b364ec86636" providerId="ADAL" clId="{F312F346-684A-4963-95CD-F40FB6DDA30B}" dt="2023-12-04T12:15:42.368" v="440" actId="47"/>
        <pc:sldMkLst>
          <pc:docMk/>
          <pc:sldMk cId="4076945306" sldId="425"/>
        </pc:sldMkLst>
      </pc:sldChg>
      <pc:sldChg chg="del">
        <pc:chgData name="Jakob Tendel" userId="f8477399-8342-45ea-a416-8b364ec86636" providerId="ADAL" clId="{F312F346-684A-4963-95CD-F40FB6DDA30B}" dt="2023-12-04T12:15:42.368" v="440" actId="47"/>
        <pc:sldMkLst>
          <pc:docMk/>
          <pc:sldMk cId="4035625150" sldId="427"/>
        </pc:sldMkLst>
      </pc:sldChg>
      <pc:sldChg chg="del">
        <pc:chgData name="Jakob Tendel" userId="f8477399-8342-45ea-a416-8b364ec86636" providerId="ADAL" clId="{F312F346-684A-4963-95CD-F40FB6DDA30B}" dt="2023-12-04T12:15:42.368" v="440" actId="47"/>
        <pc:sldMkLst>
          <pc:docMk/>
          <pc:sldMk cId="2311298008" sldId="428"/>
        </pc:sldMkLst>
      </pc:sldChg>
      <pc:sldChg chg="del">
        <pc:chgData name="Jakob Tendel" userId="f8477399-8342-45ea-a416-8b364ec86636" providerId="ADAL" clId="{F312F346-684A-4963-95CD-F40FB6DDA30B}" dt="2023-12-04T12:15:42.368" v="440" actId="47"/>
        <pc:sldMkLst>
          <pc:docMk/>
          <pc:sldMk cId="2136670861" sldId="1064"/>
        </pc:sldMkLst>
      </pc:sldChg>
      <pc:sldChg chg="ord">
        <pc:chgData name="Jakob Tendel" userId="f8477399-8342-45ea-a416-8b364ec86636" providerId="ADAL" clId="{F312F346-684A-4963-95CD-F40FB6DDA30B}" dt="2023-12-04T12:15:28.855" v="439"/>
        <pc:sldMkLst>
          <pc:docMk/>
          <pc:sldMk cId="2435187838" sldId="1087"/>
        </pc:sldMkLst>
      </pc:sldChg>
      <pc:sldChg chg="modSp mod">
        <pc:chgData name="Jakob Tendel" userId="f8477399-8342-45ea-a416-8b364ec86636" providerId="ADAL" clId="{F312F346-684A-4963-95CD-F40FB6DDA30B}" dt="2023-12-04T12:00:36.297" v="251" actId="20577"/>
        <pc:sldMkLst>
          <pc:docMk/>
          <pc:sldMk cId="1168910848" sldId="1088"/>
        </pc:sldMkLst>
        <pc:spChg chg="mod">
          <ac:chgData name="Jakob Tendel" userId="f8477399-8342-45ea-a416-8b364ec86636" providerId="ADAL" clId="{F312F346-684A-4963-95CD-F40FB6DDA30B}" dt="2023-12-04T11:56:00.032" v="116" actId="20577"/>
          <ac:spMkLst>
            <pc:docMk/>
            <pc:sldMk cId="1168910848" sldId="1088"/>
            <ac:spMk id="5" creationId="{41CA5AD0-6A3F-DAAC-E143-ADC00D6E7EC2}"/>
          </ac:spMkLst>
        </pc:spChg>
        <pc:spChg chg="mod">
          <ac:chgData name="Jakob Tendel" userId="f8477399-8342-45ea-a416-8b364ec86636" providerId="ADAL" clId="{F312F346-684A-4963-95CD-F40FB6DDA30B}" dt="2023-12-04T11:56:40.394" v="172" actId="20577"/>
          <ac:spMkLst>
            <pc:docMk/>
            <pc:sldMk cId="1168910848" sldId="1088"/>
            <ac:spMk id="6" creationId="{DDB141E1-43F9-3E4F-6713-18C2A0039503}"/>
          </ac:spMkLst>
        </pc:spChg>
        <pc:spChg chg="mod">
          <ac:chgData name="Jakob Tendel" userId="f8477399-8342-45ea-a416-8b364ec86636" providerId="ADAL" clId="{F312F346-684A-4963-95CD-F40FB6DDA30B}" dt="2023-12-04T12:00:36.297" v="251" actId="20577"/>
          <ac:spMkLst>
            <pc:docMk/>
            <pc:sldMk cId="1168910848" sldId="1088"/>
            <ac:spMk id="7" creationId="{52E527F0-4B0B-D3AA-108E-FA61732C2D79}"/>
          </ac:spMkLst>
        </pc:spChg>
        <pc:spChg chg="mod">
          <ac:chgData name="Jakob Tendel" userId="f8477399-8342-45ea-a416-8b364ec86636" providerId="ADAL" clId="{F312F346-684A-4963-95CD-F40FB6DDA30B}" dt="2023-12-04T11:57:14.922" v="207" actId="20577"/>
          <ac:spMkLst>
            <pc:docMk/>
            <pc:sldMk cId="1168910848" sldId="1088"/>
            <ac:spMk id="8" creationId="{F181B51E-0493-D3C0-11D7-EAFD8D57F3D3}"/>
          </ac:spMkLst>
        </pc:spChg>
      </pc:sldChg>
      <pc:sldChg chg="del">
        <pc:chgData name="Jakob Tendel" userId="f8477399-8342-45ea-a416-8b364ec86636" providerId="ADAL" clId="{F312F346-684A-4963-95CD-F40FB6DDA30B}" dt="2023-12-04T12:15:42.368" v="440" actId="47"/>
        <pc:sldMkLst>
          <pc:docMk/>
          <pc:sldMk cId="458026153" sldId="1089"/>
        </pc:sldMkLst>
      </pc:sldChg>
      <pc:sldChg chg="mod ord modShow">
        <pc:chgData name="Jakob Tendel" userId="f8477399-8342-45ea-a416-8b364ec86636" providerId="ADAL" clId="{F312F346-684A-4963-95CD-F40FB6DDA30B}" dt="2023-12-04T17:00:32.182" v="964"/>
        <pc:sldMkLst>
          <pc:docMk/>
          <pc:sldMk cId="2068927502" sldId="1093"/>
        </pc:sldMkLst>
      </pc:sldChg>
      <pc:sldChg chg="addSp delSp modSp mod ord modNotesTx">
        <pc:chgData name="Jakob Tendel" userId="f8477399-8342-45ea-a416-8b364ec86636" providerId="ADAL" clId="{F312F346-684A-4963-95CD-F40FB6DDA30B}" dt="2023-12-05T10:28:15.741" v="1192" actId="207"/>
        <pc:sldMkLst>
          <pc:docMk/>
          <pc:sldMk cId="2485649069" sldId="1094"/>
        </pc:sldMkLst>
        <pc:spChg chg="mod">
          <ac:chgData name="Jakob Tendel" userId="f8477399-8342-45ea-a416-8b364ec86636" providerId="ADAL" clId="{F312F346-684A-4963-95CD-F40FB6DDA30B}" dt="2023-12-04T12:04:20.108" v="259" actId="1076"/>
          <ac:spMkLst>
            <pc:docMk/>
            <pc:sldMk cId="2485649069" sldId="1094"/>
            <ac:spMk id="4" creationId="{26A47DCC-0C33-13DB-EC35-C21AA478E90B}"/>
          </ac:spMkLst>
        </pc:spChg>
        <pc:spChg chg="mod">
          <ac:chgData name="Jakob Tendel" userId="f8477399-8342-45ea-a416-8b364ec86636" providerId="ADAL" clId="{F312F346-684A-4963-95CD-F40FB6DDA30B}" dt="2023-12-04T12:12:20.079" v="418" actId="14100"/>
          <ac:spMkLst>
            <pc:docMk/>
            <pc:sldMk cId="2485649069" sldId="1094"/>
            <ac:spMk id="5" creationId="{F0DA281E-DF30-107F-95D1-6D425D3D6A2C}"/>
          </ac:spMkLst>
        </pc:spChg>
        <pc:spChg chg="add del mod">
          <ac:chgData name="Jakob Tendel" userId="f8477399-8342-45ea-a416-8b364ec86636" providerId="ADAL" clId="{F312F346-684A-4963-95CD-F40FB6DDA30B}" dt="2023-12-04T12:13:59.977" v="437" actId="478"/>
          <ac:spMkLst>
            <pc:docMk/>
            <pc:sldMk cId="2485649069" sldId="1094"/>
            <ac:spMk id="6" creationId="{916B89D6-DE9F-0F12-CD28-B289369CBEE5}"/>
          </ac:spMkLst>
        </pc:spChg>
        <pc:spChg chg="mod">
          <ac:chgData name="Jakob Tendel" userId="f8477399-8342-45ea-a416-8b364ec86636" providerId="ADAL" clId="{F312F346-684A-4963-95CD-F40FB6DDA30B}" dt="2023-12-04T12:10:24.845" v="363" actId="1038"/>
          <ac:spMkLst>
            <pc:docMk/>
            <pc:sldMk cId="2485649069" sldId="1094"/>
            <ac:spMk id="7" creationId="{8E8F79DA-61C5-1AC6-1ECF-6C213983C4D9}"/>
          </ac:spMkLst>
        </pc:spChg>
        <pc:spChg chg="mod">
          <ac:chgData name="Jakob Tendel" userId="f8477399-8342-45ea-a416-8b364ec86636" providerId="ADAL" clId="{F312F346-684A-4963-95CD-F40FB6DDA30B}" dt="2023-12-04T12:10:24.845" v="363" actId="1038"/>
          <ac:spMkLst>
            <pc:docMk/>
            <pc:sldMk cId="2485649069" sldId="1094"/>
            <ac:spMk id="8" creationId="{C048C7D6-42B6-9D8C-9FC4-A2E46FA9EFA0}"/>
          </ac:spMkLst>
        </pc:spChg>
        <pc:spChg chg="mod">
          <ac:chgData name="Jakob Tendel" userId="f8477399-8342-45ea-a416-8b364ec86636" providerId="ADAL" clId="{F312F346-684A-4963-95CD-F40FB6DDA30B}" dt="2023-12-04T12:10:24.845" v="363" actId="1038"/>
          <ac:spMkLst>
            <pc:docMk/>
            <pc:sldMk cId="2485649069" sldId="1094"/>
            <ac:spMk id="9" creationId="{0F9952E6-F3F0-A456-B71A-4C124A45C0B5}"/>
          </ac:spMkLst>
        </pc:spChg>
        <pc:spChg chg="mod">
          <ac:chgData name="Jakob Tendel" userId="f8477399-8342-45ea-a416-8b364ec86636" providerId="ADAL" clId="{F312F346-684A-4963-95CD-F40FB6DDA30B}" dt="2023-12-04T12:04:52.775" v="270" actId="20577"/>
          <ac:spMkLst>
            <pc:docMk/>
            <pc:sldMk cId="2485649069" sldId="1094"/>
            <ac:spMk id="10" creationId="{15ADDA3A-0ADD-0D28-DE10-4D4F3FC9A94E}"/>
          </ac:spMkLst>
        </pc:spChg>
        <pc:spChg chg="mod">
          <ac:chgData name="Jakob Tendel" userId="f8477399-8342-45ea-a416-8b364ec86636" providerId="ADAL" clId="{F312F346-684A-4963-95CD-F40FB6DDA30B}" dt="2023-12-04T12:13:33.567" v="436" actId="14100"/>
          <ac:spMkLst>
            <pc:docMk/>
            <pc:sldMk cId="2485649069" sldId="1094"/>
            <ac:spMk id="12" creationId="{BFDF59B5-17E6-1C52-A648-F79F24E2CBCD}"/>
          </ac:spMkLst>
        </pc:spChg>
        <pc:spChg chg="mod">
          <ac:chgData name="Jakob Tendel" userId="f8477399-8342-45ea-a416-8b364ec86636" providerId="ADAL" clId="{F312F346-684A-4963-95CD-F40FB6DDA30B}" dt="2023-12-04T12:04:20.408" v="260" actId="1076"/>
          <ac:spMkLst>
            <pc:docMk/>
            <pc:sldMk cId="2485649069" sldId="1094"/>
            <ac:spMk id="14" creationId="{2775DBAD-87D1-B16B-83CB-1E2633F6FBBE}"/>
          </ac:spMkLst>
        </pc:spChg>
        <pc:spChg chg="add mod">
          <ac:chgData name="Jakob Tendel" userId="f8477399-8342-45ea-a416-8b364ec86636" providerId="ADAL" clId="{F312F346-684A-4963-95CD-F40FB6DDA30B}" dt="2023-12-04T12:11:00.961" v="408" actId="1076"/>
          <ac:spMkLst>
            <pc:docMk/>
            <pc:sldMk cId="2485649069" sldId="1094"/>
            <ac:spMk id="15" creationId="{FB717142-1714-5C05-430D-B8F6D82F0957}"/>
          </ac:spMkLst>
        </pc:spChg>
        <pc:spChg chg="mod">
          <ac:chgData name="Jakob Tendel" userId="f8477399-8342-45ea-a416-8b364ec86636" providerId="ADAL" clId="{F312F346-684A-4963-95CD-F40FB6DDA30B}" dt="2023-12-04T12:10:24.845" v="363" actId="1038"/>
          <ac:spMkLst>
            <pc:docMk/>
            <pc:sldMk cId="2485649069" sldId="1094"/>
            <ac:spMk id="17" creationId="{B3F35FEB-86F2-522D-C446-D6712E28080C}"/>
          </ac:spMkLst>
        </pc:spChg>
        <pc:spChg chg="mod">
          <ac:chgData name="Jakob Tendel" userId="f8477399-8342-45ea-a416-8b364ec86636" providerId="ADAL" clId="{F312F346-684A-4963-95CD-F40FB6DDA30B}" dt="2023-12-04T12:10:24.845" v="363" actId="1038"/>
          <ac:spMkLst>
            <pc:docMk/>
            <pc:sldMk cId="2485649069" sldId="1094"/>
            <ac:spMk id="18" creationId="{8378389A-051C-23F6-92EA-23A6185C5CB1}"/>
          </ac:spMkLst>
        </pc:spChg>
        <pc:spChg chg="mod">
          <ac:chgData name="Jakob Tendel" userId="f8477399-8342-45ea-a416-8b364ec86636" providerId="ADAL" clId="{F312F346-684A-4963-95CD-F40FB6DDA30B}" dt="2023-12-04T12:10:24.845" v="363" actId="1038"/>
          <ac:spMkLst>
            <pc:docMk/>
            <pc:sldMk cId="2485649069" sldId="1094"/>
            <ac:spMk id="19" creationId="{900B0A40-A543-3BAE-A5FF-C09DF3E7A4A8}"/>
          </ac:spMkLst>
        </pc:spChg>
        <pc:spChg chg="mod">
          <ac:chgData name="Jakob Tendel" userId="f8477399-8342-45ea-a416-8b364ec86636" providerId="ADAL" clId="{F312F346-684A-4963-95CD-F40FB6DDA30B}" dt="2023-12-05T10:28:15.741" v="1192" actId="207"/>
          <ac:spMkLst>
            <pc:docMk/>
            <pc:sldMk cId="2485649069" sldId="1094"/>
            <ac:spMk id="20" creationId="{8D1A623D-2950-3439-1459-3251A30458AB}"/>
          </ac:spMkLst>
        </pc:spChg>
        <pc:spChg chg="mod">
          <ac:chgData name="Jakob Tendel" userId="f8477399-8342-45ea-a416-8b364ec86636" providerId="ADAL" clId="{F312F346-684A-4963-95CD-F40FB6DDA30B}" dt="2023-12-04T12:07:43.333" v="334" actId="404"/>
          <ac:spMkLst>
            <pc:docMk/>
            <pc:sldMk cId="2485649069" sldId="1094"/>
            <ac:spMk id="24" creationId="{2A7F5A42-84EA-5707-0484-A44BCF3261B2}"/>
          </ac:spMkLst>
        </pc:spChg>
      </pc:sldChg>
      <pc:sldChg chg="modSp mod ord">
        <pc:chgData name="Jakob Tendel" userId="f8477399-8342-45ea-a416-8b364ec86636" providerId="ADAL" clId="{F312F346-684A-4963-95CD-F40FB6DDA30B}" dt="2023-12-04T16:28:54.916" v="952"/>
        <pc:sldMkLst>
          <pc:docMk/>
          <pc:sldMk cId="2721140372" sldId="1096"/>
        </pc:sldMkLst>
        <pc:spChg chg="mod">
          <ac:chgData name="Jakob Tendel" userId="f8477399-8342-45ea-a416-8b364ec86636" providerId="ADAL" clId="{F312F346-684A-4963-95CD-F40FB6DDA30B}" dt="2023-12-04T12:20:50.161" v="772" actId="20577"/>
          <ac:spMkLst>
            <pc:docMk/>
            <pc:sldMk cId="2721140372" sldId="1096"/>
            <ac:spMk id="4" creationId="{0CD5D81C-74B3-E5D1-F0F5-5915F06AB44D}"/>
          </ac:spMkLst>
        </pc:spChg>
      </pc:sldChg>
      <pc:sldChg chg="modSp mod">
        <pc:chgData name="Jakob Tendel" userId="f8477399-8342-45ea-a416-8b364ec86636" providerId="ADAL" clId="{F312F346-684A-4963-95CD-F40FB6DDA30B}" dt="2023-12-05T10:34:31.404" v="1221" actId="2711"/>
        <pc:sldMkLst>
          <pc:docMk/>
          <pc:sldMk cId="4020166498" sldId="1097"/>
        </pc:sldMkLst>
        <pc:spChg chg="mod">
          <ac:chgData name="Jakob Tendel" userId="f8477399-8342-45ea-a416-8b364ec86636" providerId="ADAL" clId="{F312F346-684A-4963-95CD-F40FB6DDA30B}" dt="2023-12-04T12:23:49.743" v="867" actId="20577"/>
          <ac:spMkLst>
            <pc:docMk/>
            <pc:sldMk cId="4020166498" sldId="1097"/>
            <ac:spMk id="4" creationId="{D15A0D7F-BBDD-6A8A-8140-A808A0BEA3DD}"/>
          </ac:spMkLst>
        </pc:spChg>
        <pc:graphicFrameChg chg="mod">
          <ac:chgData name="Jakob Tendel" userId="f8477399-8342-45ea-a416-8b364ec86636" providerId="ADAL" clId="{F312F346-684A-4963-95CD-F40FB6DDA30B}" dt="2023-12-05T10:34:31.404" v="1221" actId="2711"/>
          <ac:graphicFrameMkLst>
            <pc:docMk/>
            <pc:sldMk cId="4020166498" sldId="1097"/>
            <ac:graphicFrameMk id="8" creationId="{02AD5707-1860-7CD4-F4CC-4DA351AA5517}"/>
          </ac:graphicFrameMkLst>
        </pc:graphicFrameChg>
      </pc:sldChg>
      <pc:sldChg chg="addSp modSp mod">
        <pc:chgData name="Jakob Tendel" userId="f8477399-8342-45ea-a416-8b364ec86636" providerId="ADAL" clId="{F312F346-684A-4963-95CD-F40FB6DDA30B}" dt="2023-12-05T10:44:35.975" v="1548" actId="207"/>
        <pc:sldMkLst>
          <pc:docMk/>
          <pc:sldMk cId="4228612312" sldId="1099"/>
        </pc:sldMkLst>
        <pc:spChg chg="add mod">
          <ac:chgData name="Jakob Tendel" userId="f8477399-8342-45ea-a416-8b364ec86636" providerId="ADAL" clId="{F312F346-684A-4963-95CD-F40FB6DDA30B}" dt="2023-12-05T10:43:02.659" v="1545"/>
          <ac:spMkLst>
            <pc:docMk/>
            <pc:sldMk cId="4228612312" sldId="1099"/>
            <ac:spMk id="4" creationId="{4E8C64C1-0D0E-C6C3-4C0B-80491CCBE061}"/>
          </ac:spMkLst>
        </pc:spChg>
        <pc:graphicFrameChg chg="mod modGraphic">
          <ac:chgData name="Jakob Tendel" userId="f8477399-8342-45ea-a416-8b364ec86636" providerId="ADAL" clId="{F312F346-684A-4963-95CD-F40FB6DDA30B}" dt="2023-12-05T10:44:35.975" v="1548" actId="207"/>
          <ac:graphicFrameMkLst>
            <pc:docMk/>
            <pc:sldMk cId="4228612312" sldId="1099"/>
            <ac:graphicFrameMk id="6" creationId="{421506FB-AF36-A7D0-4336-78D7E80FFA79}"/>
          </ac:graphicFrameMkLst>
        </pc:graphicFrameChg>
      </pc:sldChg>
      <pc:sldChg chg="modSp mod">
        <pc:chgData name="Jakob Tendel" userId="f8477399-8342-45ea-a416-8b364ec86636" providerId="ADAL" clId="{F312F346-684A-4963-95CD-F40FB6DDA30B}" dt="2023-12-05T10:33:51.819" v="1218"/>
        <pc:sldMkLst>
          <pc:docMk/>
          <pc:sldMk cId="1407817821" sldId="1104"/>
        </pc:sldMkLst>
        <pc:spChg chg="mod">
          <ac:chgData name="Jakob Tendel" userId="f8477399-8342-45ea-a416-8b364ec86636" providerId="ADAL" clId="{F312F346-684A-4963-95CD-F40FB6DDA30B}" dt="2023-12-05T10:19:44.174" v="1134" actId="20577"/>
          <ac:spMkLst>
            <pc:docMk/>
            <pc:sldMk cId="1407817821" sldId="1104"/>
            <ac:spMk id="2" creationId="{B545A1B0-EED7-867C-8BE0-194B3F8BD1D6}"/>
          </ac:spMkLst>
        </pc:spChg>
        <pc:graphicFrameChg chg="mod">
          <ac:chgData name="Jakob Tendel" userId="f8477399-8342-45ea-a416-8b364ec86636" providerId="ADAL" clId="{F312F346-684A-4963-95CD-F40FB6DDA30B}" dt="2023-12-05T10:33:51.819" v="1218"/>
          <ac:graphicFrameMkLst>
            <pc:docMk/>
            <pc:sldMk cId="1407817821" sldId="1104"/>
            <ac:graphicFrameMk id="6" creationId="{D8462D2C-2A71-D811-EF34-639BB148BBD8}"/>
          </ac:graphicFrameMkLst>
        </pc:graphicFrameChg>
      </pc:sldChg>
      <pc:sldChg chg="del">
        <pc:chgData name="Jakob Tendel" userId="f8477399-8342-45ea-a416-8b364ec86636" providerId="ADAL" clId="{F312F346-684A-4963-95CD-F40FB6DDA30B}" dt="2023-12-05T10:19:30.462" v="1133" actId="47"/>
        <pc:sldMkLst>
          <pc:docMk/>
          <pc:sldMk cId="3231816474" sldId="1105"/>
        </pc:sldMkLst>
      </pc:sldChg>
      <pc:sldChg chg="del">
        <pc:chgData name="Jakob Tendel" userId="f8477399-8342-45ea-a416-8b364ec86636" providerId="ADAL" clId="{F312F346-684A-4963-95CD-F40FB6DDA30B}" dt="2023-12-05T10:22:54.034" v="1176" actId="47"/>
        <pc:sldMkLst>
          <pc:docMk/>
          <pc:sldMk cId="766793116" sldId="1107"/>
        </pc:sldMkLst>
      </pc:sldChg>
      <pc:sldChg chg="modSp mod ord">
        <pc:chgData name="Jakob Tendel" userId="f8477399-8342-45ea-a416-8b364ec86636" providerId="ADAL" clId="{F312F346-684A-4963-95CD-F40FB6DDA30B}" dt="2023-12-04T16:52:28.954" v="961"/>
        <pc:sldMkLst>
          <pc:docMk/>
          <pc:sldMk cId="4043441758" sldId="1108"/>
        </pc:sldMkLst>
        <pc:graphicFrameChg chg="mod modGraphic">
          <ac:chgData name="Jakob Tendel" userId="f8477399-8342-45ea-a416-8b364ec86636" providerId="ADAL" clId="{F312F346-684A-4963-95CD-F40FB6DDA30B}" dt="2023-12-04T15:46:31.184" v="950" actId="20577"/>
          <ac:graphicFrameMkLst>
            <pc:docMk/>
            <pc:sldMk cId="4043441758" sldId="1108"/>
            <ac:graphicFrameMk id="12" creationId="{855EE4DD-CFB6-A528-FFC2-9770C6BD2DF0}"/>
          </ac:graphicFrameMkLst>
        </pc:graphicFrameChg>
      </pc:sldChg>
      <pc:sldChg chg="modSp add del mod">
        <pc:chgData name="Jakob Tendel" userId="f8477399-8342-45ea-a416-8b364ec86636" providerId="ADAL" clId="{F312F346-684A-4963-95CD-F40FB6DDA30B}" dt="2023-12-05T10:28:42.456" v="1196" actId="2696"/>
        <pc:sldMkLst>
          <pc:docMk/>
          <pc:sldMk cId="482760171" sldId="1109"/>
        </pc:sldMkLst>
        <pc:spChg chg="mod">
          <ac:chgData name="Jakob Tendel" userId="f8477399-8342-45ea-a416-8b364ec86636" providerId="ADAL" clId="{F312F346-684A-4963-95CD-F40FB6DDA30B}" dt="2023-12-05T10:25:24.198" v="1186" actId="207"/>
          <ac:spMkLst>
            <pc:docMk/>
            <pc:sldMk cId="482760171" sldId="1109"/>
            <ac:spMk id="4" creationId="{26A47DCC-0C33-13DB-EC35-C21AA478E90B}"/>
          </ac:spMkLst>
        </pc:spChg>
        <pc:spChg chg="mod">
          <ac:chgData name="Jakob Tendel" userId="f8477399-8342-45ea-a416-8b364ec86636" providerId="ADAL" clId="{F312F346-684A-4963-95CD-F40FB6DDA30B}" dt="2023-12-05T10:25:29.229" v="1187" actId="207"/>
          <ac:spMkLst>
            <pc:docMk/>
            <pc:sldMk cId="482760171" sldId="1109"/>
            <ac:spMk id="5" creationId="{F0DA281E-DF30-107F-95D1-6D425D3D6A2C}"/>
          </ac:spMkLst>
        </pc:spChg>
        <pc:spChg chg="mod">
          <ac:chgData name="Jakob Tendel" userId="f8477399-8342-45ea-a416-8b364ec86636" providerId="ADAL" clId="{F312F346-684A-4963-95CD-F40FB6DDA30B}" dt="2023-12-05T10:25:29.229" v="1187" actId="207"/>
          <ac:spMkLst>
            <pc:docMk/>
            <pc:sldMk cId="482760171" sldId="1109"/>
            <ac:spMk id="10" creationId="{15ADDA3A-0ADD-0D28-DE10-4D4F3FC9A94E}"/>
          </ac:spMkLst>
        </pc:spChg>
        <pc:spChg chg="mod">
          <ac:chgData name="Jakob Tendel" userId="f8477399-8342-45ea-a416-8b364ec86636" providerId="ADAL" clId="{F312F346-684A-4963-95CD-F40FB6DDA30B}" dt="2023-12-05T10:25:29.229" v="1187" actId="207"/>
          <ac:spMkLst>
            <pc:docMk/>
            <pc:sldMk cId="482760171" sldId="1109"/>
            <ac:spMk id="12" creationId="{BFDF59B5-17E6-1C52-A648-F79F24E2CBCD}"/>
          </ac:spMkLst>
        </pc:spChg>
        <pc:spChg chg="mod">
          <ac:chgData name="Jakob Tendel" userId="f8477399-8342-45ea-a416-8b364ec86636" providerId="ADAL" clId="{F312F346-684A-4963-95CD-F40FB6DDA30B}" dt="2023-12-05T10:25:24.198" v="1186" actId="207"/>
          <ac:spMkLst>
            <pc:docMk/>
            <pc:sldMk cId="482760171" sldId="1109"/>
            <ac:spMk id="13" creationId="{17B241CB-46FA-AFAB-391D-D9E42D77C2EA}"/>
          </ac:spMkLst>
        </pc:spChg>
        <pc:spChg chg="mod">
          <ac:chgData name="Jakob Tendel" userId="f8477399-8342-45ea-a416-8b364ec86636" providerId="ADAL" clId="{F312F346-684A-4963-95CD-F40FB6DDA30B}" dt="2023-12-05T10:25:24.198" v="1186" actId="207"/>
          <ac:spMkLst>
            <pc:docMk/>
            <pc:sldMk cId="482760171" sldId="1109"/>
            <ac:spMk id="14" creationId="{2775DBAD-87D1-B16B-83CB-1E2633F6FBBE}"/>
          </ac:spMkLst>
        </pc:spChg>
        <pc:spChg chg="mod">
          <ac:chgData name="Jakob Tendel" userId="f8477399-8342-45ea-a416-8b364ec86636" providerId="ADAL" clId="{F312F346-684A-4963-95CD-F40FB6DDA30B}" dt="2023-12-05T10:24:59.452" v="1184" actId="17032"/>
          <ac:spMkLst>
            <pc:docMk/>
            <pc:sldMk cId="482760171" sldId="1109"/>
            <ac:spMk id="16" creationId="{077C6156-CB0D-B6FE-81A3-F072D0ADE027}"/>
          </ac:spMkLst>
        </pc:spChg>
        <pc:spChg chg="mod">
          <ac:chgData name="Jakob Tendel" userId="f8477399-8342-45ea-a416-8b364ec86636" providerId="ADAL" clId="{F312F346-684A-4963-95CD-F40FB6DDA30B}" dt="2023-12-05T10:24:59.452" v="1184" actId="17032"/>
          <ac:spMkLst>
            <pc:docMk/>
            <pc:sldMk cId="482760171" sldId="1109"/>
            <ac:spMk id="20" creationId="{8D1A623D-2950-3439-1459-3251A30458AB}"/>
          </ac:spMkLst>
        </pc:spChg>
      </pc:sldChg>
      <pc:sldChg chg="modSp add mod">
        <pc:chgData name="Jakob Tendel" userId="f8477399-8342-45ea-a416-8b364ec86636" providerId="ADAL" clId="{F312F346-684A-4963-95CD-F40FB6DDA30B}" dt="2023-12-05T10:29:42.487" v="1214" actId="20577"/>
        <pc:sldMkLst>
          <pc:docMk/>
          <pc:sldMk cId="2878431403" sldId="1110"/>
        </pc:sldMkLst>
        <pc:spChg chg="mod">
          <ac:chgData name="Jakob Tendel" userId="f8477399-8342-45ea-a416-8b364ec86636" providerId="ADAL" clId="{F312F346-684A-4963-95CD-F40FB6DDA30B}" dt="2023-12-05T10:19:46.531" v="1135" actId="20577"/>
          <ac:spMkLst>
            <pc:docMk/>
            <pc:sldMk cId="2878431403" sldId="1110"/>
            <ac:spMk id="2" creationId="{B545A1B0-EED7-867C-8BE0-194B3F8BD1D6}"/>
          </ac:spMkLst>
        </pc:spChg>
        <pc:graphicFrameChg chg="mod modGraphic">
          <ac:chgData name="Jakob Tendel" userId="f8477399-8342-45ea-a416-8b364ec86636" providerId="ADAL" clId="{F312F346-684A-4963-95CD-F40FB6DDA30B}" dt="2023-12-05T10:29:42.487" v="1214" actId="20577"/>
          <ac:graphicFrameMkLst>
            <pc:docMk/>
            <pc:sldMk cId="2878431403" sldId="1110"/>
            <ac:graphicFrameMk id="6" creationId="{D8462D2C-2A71-D811-EF34-639BB148BBD8}"/>
          </ac:graphicFrameMkLst>
        </pc:graphicFrameChg>
      </pc:sldChg>
      <pc:sldChg chg="modSp add mod">
        <pc:chgData name="Jakob Tendel" userId="f8477399-8342-45ea-a416-8b364ec86636" providerId="ADAL" clId="{F312F346-684A-4963-95CD-F40FB6DDA30B}" dt="2023-12-05T10:42:35.272" v="1544" actId="2084"/>
        <pc:sldMkLst>
          <pc:docMk/>
          <pc:sldMk cId="3032580715" sldId="1111"/>
        </pc:sldMkLst>
        <pc:spChg chg="mod">
          <ac:chgData name="Jakob Tendel" userId="f8477399-8342-45ea-a416-8b364ec86636" providerId="ADAL" clId="{F312F346-684A-4963-95CD-F40FB6DDA30B}" dt="2023-12-05T10:19:57.828" v="1137" actId="20577"/>
          <ac:spMkLst>
            <pc:docMk/>
            <pc:sldMk cId="3032580715" sldId="1111"/>
            <ac:spMk id="2" creationId="{B545A1B0-EED7-867C-8BE0-194B3F8BD1D6}"/>
          </ac:spMkLst>
        </pc:spChg>
        <pc:graphicFrameChg chg="mod">
          <ac:chgData name="Jakob Tendel" userId="f8477399-8342-45ea-a416-8b364ec86636" providerId="ADAL" clId="{F312F346-684A-4963-95CD-F40FB6DDA30B}" dt="2023-12-05T10:42:35.272" v="1544" actId="2084"/>
          <ac:graphicFrameMkLst>
            <pc:docMk/>
            <pc:sldMk cId="3032580715" sldId="1111"/>
            <ac:graphicFrameMk id="6" creationId="{D8462D2C-2A71-D811-EF34-639BB148BBD8}"/>
          </ac:graphicFrameMkLst>
        </pc:graphicFrameChg>
      </pc:sldChg>
      <pc:sldChg chg="add ord">
        <pc:chgData name="Jakob Tendel" userId="f8477399-8342-45ea-a416-8b364ec86636" providerId="ADAL" clId="{F312F346-684A-4963-95CD-F40FB6DDA30B}" dt="2023-12-05T10:28:36.430" v="1195"/>
        <pc:sldMkLst>
          <pc:docMk/>
          <pc:sldMk cId="629499385" sldId="1112"/>
        </pc:sldMkLst>
      </pc:sldChg>
      <pc:sldChg chg="modSp add mod ord">
        <pc:chgData name="Jakob Tendel" userId="f8477399-8342-45ea-a416-8b364ec86636" providerId="ADAL" clId="{F312F346-684A-4963-95CD-F40FB6DDA30B}" dt="2023-12-05T10:45:20.331" v="1552"/>
        <pc:sldMkLst>
          <pc:docMk/>
          <pc:sldMk cId="4147728589" sldId="1113"/>
        </pc:sldMkLst>
        <pc:spChg chg="mod">
          <ac:chgData name="Jakob Tendel" userId="f8477399-8342-45ea-a416-8b364ec86636" providerId="ADAL" clId="{F312F346-684A-4963-95CD-F40FB6DDA30B}" dt="2023-12-05T10:37:35.126" v="1301" actId="20577"/>
          <ac:spMkLst>
            <pc:docMk/>
            <pc:sldMk cId="4147728589" sldId="1113"/>
            <ac:spMk id="3" creationId="{56EC6D8C-127D-C8E5-78A5-34084872D53C}"/>
          </ac:spMkLst>
        </pc:spChg>
        <pc:graphicFrameChg chg="mod modGraphic">
          <ac:chgData name="Jakob Tendel" userId="f8477399-8342-45ea-a416-8b364ec86636" providerId="ADAL" clId="{F312F346-684A-4963-95CD-F40FB6DDA30B}" dt="2023-12-05T10:45:20.331" v="1552"/>
          <ac:graphicFrameMkLst>
            <pc:docMk/>
            <pc:sldMk cId="4147728589" sldId="1113"/>
            <ac:graphicFrameMk id="12" creationId="{855EE4DD-CFB6-A528-FFC2-9770C6BD2DF0}"/>
          </ac:graphicFrameMkLst>
        </pc:graphicFrameChg>
      </pc:sldChg>
    </pc:docChg>
  </pc:docChgLst>
  <pc:docChgLst>
    <pc:chgData name="Jan Meijer" userId="29692c05-e53d-47a6-a4cf-58441243f9f9" providerId="ADAL" clId="{6A006B22-44D9-934A-AA42-6971A3B3D233}"/>
    <pc:docChg chg="addSld delSld modSld sldOrd delMainMaster">
      <pc:chgData name="Jan Meijer" userId="29692c05-e53d-47a6-a4cf-58441243f9f9" providerId="ADAL" clId="{6A006B22-44D9-934A-AA42-6971A3B3D233}" dt="2024-03-13T05:35:45.353" v="47" actId="255"/>
      <pc:docMkLst>
        <pc:docMk/>
      </pc:docMkLst>
      <pc:sldChg chg="del">
        <pc:chgData name="Jan Meijer" userId="29692c05-e53d-47a6-a4cf-58441243f9f9" providerId="ADAL" clId="{6A006B22-44D9-934A-AA42-6971A3B3D233}" dt="2024-03-13T05:23:50.648" v="3" actId="2696"/>
        <pc:sldMkLst>
          <pc:docMk/>
          <pc:sldMk cId="1067942643" sldId="259"/>
        </pc:sldMkLst>
      </pc:sldChg>
      <pc:sldChg chg="del">
        <pc:chgData name="Jan Meijer" userId="29692c05-e53d-47a6-a4cf-58441243f9f9" providerId="ADAL" clId="{6A006B22-44D9-934A-AA42-6971A3B3D233}" dt="2024-03-13T05:23:50.602" v="1" actId="2696"/>
        <pc:sldMkLst>
          <pc:docMk/>
          <pc:sldMk cId="246651045" sldId="1090"/>
        </pc:sldMkLst>
      </pc:sldChg>
      <pc:sldChg chg="del">
        <pc:chgData name="Jan Meijer" userId="29692c05-e53d-47a6-a4cf-58441243f9f9" providerId="ADAL" clId="{6A006B22-44D9-934A-AA42-6971A3B3D233}" dt="2024-03-13T05:30:03.748" v="20" actId="2696"/>
        <pc:sldMkLst>
          <pc:docMk/>
          <pc:sldMk cId="2068927502" sldId="1093"/>
        </pc:sldMkLst>
      </pc:sldChg>
      <pc:sldChg chg="addSp modSp mod">
        <pc:chgData name="Jan Meijer" userId="29692c05-e53d-47a6-a4cf-58441243f9f9" providerId="ADAL" clId="{6A006B22-44D9-934A-AA42-6971A3B3D233}" dt="2024-03-13T05:35:45.353" v="47" actId="255"/>
        <pc:sldMkLst>
          <pc:docMk/>
          <pc:sldMk cId="2485649069" sldId="1094"/>
        </pc:sldMkLst>
        <pc:spChg chg="mod">
          <ac:chgData name="Jan Meijer" userId="29692c05-e53d-47a6-a4cf-58441243f9f9" providerId="ADAL" clId="{6A006B22-44D9-934A-AA42-6971A3B3D233}" dt="2024-03-13T05:34:49.204" v="44" actId="14100"/>
          <ac:spMkLst>
            <pc:docMk/>
            <pc:sldMk cId="2485649069" sldId="1094"/>
            <ac:spMk id="2" creationId="{8517126E-D700-217F-3F9C-8288EB09B0D6}"/>
          </ac:spMkLst>
        </pc:spChg>
        <pc:spChg chg="add mod">
          <ac:chgData name="Jan Meijer" userId="29692c05-e53d-47a6-a4cf-58441243f9f9" providerId="ADAL" clId="{6A006B22-44D9-934A-AA42-6971A3B3D233}" dt="2024-03-13T05:35:05.381" v="45" actId="207"/>
          <ac:spMkLst>
            <pc:docMk/>
            <pc:sldMk cId="2485649069" sldId="1094"/>
            <ac:spMk id="6" creationId="{7F1FAFC3-476F-990A-2865-6858C6DEBDC3}"/>
          </ac:spMkLst>
        </pc:spChg>
        <pc:spChg chg="mod">
          <ac:chgData name="Jan Meijer" userId="29692c05-e53d-47a6-a4cf-58441243f9f9" providerId="ADAL" clId="{6A006B22-44D9-934A-AA42-6971A3B3D233}" dt="2024-03-13T05:35:45.353" v="47" actId="255"/>
          <ac:spMkLst>
            <pc:docMk/>
            <pc:sldMk cId="2485649069" sldId="1094"/>
            <ac:spMk id="24" creationId="{2A7F5A42-84EA-5707-0484-A44BCF3261B2}"/>
          </ac:spMkLst>
        </pc:spChg>
      </pc:sldChg>
      <pc:sldChg chg="ord">
        <pc:chgData name="Jan Meijer" userId="29692c05-e53d-47a6-a4cf-58441243f9f9" providerId="ADAL" clId="{6A006B22-44D9-934A-AA42-6971A3B3D233}" dt="2024-03-13T05:24:56.034" v="19" actId="20578"/>
        <pc:sldMkLst>
          <pc:docMk/>
          <pc:sldMk cId="2721140372" sldId="1096"/>
        </pc:sldMkLst>
      </pc:sldChg>
      <pc:sldChg chg="del">
        <pc:chgData name="Jan Meijer" userId="29692c05-e53d-47a6-a4cf-58441243f9f9" providerId="ADAL" clId="{6A006B22-44D9-934A-AA42-6971A3B3D233}" dt="2024-03-13T05:24:11.550" v="16" actId="2696"/>
        <pc:sldMkLst>
          <pc:docMk/>
          <pc:sldMk cId="4020166498" sldId="1097"/>
        </pc:sldMkLst>
      </pc:sldChg>
      <pc:sldChg chg="del">
        <pc:chgData name="Jan Meijer" userId="29692c05-e53d-47a6-a4cf-58441243f9f9" providerId="ADAL" clId="{6A006B22-44D9-934A-AA42-6971A3B3D233}" dt="2024-03-13T05:24:11.553" v="17" actId="2696"/>
        <pc:sldMkLst>
          <pc:docMk/>
          <pc:sldMk cId="3862973598" sldId="1098"/>
        </pc:sldMkLst>
      </pc:sldChg>
      <pc:sldChg chg="del">
        <pc:chgData name="Jan Meijer" userId="29692c05-e53d-47a6-a4cf-58441243f9f9" providerId="ADAL" clId="{6A006B22-44D9-934A-AA42-6971A3B3D233}" dt="2024-03-13T05:24:11.593" v="18" actId="2696"/>
        <pc:sldMkLst>
          <pc:docMk/>
          <pc:sldMk cId="4228612312" sldId="1099"/>
        </pc:sldMkLst>
      </pc:sldChg>
      <pc:sldChg chg="del">
        <pc:chgData name="Jan Meijer" userId="29692c05-e53d-47a6-a4cf-58441243f9f9" providerId="ADAL" clId="{6A006B22-44D9-934A-AA42-6971A3B3D233}" dt="2024-03-13T05:23:50.601" v="0" actId="2696"/>
        <pc:sldMkLst>
          <pc:docMk/>
          <pc:sldMk cId="4043441758" sldId="1108"/>
        </pc:sldMkLst>
      </pc:sldChg>
      <pc:sldChg chg="del">
        <pc:chgData name="Jan Meijer" userId="29692c05-e53d-47a6-a4cf-58441243f9f9" providerId="ADAL" clId="{6A006B22-44D9-934A-AA42-6971A3B3D233}" dt="2024-03-13T05:23:50.605" v="2" actId="2696"/>
        <pc:sldMkLst>
          <pc:docMk/>
          <pc:sldMk cId="4147728589" sldId="1113"/>
        </pc:sldMkLst>
      </pc:sldChg>
      <pc:sldChg chg="add">
        <pc:chgData name="Jan Meijer" userId="29692c05-e53d-47a6-a4cf-58441243f9f9" providerId="ADAL" clId="{6A006B22-44D9-934A-AA42-6971A3B3D233}" dt="2024-03-13T05:30:05.750" v="21"/>
        <pc:sldMkLst>
          <pc:docMk/>
          <pc:sldMk cId="1419327817" sldId="1369"/>
        </pc:sldMkLst>
      </pc:sldChg>
      <pc:sldChg chg="add ord">
        <pc:chgData name="Jan Meijer" userId="29692c05-e53d-47a6-a4cf-58441243f9f9" providerId="ADAL" clId="{6A006B22-44D9-934A-AA42-6971A3B3D233}" dt="2024-03-13T05:33:00.698" v="30" actId="20578"/>
        <pc:sldMkLst>
          <pc:docMk/>
          <pc:sldMk cId="4182311295" sldId="1000715"/>
        </pc:sldMkLst>
      </pc:sldChg>
      <pc:sldChg chg="add">
        <pc:chgData name="Jan Meijer" userId="29692c05-e53d-47a6-a4cf-58441243f9f9" providerId="ADAL" clId="{6A006B22-44D9-934A-AA42-6971A3B3D233}" dt="2024-03-13T05:30:05.750" v="21"/>
        <pc:sldMkLst>
          <pc:docMk/>
          <pc:sldMk cId="563385278" sldId="1000719"/>
        </pc:sldMkLst>
      </pc:sldChg>
      <pc:sldChg chg="add">
        <pc:chgData name="Jan Meijer" userId="29692c05-e53d-47a6-a4cf-58441243f9f9" providerId="ADAL" clId="{6A006B22-44D9-934A-AA42-6971A3B3D233}" dt="2024-03-13T05:30:05.750" v="21"/>
        <pc:sldMkLst>
          <pc:docMk/>
          <pc:sldMk cId="3912699390" sldId="1000724"/>
        </pc:sldMkLst>
      </pc:sldChg>
      <pc:sldChg chg="add del">
        <pc:chgData name="Jan Meijer" userId="29692c05-e53d-47a6-a4cf-58441243f9f9" providerId="ADAL" clId="{6A006B22-44D9-934A-AA42-6971A3B3D233}" dt="2024-03-13T05:31:14.186" v="23" actId="2696"/>
        <pc:sldMkLst>
          <pc:docMk/>
          <pc:sldMk cId="2591644260" sldId="1000725"/>
        </pc:sldMkLst>
      </pc:sldChg>
      <pc:sldChg chg="add del">
        <pc:chgData name="Jan Meijer" userId="29692c05-e53d-47a6-a4cf-58441243f9f9" providerId="ADAL" clId="{6A006B22-44D9-934A-AA42-6971A3B3D233}" dt="2024-03-13T05:32:50.695" v="28" actId="2696"/>
        <pc:sldMkLst>
          <pc:docMk/>
          <pc:sldMk cId="215897335" sldId="1000726"/>
        </pc:sldMkLst>
      </pc:sldChg>
      <pc:sldChg chg="add del">
        <pc:chgData name="Jan Meijer" userId="29692c05-e53d-47a6-a4cf-58441243f9f9" providerId="ADAL" clId="{6A006B22-44D9-934A-AA42-6971A3B3D233}" dt="2024-03-13T05:32:56.705" v="29" actId="2696"/>
        <pc:sldMkLst>
          <pc:docMk/>
          <pc:sldMk cId="2097740061" sldId="1000727"/>
        </pc:sldMkLst>
      </pc:sldChg>
      <pc:sldChg chg="add del">
        <pc:chgData name="Jan Meijer" userId="29692c05-e53d-47a6-a4cf-58441243f9f9" providerId="ADAL" clId="{6A006B22-44D9-934A-AA42-6971A3B3D233}" dt="2024-03-13T05:31:43.866" v="25" actId="2696"/>
        <pc:sldMkLst>
          <pc:docMk/>
          <pc:sldMk cId="3520268028" sldId="1000728"/>
        </pc:sldMkLst>
      </pc:sldChg>
      <pc:sldMasterChg chg="del delSldLayout">
        <pc:chgData name="Jan Meijer" userId="29692c05-e53d-47a6-a4cf-58441243f9f9" providerId="ADAL" clId="{6A006B22-44D9-934A-AA42-6971A3B3D233}" dt="2024-03-13T05:23:50.655" v="15" actId="2696"/>
        <pc:sldMasterMkLst>
          <pc:docMk/>
          <pc:sldMasterMk cId="2725694485" sldId="2147483693"/>
        </pc:sldMasterMkLst>
        <pc:sldLayoutChg chg="del">
          <pc:chgData name="Jan Meijer" userId="29692c05-e53d-47a6-a4cf-58441243f9f9" providerId="ADAL" clId="{6A006B22-44D9-934A-AA42-6971A3B3D233}" dt="2024-03-13T05:23:50.649" v="4" actId="2696"/>
          <pc:sldLayoutMkLst>
            <pc:docMk/>
            <pc:sldMasterMk cId="2725694485" sldId="2147483693"/>
            <pc:sldLayoutMk cId="16338521" sldId="2147483694"/>
          </pc:sldLayoutMkLst>
        </pc:sldLayoutChg>
        <pc:sldLayoutChg chg="del">
          <pc:chgData name="Jan Meijer" userId="29692c05-e53d-47a6-a4cf-58441243f9f9" providerId="ADAL" clId="{6A006B22-44D9-934A-AA42-6971A3B3D233}" dt="2024-03-13T05:23:50.650" v="5" actId="2696"/>
          <pc:sldLayoutMkLst>
            <pc:docMk/>
            <pc:sldMasterMk cId="2725694485" sldId="2147483693"/>
            <pc:sldLayoutMk cId="4169660181" sldId="2147483695"/>
          </pc:sldLayoutMkLst>
        </pc:sldLayoutChg>
        <pc:sldLayoutChg chg="del">
          <pc:chgData name="Jan Meijer" userId="29692c05-e53d-47a6-a4cf-58441243f9f9" providerId="ADAL" clId="{6A006B22-44D9-934A-AA42-6971A3B3D233}" dt="2024-03-13T05:23:50.650" v="6" actId="2696"/>
          <pc:sldLayoutMkLst>
            <pc:docMk/>
            <pc:sldMasterMk cId="2725694485" sldId="2147483693"/>
            <pc:sldLayoutMk cId="3437502541" sldId="2147483696"/>
          </pc:sldLayoutMkLst>
        </pc:sldLayoutChg>
        <pc:sldLayoutChg chg="del">
          <pc:chgData name="Jan Meijer" userId="29692c05-e53d-47a6-a4cf-58441243f9f9" providerId="ADAL" clId="{6A006B22-44D9-934A-AA42-6971A3B3D233}" dt="2024-03-13T05:23:50.651" v="7" actId="2696"/>
          <pc:sldLayoutMkLst>
            <pc:docMk/>
            <pc:sldMasterMk cId="2725694485" sldId="2147483693"/>
            <pc:sldLayoutMk cId="1655694706" sldId="2147483697"/>
          </pc:sldLayoutMkLst>
        </pc:sldLayoutChg>
        <pc:sldLayoutChg chg="del">
          <pc:chgData name="Jan Meijer" userId="29692c05-e53d-47a6-a4cf-58441243f9f9" providerId="ADAL" clId="{6A006B22-44D9-934A-AA42-6971A3B3D233}" dt="2024-03-13T05:23:50.651" v="8" actId="2696"/>
          <pc:sldLayoutMkLst>
            <pc:docMk/>
            <pc:sldMasterMk cId="2725694485" sldId="2147483693"/>
            <pc:sldLayoutMk cId="1944180138" sldId="2147483698"/>
          </pc:sldLayoutMkLst>
        </pc:sldLayoutChg>
        <pc:sldLayoutChg chg="del">
          <pc:chgData name="Jan Meijer" userId="29692c05-e53d-47a6-a4cf-58441243f9f9" providerId="ADAL" clId="{6A006B22-44D9-934A-AA42-6971A3B3D233}" dt="2024-03-13T05:23:50.652" v="9" actId="2696"/>
          <pc:sldLayoutMkLst>
            <pc:docMk/>
            <pc:sldMasterMk cId="2725694485" sldId="2147483693"/>
            <pc:sldLayoutMk cId="2074483464" sldId="2147483699"/>
          </pc:sldLayoutMkLst>
        </pc:sldLayoutChg>
        <pc:sldLayoutChg chg="del">
          <pc:chgData name="Jan Meijer" userId="29692c05-e53d-47a6-a4cf-58441243f9f9" providerId="ADAL" clId="{6A006B22-44D9-934A-AA42-6971A3B3D233}" dt="2024-03-13T05:23:50.652" v="10" actId="2696"/>
          <pc:sldLayoutMkLst>
            <pc:docMk/>
            <pc:sldMasterMk cId="2725694485" sldId="2147483693"/>
            <pc:sldLayoutMk cId="2821987104" sldId="2147483700"/>
          </pc:sldLayoutMkLst>
        </pc:sldLayoutChg>
        <pc:sldLayoutChg chg="del">
          <pc:chgData name="Jan Meijer" userId="29692c05-e53d-47a6-a4cf-58441243f9f9" providerId="ADAL" clId="{6A006B22-44D9-934A-AA42-6971A3B3D233}" dt="2024-03-13T05:23:50.653" v="11" actId="2696"/>
          <pc:sldLayoutMkLst>
            <pc:docMk/>
            <pc:sldMasterMk cId="2725694485" sldId="2147483693"/>
            <pc:sldLayoutMk cId="67674852" sldId="2147483701"/>
          </pc:sldLayoutMkLst>
        </pc:sldLayoutChg>
        <pc:sldLayoutChg chg="del">
          <pc:chgData name="Jan Meijer" userId="29692c05-e53d-47a6-a4cf-58441243f9f9" providerId="ADAL" clId="{6A006B22-44D9-934A-AA42-6971A3B3D233}" dt="2024-03-13T05:23:50.653" v="12" actId="2696"/>
          <pc:sldLayoutMkLst>
            <pc:docMk/>
            <pc:sldMasterMk cId="2725694485" sldId="2147483693"/>
            <pc:sldLayoutMk cId="1196220786" sldId="2147483702"/>
          </pc:sldLayoutMkLst>
        </pc:sldLayoutChg>
        <pc:sldLayoutChg chg="del">
          <pc:chgData name="Jan Meijer" userId="29692c05-e53d-47a6-a4cf-58441243f9f9" providerId="ADAL" clId="{6A006B22-44D9-934A-AA42-6971A3B3D233}" dt="2024-03-13T05:23:50.654" v="13" actId="2696"/>
          <pc:sldLayoutMkLst>
            <pc:docMk/>
            <pc:sldMasterMk cId="2725694485" sldId="2147483693"/>
            <pc:sldLayoutMk cId="171581808" sldId="2147483703"/>
          </pc:sldLayoutMkLst>
        </pc:sldLayoutChg>
        <pc:sldLayoutChg chg="del">
          <pc:chgData name="Jan Meijer" userId="29692c05-e53d-47a6-a4cf-58441243f9f9" providerId="ADAL" clId="{6A006B22-44D9-934A-AA42-6971A3B3D233}" dt="2024-03-13T05:23:50.654" v="14" actId="2696"/>
          <pc:sldLayoutMkLst>
            <pc:docMk/>
            <pc:sldMasterMk cId="2725694485" sldId="2147483693"/>
            <pc:sldLayoutMk cId="2166871682" sldId="2147483704"/>
          </pc:sldLayoutMkLst>
        </pc:sldLayoutChg>
      </pc:sldMasterChg>
    </pc:docChg>
  </pc:docChgLst>
  <pc:docChgLst>
    <pc:chgData name="Maria Ristkok" userId="S::maria.ristkok@geantclouds.onmicrosoft.com::0d7cf8f7-2792-4409-9b26-cacf4ccad051" providerId="AD" clId="Web-{5FA81AAD-29B5-CE3A-88CB-A270B1A28F7B}"/>
    <pc:docChg chg="modSld">
      <pc:chgData name="Maria Ristkok" userId="S::maria.ristkok@geantclouds.onmicrosoft.com::0d7cf8f7-2792-4409-9b26-cacf4ccad051" providerId="AD" clId="Web-{5FA81AAD-29B5-CE3A-88CB-A270B1A28F7B}" dt="2023-12-04T17:12:54.898" v="11" actId="20577"/>
      <pc:docMkLst>
        <pc:docMk/>
      </pc:docMkLst>
      <pc:sldChg chg="modSp">
        <pc:chgData name="Maria Ristkok" userId="S::maria.ristkok@geantclouds.onmicrosoft.com::0d7cf8f7-2792-4409-9b26-cacf4ccad051" providerId="AD" clId="Web-{5FA81AAD-29B5-CE3A-88CB-A270B1A28F7B}" dt="2023-12-04T17:12:54.898" v="11" actId="20577"/>
        <pc:sldMkLst>
          <pc:docMk/>
          <pc:sldMk cId="3302544195" sldId="420"/>
        </pc:sldMkLst>
        <pc:spChg chg="mod">
          <ac:chgData name="Maria Ristkok" userId="S::maria.ristkok@geantclouds.onmicrosoft.com::0d7cf8f7-2792-4409-9b26-cacf4ccad051" providerId="AD" clId="Web-{5FA81AAD-29B5-CE3A-88CB-A270B1A28F7B}" dt="2023-12-04T17:12:54.898" v="11" actId="20577"/>
          <ac:spMkLst>
            <pc:docMk/>
            <pc:sldMk cId="3302544195" sldId="420"/>
            <ac:spMk id="19" creationId="{27E757D6-C1A6-5F20-39AE-D5C4BC7D4AF7}"/>
          </ac:spMkLst>
        </pc:spChg>
      </pc:sldChg>
      <pc:sldChg chg="modSp">
        <pc:chgData name="Maria Ristkok" userId="S::maria.ristkok@geantclouds.onmicrosoft.com::0d7cf8f7-2792-4409-9b26-cacf4ccad051" providerId="AD" clId="Web-{5FA81AAD-29B5-CE3A-88CB-A270B1A28F7B}" dt="2023-12-04T17:12:08.257" v="8" actId="20577"/>
        <pc:sldMkLst>
          <pc:docMk/>
          <pc:sldMk cId="1168910848" sldId="1088"/>
        </pc:sldMkLst>
        <pc:spChg chg="mod">
          <ac:chgData name="Maria Ristkok" userId="S::maria.ristkok@geantclouds.onmicrosoft.com::0d7cf8f7-2792-4409-9b26-cacf4ccad051" providerId="AD" clId="Web-{5FA81AAD-29B5-CE3A-88CB-A270B1A28F7B}" dt="2023-12-04T17:12:08.257" v="8" actId="20577"/>
          <ac:spMkLst>
            <pc:docMk/>
            <pc:sldMk cId="1168910848" sldId="1088"/>
            <ac:spMk id="2" creationId="{408BDC99-92FB-D870-EDB0-219AC7AA3B7C}"/>
          </ac:spMkLst>
        </pc:spChg>
      </pc:sldChg>
      <pc:sldChg chg="addSp delSp modSp mod modClrScheme chgLayout">
        <pc:chgData name="Maria Ristkok" userId="S::maria.ristkok@geantclouds.onmicrosoft.com::0d7cf8f7-2792-4409-9b26-cacf4ccad051" providerId="AD" clId="Web-{5FA81AAD-29B5-CE3A-88CB-A270B1A28F7B}" dt="2023-12-04T16:36:38.511" v="2"/>
        <pc:sldMkLst>
          <pc:docMk/>
          <pc:sldMk cId="3231816474" sldId="1105"/>
        </pc:sldMkLst>
        <pc:spChg chg="mod">
          <ac:chgData name="Maria Ristkok" userId="S::maria.ristkok@geantclouds.onmicrosoft.com::0d7cf8f7-2792-4409-9b26-cacf4ccad051" providerId="AD" clId="Web-{5FA81AAD-29B5-CE3A-88CB-A270B1A28F7B}" dt="2023-12-04T16:36:38.511" v="2"/>
          <ac:spMkLst>
            <pc:docMk/>
            <pc:sldMk cId="3231816474" sldId="1105"/>
            <ac:spMk id="2" creationId="{BFD99AC9-38AE-3C3C-B73C-137875458D8E}"/>
          </ac:spMkLst>
        </pc:spChg>
        <pc:spChg chg="mod">
          <ac:chgData name="Maria Ristkok" userId="S::maria.ristkok@geantclouds.onmicrosoft.com::0d7cf8f7-2792-4409-9b26-cacf4ccad051" providerId="AD" clId="Web-{5FA81AAD-29B5-CE3A-88CB-A270B1A28F7B}" dt="2023-12-04T16:36:38.496" v="1"/>
          <ac:spMkLst>
            <pc:docMk/>
            <pc:sldMk cId="3231816474" sldId="1105"/>
            <ac:spMk id="3" creationId="{A23F56C0-F8B3-6109-023E-59EDC17651C5}"/>
          </ac:spMkLst>
        </pc:spChg>
        <pc:spChg chg="add del mod">
          <ac:chgData name="Maria Ristkok" userId="S::maria.ristkok@geantclouds.onmicrosoft.com::0d7cf8f7-2792-4409-9b26-cacf4ccad051" providerId="AD" clId="Web-{5FA81AAD-29B5-CE3A-88CB-A270B1A28F7B}" dt="2023-12-04T16:36:38.496" v="1"/>
          <ac:spMkLst>
            <pc:docMk/>
            <pc:sldMk cId="3231816474" sldId="1105"/>
            <ac:spMk id="13" creationId="{05A77CA4-584B-B8D1-79BF-BA9DC91C5A57}"/>
          </ac:spMkLst>
        </pc:spChg>
        <pc:graphicFrameChg chg="mod modGraphic">
          <ac:chgData name="Maria Ristkok" userId="S::maria.ristkok@geantclouds.onmicrosoft.com::0d7cf8f7-2792-4409-9b26-cacf4ccad051" providerId="AD" clId="Web-{5FA81AAD-29B5-CE3A-88CB-A270B1A28F7B}" dt="2023-12-04T16:36:38.511" v="2"/>
          <ac:graphicFrameMkLst>
            <pc:docMk/>
            <pc:sldMk cId="3231816474" sldId="1105"/>
            <ac:graphicFrameMk id="8" creationId="{58266EAB-A8C9-F0B6-B208-20B7A9770099}"/>
          </ac:graphicFrameMkLst>
        </pc:graphicFrameChg>
      </pc:sldChg>
      <pc:sldChg chg="addSp delSp modSp">
        <pc:chgData name="Maria Ristkok" userId="S::maria.ristkok@geantclouds.onmicrosoft.com::0d7cf8f7-2792-4409-9b26-cacf4ccad051" providerId="AD" clId="Web-{5FA81AAD-29B5-CE3A-88CB-A270B1A28F7B}" dt="2023-12-04T16:42:55.332" v="4"/>
        <pc:sldMkLst>
          <pc:docMk/>
          <pc:sldMk cId="766793116" sldId="1107"/>
        </pc:sldMkLst>
        <pc:graphicFrameChg chg="add del mod modGraphic">
          <ac:chgData name="Maria Ristkok" userId="S::maria.ristkok@geantclouds.onmicrosoft.com::0d7cf8f7-2792-4409-9b26-cacf4ccad051" providerId="AD" clId="Web-{5FA81AAD-29B5-CE3A-88CB-A270B1A28F7B}" dt="2023-12-04T16:42:55.332" v="4"/>
          <ac:graphicFrameMkLst>
            <pc:docMk/>
            <pc:sldMk cId="766793116" sldId="1107"/>
            <ac:graphicFrameMk id="42" creationId="{053B4757-20FD-1B09-02CE-3DBEAF29A36F}"/>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3BD239-81F9-4A91-9BF4-4710197B892C}"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E7ECE0FF-DB07-4ECC-8E3A-A1D7C28A1EDE}">
      <dgm:prSet/>
      <dgm:spPr/>
      <dgm:t>
        <a:bodyPr/>
        <a:lstStyle/>
        <a:p>
          <a:r>
            <a:rPr lang="en-US" dirty="0"/>
            <a:t>Enhanced data mobility service for mid-range transfers</a:t>
          </a:r>
        </a:p>
      </dgm:t>
    </dgm:pt>
    <dgm:pt modelId="{A0735E08-D28B-4B14-AAE0-B0583752A150}" type="parTrans" cxnId="{464583DF-FD50-44E8-9E56-2DF316014E68}">
      <dgm:prSet/>
      <dgm:spPr/>
      <dgm:t>
        <a:bodyPr/>
        <a:lstStyle/>
        <a:p>
          <a:endParaRPr lang="en-US"/>
        </a:p>
      </dgm:t>
    </dgm:pt>
    <dgm:pt modelId="{05B872D2-1972-4668-882A-FEF5B0645FE7}" type="sibTrans" cxnId="{464583DF-FD50-44E8-9E56-2DF316014E68}">
      <dgm:prSet/>
      <dgm:spPr/>
      <dgm:t>
        <a:bodyPr/>
        <a:lstStyle/>
        <a:p>
          <a:endParaRPr lang="en-US"/>
        </a:p>
      </dgm:t>
    </dgm:pt>
    <dgm:pt modelId="{3FE6C969-E2E5-45D1-9B05-4C89F3000D7B}">
      <dgm:prSet/>
      <dgm:spPr/>
      <dgm:t>
        <a:bodyPr/>
        <a:lstStyle/>
        <a:p>
          <a:r>
            <a:rPr lang="en-US" dirty="0"/>
            <a:t>Supporting Research Infrastructures &amp; </a:t>
          </a:r>
          <a:br>
            <a:rPr lang="en-US" dirty="0"/>
          </a:br>
          <a:r>
            <a:rPr lang="en-US" dirty="0"/>
            <a:t>Data Repositories, interfacing with HPC</a:t>
          </a:r>
        </a:p>
      </dgm:t>
    </dgm:pt>
    <dgm:pt modelId="{544707D1-FA23-4BB5-B5EE-9BB69F251ADA}" type="parTrans" cxnId="{099B7A37-31C6-4ADD-B079-7C5B58C34EEB}">
      <dgm:prSet/>
      <dgm:spPr/>
      <dgm:t>
        <a:bodyPr/>
        <a:lstStyle/>
        <a:p>
          <a:endParaRPr lang="en-US"/>
        </a:p>
      </dgm:t>
    </dgm:pt>
    <dgm:pt modelId="{B67E3CFA-CEE5-4854-87CC-00537AA6BAFF}" type="sibTrans" cxnId="{099B7A37-31C6-4ADD-B079-7C5B58C34EEB}">
      <dgm:prSet/>
      <dgm:spPr/>
      <dgm:t>
        <a:bodyPr/>
        <a:lstStyle/>
        <a:p>
          <a:endParaRPr lang="en-US"/>
        </a:p>
      </dgm:t>
    </dgm:pt>
    <dgm:pt modelId="{83DEC9F8-422F-45C0-BE36-BC0249FA34C1}">
      <dgm:prSet/>
      <dgm:spPr/>
      <dgm:t>
        <a:bodyPr/>
        <a:lstStyle/>
        <a:p>
          <a:r>
            <a:rPr lang="en-US" dirty="0"/>
            <a:t>Enabling seamless dataset management </a:t>
          </a:r>
          <a:br>
            <a:rPr lang="en-US" dirty="0"/>
          </a:br>
          <a:r>
            <a:rPr lang="en-US" dirty="0"/>
            <a:t>(moving on from bits and files)</a:t>
          </a:r>
        </a:p>
      </dgm:t>
    </dgm:pt>
    <dgm:pt modelId="{93223FDA-32D9-44B1-9729-128E132C6514}" type="parTrans" cxnId="{9FB4E463-FD52-4A11-8E6C-AC7912BC54B3}">
      <dgm:prSet/>
      <dgm:spPr/>
      <dgm:t>
        <a:bodyPr/>
        <a:lstStyle/>
        <a:p>
          <a:endParaRPr lang="en-US"/>
        </a:p>
      </dgm:t>
    </dgm:pt>
    <dgm:pt modelId="{334C204C-6C6D-49C0-9C56-951C8C55DC1F}" type="sibTrans" cxnId="{9FB4E463-FD52-4A11-8E6C-AC7912BC54B3}">
      <dgm:prSet/>
      <dgm:spPr/>
      <dgm:t>
        <a:bodyPr/>
        <a:lstStyle/>
        <a:p>
          <a:endParaRPr lang="en-US"/>
        </a:p>
      </dgm:t>
    </dgm:pt>
    <dgm:pt modelId="{57339C18-EB09-4E58-B73A-0D644FBE2158}">
      <dgm:prSet/>
      <dgm:spPr/>
      <dgm:t>
        <a:bodyPr/>
        <a:lstStyle/>
        <a:p>
          <a:r>
            <a:rPr lang="en-US" dirty="0"/>
            <a:t>Overcoming challenges in point-to-point data transfers</a:t>
          </a:r>
        </a:p>
      </dgm:t>
    </dgm:pt>
    <dgm:pt modelId="{4349CD74-803D-4C1C-A86D-F44A67C1C946}" type="parTrans" cxnId="{C9728062-6825-4D8E-8508-78A637915002}">
      <dgm:prSet/>
      <dgm:spPr/>
      <dgm:t>
        <a:bodyPr/>
        <a:lstStyle/>
        <a:p>
          <a:endParaRPr lang="en-US"/>
        </a:p>
      </dgm:t>
    </dgm:pt>
    <dgm:pt modelId="{533A8288-7D71-46B3-9253-5C4EC90DEE48}" type="sibTrans" cxnId="{C9728062-6825-4D8E-8508-78A637915002}">
      <dgm:prSet/>
      <dgm:spPr/>
      <dgm:t>
        <a:bodyPr/>
        <a:lstStyle/>
        <a:p>
          <a:endParaRPr lang="en-US"/>
        </a:p>
      </dgm:t>
    </dgm:pt>
    <dgm:pt modelId="{8630ECF4-3255-48D1-AE9F-3F4D9F4482B4}">
      <dgm:prSet/>
      <dgm:spPr/>
      <dgm:t>
        <a:bodyPr/>
        <a:lstStyle/>
        <a:p>
          <a:r>
            <a:rPr lang="en-US" dirty="0" err="1"/>
            <a:t>Maximising</a:t>
          </a:r>
          <a:r>
            <a:rPr lang="en-US" dirty="0"/>
            <a:t> the network performance perceived by users</a:t>
          </a:r>
        </a:p>
      </dgm:t>
    </dgm:pt>
    <dgm:pt modelId="{E066C1E6-6BAA-4F8F-9951-C8AB9FD767CD}" type="parTrans" cxnId="{A85A51C0-44E6-423E-99D0-47A64C13A94E}">
      <dgm:prSet/>
      <dgm:spPr/>
      <dgm:t>
        <a:bodyPr/>
        <a:lstStyle/>
        <a:p>
          <a:endParaRPr lang="en-US"/>
        </a:p>
      </dgm:t>
    </dgm:pt>
    <dgm:pt modelId="{A11E79FD-1F84-4D74-84B9-5260E927FF8A}" type="sibTrans" cxnId="{A85A51C0-44E6-423E-99D0-47A64C13A94E}">
      <dgm:prSet/>
      <dgm:spPr/>
      <dgm:t>
        <a:bodyPr/>
        <a:lstStyle/>
        <a:p>
          <a:endParaRPr lang="en-US"/>
        </a:p>
      </dgm:t>
    </dgm:pt>
    <dgm:pt modelId="{E29F3CAE-E06B-47F3-8C4A-5FA205BDCE35}">
      <dgm:prSet/>
      <dgm:spPr/>
      <dgm:t>
        <a:bodyPr/>
        <a:lstStyle/>
        <a:p>
          <a:r>
            <a:rPr lang="en-US" dirty="0" err="1"/>
            <a:t>Optimising</a:t>
          </a:r>
          <a:r>
            <a:rPr lang="en-US" dirty="0"/>
            <a:t> exploitation of network infrastructure </a:t>
          </a:r>
        </a:p>
      </dgm:t>
    </dgm:pt>
    <dgm:pt modelId="{33CE8311-82D4-4C4E-BB67-BDD956F60171}" type="parTrans" cxnId="{5FE7AD52-E333-4485-AE6F-F8A2D8CD3154}">
      <dgm:prSet/>
      <dgm:spPr/>
      <dgm:t>
        <a:bodyPr/>
        <a:lstStyle/>
        <a:p>
          <a:endParaRPr lang="en-US"/>
        </a:p>
      </dgm:t>
    </dgm:pt>
    <dgm:pt modelId="{2B86F508-DD60-4183-B058-09BC39538BC6}" type="sibTrans" cxnId="{5FE7AD52-E333-4485-AE6F-F8A2D8CD3154}">
      <dgm:prSet/>
      <dgm:spPr/>
      <dgm:t>
        <a:bodyPr/>
        <a:lstStyle/>
        <a:p>
          <a:endParaRPr lang="en-US"/>
        </a:p>
      </dgm:t>
    </dgm:pt>
    <dgm:pt modelId="{B3689610-2A6D-4C20-980B-42067580FA0D}" type="pres">
      <dgm:prSet presAssocID="{9F3BD239-81F9-4A91-9BF4-4710197B892C}" presName="diagram" presStyleCnt="0">
        <dgm:presLayoutVars>
          <dgm:chPref val="1"/>
          <dgm:dir/>
          <dgm:animOne val="branch"/>
          <dgm:animLvl val="lvl"/>
          <dgm:resizeHandles/>
        </dgm:presLayoutVars>
      </dgm:prSet>
      <dgm:spPr/>
    </dgm:pt>
    <dgm:pt modelId="{E751C75E-812B-4BED-9972-DA3D4A7175A9}" type="pres">
      <dgm:prSet presAssocID="{E7ECE0FF-DB07-4ECC-8E3A-A1D7C28A1EDE}" presName="root" presStyleCnt="0"/>
      <dgm:spPr/>
    </dgm:pt>
    <dgm:pt modelId="{A3824FE7-2139-415D-8A14-CE50993575B0}" type="pres">
      <dgm:prSet presAssocID="{E7ECE0FF-DB07-4ECC-8E3A-A1D7C28A1EDE}" presName="rootComposite" presStyleCnt="0"/>
      <dgm:spPr/>
    </dgm:pt>
    <dgm:pt modelId="{60241BD6-8A13-4738-BDB3-F348D6D02E91}" type="pres">
      <dgm:prSet presAssocID="{E7ECE0FF-DB07-4ECC-8E3A-A1D7C28A1EDE}" presName="rootText" presStyleLbl="node1" presStyleIdx="0" presStyleCnt="1" custScaleX="616598" custScaleY="117093"/>
      <dgm:spPr/>
    </dgm:pt>
    <dgm:pt modelId="{A466784E-1BB5-4455-B0DF-FA17BF87098D}" type="pres">
      <dgm:prSet presAssocID="{E7ECE0FF-DB07-4ECC-8E3A-A1D7C28A1EDE}" presName="rootConnector" presStyleLbl="node1" presStyleIdx="0" presStyleCnt="1"/>
      <dgm:spPr/>
    </dgm:pt>
    <dgm:pt modelId="{869D8133-509E-4269-93B2-E3426C063CEA}" type="pres">
      <dgm:prSet presAssocID="{E7ECE0FF-DB07-4ECC-8E3A-A1D7C28A1EDE}" presName="childShape" presStyleCnt="0"/>
      <dgm:spPr/>
    </dgm:pt>
    <dgm:pt modelId="{9BE98815-763E-4003-83DB-8539F51A3DBC}" type="pres">
      <dgm:prSet presAssocID="{544707D1-FA23-4BB5-B5EE-9BB69F251ADA}" presName="Name13" presStyleLbl="parChTrans1D2" presStyleIdx="0" presStyleCnt="5"/>
      <dgm:spPr/>
    </dgm:pt>
    <dgm:pt modelId="{4A50C3E1-BFAD-4A12-929B-32D510BE71E9}" type="pres">
      <dgm:prSet presAssocID="{3FE6C969-E2E5-45D1-9B05-4C89F3000D7B}" presName="childText" presStyleLbl="bgAcc1" presStyleIdx="0" presStyleCnt="5" custScaleX="583019">
        <dgm:presLayoutVars>
          <dgm:bulletEnabled val="1"/>
        </dgm:presLayoutVars>
      </dgm:prSet>
      <dgm:spPr/>
    </dgm:pt>
    <dgm:pt modelId="{F3B669DB-C89B-4549-9C7A-5EE90C29284E}" type="pres">
      <dgm:prSet presAssocID="{93223FDA-32D9-44B1-9729-128E132C6514}" presName="Name13" presStyleLbl="parChTrans1D2" presStyleIdx="1" presStyleCnt="5"/>
      <dgm:spPr/>
    </dgm:pt>
    <dgm:pt modelId="{E72A9796-10CF-44DE-9658-37FFE1EE656B}" type="pres">
      <dgm:prSet presAssocID="{83DEC9F8-422F-45C0-BE36-BC0249FA34C1}" presName="childText" presStyleLbl="bgAcc1" presStyleIdx="1" presStyleCnt="5" custScaleX="583793">
        <dgm:presLayoutVars>
          <dgm:bulletEnabled val="1"/>
        </dgm:presLayoutVars>
      </dgm:prSet>
      <dgm:spPr/>
    </dgm:pt>
    <dgm:pt modelId="{D2C935F2-5BF2-47B7-A1AD-0E9C001FD5C1}" type="pres">
      <dgm:prSet presAssocID="{4349CD74-803D-4C1C-A86D-F44A67C1C946}" presName="Name13" presStyleLbl="parChTrans1D2" presStyleIdx="2" presStyleCnt="5"/>
      <dgm:spPr/>
    </dgm:pt>
    <dgm:pt modelId="{65940838-5010-4E6C-B411-2EBC08BB51D8}" type="pres">
      <dgm:prSet presAssocID="{57339C18-EB09-4E58-B73A-0D644FBE2158}" presName="childText" presStyleLbl="bgAcc1" presStyleIdx="2" presStyleCnt="5" custScaleX="587074">
        <dgm:presLayoutVars>
          <dgm:bulletEnabled val="1"/>
        </dgm:presLayoutVars>
      </dgm:prSet>
      <dgm:spPr/>
    </dgm:pt>
    <dgm:pt modelId="{B14EC10D-26B2-4DA1-833E-0F9E58E95810}" type="pres">
      <dgm:prSet presAssocID="{33CE8311-82D4-4C4E-BB67-BDD956F60171}" presName="Name13" presStyleLbl="parChTrans1D2" presStyleIdx="3" presStyleCnt="5"/>
      <dgm:spPr/>
    </dgm:pt>
    <dgm:pt modelId="{7793F7F5-7DF7-4D2F-A952-0255890F721C}" type="pres">
      <dgm:prSet presAssocID="{E29F3CAE-E06B-47F3-8C4A-5FA205BDCE35}" presName="childText" presStyleLbl="bgAcc1" presStyleIdx="3" presStyleCnt="5" custScaleX="585142">
        <dgm:presLayoutVars>
          <dgm:bulletEnabled val="1"/>
        </dgm:presLayoutVars>
      </dgm:prSet>
      <dgm:spPr/>
    </dgm:pt>
    <dgm:pt modelId="{DDDED7B7-4251-4D1F-87B9-D7AFBE8F46FC}" type="pres">
      <dgm:prSet presAssocID="{E066C1E6-6BAA-4F8F-9951-C8AB9FD767CD}" presName="Name13" presStyleLbl="parChTrans1D2" presStyleIdx="4" presStyleCnt="5"/>
      <dgm:spPr/>
    </dgm:pt>
    <dgm:pt modelId="{33A3CE13-A029-4287-AFAE-77DF8ABDD7DD}" type="pres">
      <dgm:prSet presAssocID="{8630ECF4-3255-48D1-AE9F-3F4D9F4482B4}" presName="childText" presStyleLbl="bgAcc1" presStyleIdx="4" presStyleCnt="5" custScaleX="589195">
        <dgm:presLayoutVars>
          <dgm:bulletEnabled val="1"/>
        </dgm:presLayoutVars>
      </dgm:prSet>
      <dgm:spPr/>
    </dgm:pt>
  </dgm:ptLst>
  <dgm:cxnLst>
    <dgm:cxn modelId="{396F1600-232A-4D5E-AC41-0EE1BEC3868E}" type="presOf" srcId="{E29F3CAE-E06B-47F3-8C4A-5FA205BDCE35}" destId="{7793F7F5-7DF7-4D2F-A952-0255890F721C}" srcOrd="0" destOrd="0" presId="urn:microsoft.com/office/officeart/2005/8/layout/hierarchy3"/>
    <dgm:cxn modelId="{099B7A37-31C6-4ADD-B079-7C5B58C34EEB}" srcId="{E7ECE0FF-DB07-4ECC-8E3A-A1D7C28A1EDE}" destId="{3FE6C969-E2E5-45D1-9B05-4C89F3000D7B}" srcOrd="0" destOrd="0" parTransId="{544707D1-FA23-4BB5-B5EE-9BB69F251ADA}" sibTransId="{B67E3CFA-CEE5-4854-87CC-00537AA6BAFF}"/>
    <dgm:cxn modelId="{9A703A42-A901-4914-AA0A-07917F5CB634}" type="presOf" srcId="{83DEC9F8-422F-45C0-BE36-BC0249FA34C1}" destId="{E72A9796-10CF-44DE-9658-37FFE1EE656B}" srcOrd="0" destOrd="0" presId="urn:microsoft.com/office/officeart/2005/8/layout/hierarchy3"/>
    <dgm:cxn modelId="{5FE7AD52-E333-4485-AE6F-F8A2D8CD3154}" srcId="{E7ECE0FF-DB07-4ECC-8E3A-A1D7C28A1EDE}" destId="{E29F3CAE-E06B-47F3-8C4A-5FA205BDCE35}" srcOrd="3" destOrd="0" parTransId="{33CE8311-82D4-4C4E-BB67-BDD956F60171}" sibTransId="{2B86F508-DD60-4183-B058-09BC39538BC6}"/>
    <dgm:cxn modelId="{264A045E-E303-4CB7-AF03-864A515CB95E}" type="presOf" srcId="{33CE8311-82D4-4C4E-BB67-BDD956F60171}" destId="{B14EC10D-26B2-4DA1-833E-0F9E58E95810}" srcOrd="0" destOrd="0" presId="urn:microsoft.com/office/officeart/2005/8/layout/hierarchy3"/>
    <dgm:cxn modelId="{C9728062-6825-4D8E-8508-78A637915002}" srcId="{E7ECE0FF-DB07-4ECC-8E3A-A1D7C28A1EDE}" destId="{57339C18-EB09-4E58-B73A-0D644FBE2158}" srcOrd="2" destOrd="0" parTransId="{4349CD74-803D-4C1C-A86D-F44A67C1C946}" sibTransId="{533A8288-7D71-46B3-9253-5C4EC90DEE48}"/>
    <dgm:cxn modelId="{9FB4E463-FD52-4A11-8E6C-AC7912BC54B3}" srcId="{E7ECE0FF-DB07-4ECC-8E3A-A1D7C28A1EDE}" destId="{83DEC9F8-422F-45C0-BE36-BC0249FA34C1}" srcOrd="1" destOrd="0" parTransId="{93223FDA-32D9-44B1-9729-128E132C6514}" sibTransId="{334C204C-6C6D-49C0-9C56-951C8C55DC1F}"/>
    <dgm:cxn modelId="{B03C5E72-DE23-4A11-AD97-A3F71646EBF9}" type="presOf" srcId="{93223FDA-32D9-44B1-9729-128E132C6514}" destId="{F3B669DB-C89B-4549-9C7A-5EE90C29284E}" srcOrd="0" destOrd="0" presId="urn:microsoft.com/office/officeart/2005/8/layout/hierarchy3"/>
    <dgm:cxn modelId="{E9E35D7A-1672-4517-AB37-8EB891E1F1D2}" type="presOf" srcId="{8630ECF4-3255-48D1-AE9F-3F4D9F4482B4}" destId="{33A3CE13-A029-4287-AFAE-77DF8ABDD7DD}" srcOrd="0" destOrd="0" presId="urn:microsoft.com/office/officeart/2005/8/layout/hierarchy3"/>
    <dgm:cxn modelId="{D2F32D8A-7F28-40C7-9C19-4EEFCC40D1CE}" type="presOf" srcId="{3FE6C969-E2E5-45D1-9B05-4C89F3000D7B}" destId="{4A50C3E1-BFAD-4A12-929B-32D510BE71E9}" srcOrd="0" destOrd="0" presId="urn:microsoft.com/office/officeart/2005/8/layout/hierarchy3"/>
    <dgm:cxn modelId="{8AEF62B0-7570-4DE1-AEE0-431584AEF191}" type="presOf" srcId="{E066C1E6-6BAA-4F8F-9951-C8AB9FD767CD}" destId="{DDDED7B7-4251-4D1F-87B9-D7AFBE8F46FC}" srcOrd="0" destOrd="0" presId="urn:microsoft.com/office/officeart/2005/8/layout/hierarchy3"/>
    <dgm:cxn modelId="{83AFC0B2-3DFC-4864-AC01-6559167EC618}" type="presOf" srcId="{57339C18-EB09-4E58-B73A-0D644FBE2158}" destId="{65940838-5010-4E6C-B411-2EBC08BB51D8}" srcOrd="0" destOrd="0" presId="urn:microsoft.com/office/officeart/2005/8/layout/hierarchy3"/>
    <dgm:cxn modelId="{F70FD8BE-B7F7-402F-A71C-05639E5C61C2}" type="presOf" srcId="{E7ECE0FF-DB07-4ECC-8E3A-A1D7C28A1EDE}" destId="{A466784E-1BB5-4455-B0DF-FA17BF87098D}" srcOrd="1" destOrd="0" presId="urn:microsoft.com/office/officeart/2005/8/layout/hierarchy3"/>
    <dgm:cxn modelId="{A85A51C0-44E6-423E-99D0-47A64C13A94E}" srcId="{E7ECE0FF-DB07-4ECC-8E3A-A1D7C28A1EDE}" destId="{8630ECF4-3255-48D1-AE9F-3F4D9F4482B4}" srcOrd="4" destOrd="0" parTransId="{E066C1E6-6BAA-4F8F-9951-C8AB9FD767CD}" sibTransId="{A11E79FD-1F84-4D74-84B9-5260E927FF8A}"/>
    <dgm:cxn modelId="{464583DF-FD50-44E8-9E56-2DF316014E68}" srcId="{9F3BD239-81F9-4A91-9BF4-4710197B892C}" destId="{E7ECE0FF-DB07-4ECC-8E3A-A1D7C28A1EDE}" srcOrd="0" destOrd="0" parTransId="{A0735E08-D28B-4B14-AAE0-B0583752A150}" sibTransId="{05B872D2-1972-4668-882A-FEF5B0645FE7}"/>
    <dgm:cxn modelId="{2F1730E1-F691-4605-AEF3-3028797D8D9D}" type="presOf" srcId="{544707D1-FA23-4BB5-B5EE-9BB69F251ADA}" destId="{9BE98815-763E-4003-83DB-8539F51A3DBC}" srcOrd="0" destOrd="0" presId="urn:microsoft.com/office/officeart/2005/8/layout/hierarchy3"/>
    <dgm:cxn modelId="{08A1B3E9-67BA-40B2-9D72-EDF5F6B7EBB3}" type="presOf" srcId="{4349CD74-803D-4C1C-A86D-F44A67C1C946}" destId="{D2C935F2-5BF2-47B7-A1AD-0E9C001FD5C1}" srcOrd="0" destOrd="0" presId="urn:microsoft.com/office/officeart/2005/8/layout/hierarchy3"/>
    <dgm:cxn modelId="{08DA3BEA-887F-4E9F-817D-FACE0CD0EFCE}" type="presOf" srcId="{E7ECE0FF-DB07-4ECC-8E3A-A1D7C28A1EDE}" destId="{60241BD6-8A13-4738-BDB3-F348D6D02E91}" srcOrd="0" destOrd="0" presId="urn:microsoft.com/office/officeart/2005/8/layout/hierarchy3"/>
    <dgm:cxn modelId="{CFF78FFE-57FA-4E06-92D3-F5B3E48B91AD}" type="presOf" srcId="{9F3BD239-81F9-4A91-9BF4-4710197B892C}" destId="{B3689610-2A6D-4C20-980B-42067580FA0D}" srcOrd="0" destOrd="0" presId="urn:microsoft.com/office/officeart/2005/8/layout/hierarchy3"/>
    <dgm:cxn modelId="{940158D9-6304-4D4C-946A-A57A85BF862B}" type="presParOf" srcId="{B3689610-2A6D-4C20-980B-42067580FA0D}" destId="{E751C75E-812B-4BED-9972-DA3D4A7175A9}" srcOrd="0" destOrd="0" presId="urn:microsoft.com/office/officeart/2005/8/layout/hierarchy3"/>
    <dgm:cxn modelId="{38FF8CD4-E99C-4BF0-975B-9DFFC6FB73BE}" type="presParOf" srcId="{E751C75E-812B-4BED-9972-DA3D4A7175A9}" destId="{A3824FE7-2139-415D-8A14-CE50993575B0}" srcOrd="0" destOrd="0" presId="urn:microsoft.com/office/officeart/2005/8/layout/hierarchy3"/>
    <dgm:cxn modelId="{46B5CAA5-14C5-4372-972D-31B18E1CEF5B}" type="presParOf" srcId="{A3824FE7-2139-415D-8A14-CE50993575B0}" destId="{60241BD6-8A13-4738-BDB3-F348D6D02E91}" srcOrd="0" destOrd="0" presId="urn:microsoft.com/office/officeart/2005/8/layout/hierarchy3"/>
    <dgm:cxn modelId="{476A484D-255E-4DB6-BBFC-83BD0205EDDE}" type="presParOf" srcId="{A3824FE7-2139-415D-8A14-CE50993575B0}" destId="{A466784E-1BB5-4455-B0DF-FA17BF87098D}" srcOrd="1" destOrd="0" presId="urn:microsoft.com/office/officeart/2005/8/layout/hierarchy3"/>
    <dgm:cxn modelId="{D4241B11-7E3F-4F3A-8699-029632574FBB}" type="presParOf" srcId="{E751C75E-812B-4BED-9972-DA3D4A7175A9}" destId="{869D8133-509E-4269-93B2-E3426C063CEA}" srcOrd="1" destOrd="0" presId="urn:microsoft.com/office/officeart/2005/8/layout/hierarchy3"/>
    <dgm:cxn modelId="{9567BE5F-58BE-4659-8C72-A51EF6FC6FBA}" type="presParOf" srcId="{869D8133-509E-4269-93B2-E3426C063CEA}" destId="{9BE98815-763E-4003-83DB-8539F51A3DBC}" srcOrd="0" destOrd="0" presId="urn:microsoft.com/office/officeart/2005/8/layout/hierarchy3"/>
    <dgm:cxn modelId="{638CFD17-D695-4C8F-A121-4141F20F2D19}" type="presParOf" srcId="{869D8133-509E-4269-93B2-E3426C063CEA}" destId="{4A50C3E1-BFAD-4A12-929B-32D510BE71E9}" srcOrd="1" destOrd="0" presId="urn:microsoft.com/office/officeart/2005/8/layout/hierarchy3"/>
    <dgm:cxn modelId="{EB578C3E-D8E6-4ED7-A108-6661B5E343D2}" type="presParOf" srcId="{869D8133-509E-4269-93B2-E3426C063CEA}" destId="{F3B669DB-C89B-4549-9C7A-5EE90C29284E}" srcOrd="2" destOrd="0" presId="urn:microsoft.com/office/officeart/2005/8/layout/hierarchy3"/>
    <dgm:cxn modelId="{E1C32F35-A34C-47C2-9432-BB54D992B72B}" type="presParOf" srcId="{869D8133-509E-4269-93B2-E3426C063CEA}" destId="{E72A9796-10CF-44DE-9658-37FFE1EE656B}" srcOrd="3" destOrd="0" presId="urn:microsoft.com/office/officeart/2005/8/layout/hierarchy3"/>
    <dgm:cxn modelId="{42D67FE8-05E5-4DD6-8EB1-244A4B66207D}" type="presParOf" srcId="{869D8133-509E-4269-93B2-E3426C063CEA}" destId="{D2C935F2-5BF2-47B7-A1AD-0E9C001FD5C1}" srcOrd="4" destOrd="0" presId="urn:microsoft.com/office/officeart/2005/8/layout/hierarchy3"/>
    <dgm:cxn modelId="{7E351DFA-2D76-468E-9780-2CF7BEAFC9E7}" type="presParOf" srcId="{869D8133-509E-4269-93B2-E3426C063CEA}" destId="{65940838-5010-4E6C-B411-2EBC08BB51D8}" srcOrd="5" destOrd="0" presId="urn:microsoft.com/office/officeart/2005/8/layout/hierarchy3"/>
    <dgm:cxn modelId="{3705468F-22CF-4A5C-AC6D-2451C33DCB7E}" type="presParOf" srcId="{869D8133-509E-4269-93B2-E3426C063CEA}" destId="{B14EC10D-26B2-4DA1-833E-0F9E58E95810}" srcOrd="6" destOrd="0" presId="urn:microsoft.com/office/officeart/2005/8/layout/hierarchy3"/>
    <dgm:cxn modelId="{B3B87134-53DE-4EFC-B564-8D7A755653EF}" type="presParOf" srcId="{869D8133-509E-4269-93B2-E3426C063CEA}" destId="{7793F7F5-7DF7-4D2F-A952-0255890F721C}" srcOrd="7" destOrd="0" presId="urn:microsoft.com/office/officeart/2005/8/layout/hierarchy3"/>
    <dgm:cxn modelId="{1E60156F-70F5-4819-9A1B-41CB6CAFA079}" type="presParOf" srcId="{869D8133-509E-4269-93B2-E3426C063CEA}" destId="{DDDED7B7-4251-4D1F-87B9-D7AFBE8F46FC}" srcOrd="8" destOrd="0" presId="urn:microsoft.com/office/officeart/2005/8/layout/hierarchy3"/>
    <dgm:cxn modelId="{C84FA52F-B662-4583-8825-FEFC7FC8F9F7}" type="presParOf" srcId="{869D8133-509E-4269-93B2-E3426C063CEA}" destId="{33A3CE13-A029-4287-AFAE-77DF8ABDD7DD}" srcOrd="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3BD239-81F9-4A91-9BF4-4710197B892C}" type="doc">
      <dgm:prSet loTypeId="urn:microsoft.com/office/officeart/2005/8/layout/hierarchy3" loCatId="hierarchy" qsTypeId="urn:microsoft.com/office/officeart/2005/8/quickstyle/simple1" qsCatId="simple" csTypeId="urn:microsoft.com/office/officeart/2005/8/colors/accent2_2" csCatId="accent2" phldr="1"/>
      <dgm:spPr/>
      <dgm:t>
        <a:bodyPr/>
        <a:lstStyle/>
        <a:p>
          <a:endParaRPr lang="en-US"/>
        </a:p>
      </dgm:t>
    </dgm:pt>
    <dgm:pt modelId="{E7ECE0FF-DB07-4ECC-8E3A-A1D7C28A1EDE}">
      <dgm:prSet custT="1"/>
      <dgm:spPr/>
      <dgm:t>
        <a:bodyPr/>
        <a:lstStyle/>
        <a:p>
          <a:r>
            <a:rPr lang="en-US" sz="2400" dirty="0"/>
            <a:t>Unified Platform-as-a-Service layer for cloud research data environments</a:t>
          </a:r>
        </a:p>
      </dgm:t>
    </dgm:pt>
    <dgm:pt modelId="{A0735E08-D28B-4B14-AAE0-B0583752A150}" type="parTrans" cxnId="{464583DF-FD50-44E8-9E56-2DF316014E68}">
      <dgm:prSet/>
      <dgm:spPr/>
      <dgm:t>
        <a:bodyPr/>
        <a:lstStyle/>
        <a:p>
          <a:endParaRPr lang="en-US" sz="1400"/>
        </a:p>
      </dgm:t>
    </dgm:pt>
    <dgm:pt modelId="{05B872D2-1972-4668-882A-FEF5B0645FE7}" type="sibTrans" cxnId="{464583DF-FD50-44E8-9E56-2DF316014E68}">
      <dgm:prSet/>
      <dgm:spPr/>
      <dgm:t>
        <a:bodyPr/>
        <a:lstStyle/>
        <a:p>
          <a:endParaRPr lang="en-US" sz="1400"/>
        </a:p>
      </dgm:t>
    </dgm:pt>
    <dgm:pt modelId="{3FE6C969-E2E5-45D1-9B05-4C89F3000D7B}">
      <dgm:prSet custT="1"/>
      <dgm:spPr/>
      <dgm:t>
        <a:bodyPr/>
        <a:lstStyle/>
        <a:p>
          <a:r>
            <a:rPr lang="en-GB" sz="2000" dirty="0"/>
            <a:t>Integrates NREN services (T&amp;I, security)</a:t>
          </a:r>
          <a:endParaRPr lang="en-US" sz="2000" dirty="0"/>
        </a:p>
      </dgm:t>
    </dgm:pt>
    <dgm:pt modelId="{B67E3CFA-CEE5-4854-87CC-00537AA6BAFF}" type="sibTrans" cxnId="{099B7A37-31C6-4ADD-B079-7C5B58C34EEB}">
      <dgm:prSet/>
      <dgm:spPr/>
      <dgm:t>
        <a:bodyPr/>
        <a:lstStyle/>
        <a:p>
          <a:endParaRPr lang="en-US" sz="1400"/>
        </a:p>
      </dgm:t>
    </dgm:pt>
    <dgm:pt modelId="{544707D1-FA23-4BB5-B5EE-9BB69F251ADA}" type="parTrans" cxnId="{099B7A37-31C6-4ADD-B079-7C5B58C34EEB}">
      <dgm:prSet/>
      <dgm:spPr/>
      <dgm:t>
        <a:bodyPr/>
        <a:lstStyle/>
        <a:p>
          <a:endParaRPr lang="en-US" sz="1400"/>
        </a:p>
      </dgm:t>
    </dgm:pt>
    <dgm:pt modelId="{83DEC9F8-422F-45C0-BE36-BC0249FA34C1}">
      <dgm:prSet custT="1"/>
      <dgm:spPr/>
      <dgm:t>
        <a:bodyPr/>
        <a:lstStyle/>
        <a:p>
          <a:r>
            <a:rPr lang="en-GB" sz="2000"/>
            <a:t>Deployable on any infrastructure cloud (commercial and community)</a:t>
          </a:r>
          <a:endParaRPr lang="en-US" sz="2000" dirty="0"/>
        </a:p>
      </dgm:t>
    </dgm:pt>
    <dgm:pt modelId="{334C204C-6C6D-49C0-9C56-951C8C55DC1F}" type="sibTrans" cxnId="{9FB4E463-FD52-4A11-8E6C-AC7912BC54B3}">
      <dgm:prSet/>
      <dgm:spPr/>
      <dgm:t>
        <a:bodyPr/>
        <a:lstStyle/>
        <a:p>
          <a:endParaRPr lang="en-US" sz="1400"/>
        </a:p>
      </dgm:t>
    </dgm:pt>
    <dgm:pt modelId="{93223FDA-32D9-44B1-9729-128E132C6514}" type="parTrans" cxnId="{9FB4E463-FD52-4A11-8E6C-AC7912BC54B3}">
      <dgm:prSet/>
      <dgm:spPr/>
      <dgm:t>
        <a:bodyPr/>
        <a:lstStyle/>
        <a:p>
          <a:endParaRPr lang="en-US" sz="1400"/>
        </a:p>
      </dgm:t>
    </dgm:pt>
    <dgm:pt modelId="{CA286361-39B1-4098-9735-0B9CC078D8F6}">
      <dgm:prSet custT="1"/>
      <dgm:spPr/>
      <dgm:t>
        <a:bodyPr/>
        <a:lstStyle/>
        <a:p>
          <a:r>
            <a:rPr lang="en-GB" sz="2000" dirty="0"/>
            <a:t>Provides Virtual/Trusted Research Environment functionality to end-users</a:t>
          </a:r>
          <a:endParaRPr lang="en-US" sz="2000" dirty="0"/>
        </a:p>
      </dgm:t>
    </dgm:pt>
    <dgm:pt modelId="{5FA575C4-5951-4251-BDCF-A9A5A8B713CF}" type="parTrans" cxnId="{4E6CAAF2-99B3-4805-8CE8-67E68EAE6D89}">
      <dgm:prSet/>
      <dgm:spPr/>
      <dgm:t>
        <a:bodyPr/>
        <a:lstStyle/>
        <a:p>
          <a:endParaRPr lang="en-US" sz="1400"/>
        </a:p>
      </dgm:t>
    </dgm:pt>
    <dgm:pt modelId="{02A71C0B-1392-4FE6-8F5B-390250AB9095}" type="sibTrans" cxnId="{4E6CAAF2-99B3-4805-8CE8-67E68EAE6D89}">
      <dgm:prSet/>
      <dgm:spPr/>
      <dgm:t>
        <a:bodyPr/>
        <a:lstStyle/>
        <a:p>
          <a:endParaRPr lang="en-US" sz="1400"/>
        </a:p>
      </dgm:t>
    </dgm:pt>
    <dgm:pt modelId="{B3689610-2A6D-4C20-980B-42067580FA0D}" type="pres">
      <dgm:prSet presAssocID="{9F3BD239-81F9-4A91-9BF4-4710197B892C}" presName="diagram" presStyleCnt="0">
        <dgm:presLayoutVars>
          <dgm:chPref val="1"/>
          <dgm:dir/>
          <dgm:animOne val="branch"/>
          <dgm:animLvl val="lvl"/>
          <dgm:resizeHandles/>
        </dgm:presLayoutVars>
      </dgm:prSet>
      <dgm:spPr/>
    </dgm:pt>
    <dgm:pt modelId="{E751C75E-812B-4BED-9972-DA3D4A7175A9}" type="pres">
      <dgm:prSet presAssocID="{E7ECE0FF-DB07-4ECC-8E3A-A1D7C28A1EDE}" presName="root" presStyleCnt="0"/>
      <dgm:spPr/>
    </dgm:pt>
    <dgm:pt modelId="{A3824FE7-2139-415D-8A14-CE50993575B0}" type="pres">
      <dgm:prSet presAssocID="{E7ECE0FF-DB07-4ECC-8E3A-A1D7C28A1EDE}" presName="rootComposite" presStyleCnt="0"/>
      <dgm:spPr/>
    </dgm:pt>
    <dgm:pt modelId="{60241BD6-8A13-4738-BDB3-F348D6D02E91}" type="pres">
      <dgm:prSet presAssocID="{E7ECE0FF-DB07-4ECC-8E3A-A1D7C28A1EDE}" presName="rootText" presStyleLbl="node1" presStyleIdx="0" presStyleCnt="1" custScaleX="580317" custScaleY="72467"/>
      <dgm:spPr/>
    </dgm:pt>
    <dgm:pt modelId="{A466784E-1BB5-4455-B0DF-FA17BF87098D}" type="pres">
      <dgm:prSet presAssocID="{E7ECE0FF-DB07-4ECC-8E3A-A1D7C28A1EDE}" presName="rootConnector" presStyleLbl="node1" presStyleIdx="0" presStyleCnt="1"/>
      <dgm:spPr/>
    </dgm:pt>
    <dgm:pt modelId="{869D8133-509E-4269-93B2-E3426C063CEA}" type="pres">
      <dgm:prSet presAssocID="{E7ECE0FF-DB07-4ECC-8E3A-A1D7C28A1EDE}" presName="childShape" presStyleCnt="0"/>
      <dgm:spPr/>
    </dgm:pt>
    <dgm:pt modelId="{9BE98815-763E-4003-83DB-8539F51A3DBC}" type="pres">
      <dgm:prSet presAssocID="{544707D1-FA23-4BB5-B5EE-9BB69F251ADA}" presName="Name13" presStyleLbl="parChTrans1D2" presStyleIdx="0" presStyleCnt="3"/>
      <dgm:spPr/>
    </dgm:pt>
    <dgm:pt modelId="{4A50C3E1-BFAD-4A12-929B-32D510BE71E9}" type="pres">
      <dgm:prSet presAssocID="{3FE6C969-E2E5-45D1-9B05-4C89F3000D7B}" presName="childText" presStyleLbl="bgAcc1" presStyleIdx="0" presStyleCnt="3" custScaleX="583019">
        <dgm:presLayoutVars>
          <dgm:bulletEnabled val="1"/>
        </dgm:presLayoutVars>
      </dgm:prSet>
      <dgm:spPr/>
    </dgm:pt>
    <dgm:pt modelId="{F3B669DB-C89B-4549-9C7A-5EE90C29284E}" type="pres">
      <dgm:prSet presAssocID="{93223FDA-32D9-44B1-9729-128E132C6514}" presName="Name13" presStyleLbl="parChTrans1D2" presStyleIdx="1" presStyleCnt="3"/>
      <dgm:spPr/>
    </dgm:pt>
    <dgm:pt modelId="{E72A9796-10CF-44DE-9658-37FFE1EE656B}" type="pres">
      <dgm:prSet presAssocID="{83DEC9F8-422F-45C0-BE36-BC0249FA34C1}" presName="childText" presStyleLbl="bgAcc1" presStyleIdx="1" presStyleCnt="3" custScaleX="583793">
        <dgm:presLayoutVars>
          <dgm:bulletEnabled val="1"/>
        </dgm:presLayoutVars>
      </dgm:prSet>
      <dgm:spPr/>
    </dgm:pt>
    <dgm:pt modelId="{1EE20CAC-D5E8-4F52-83AA-15E53CDB75A2}" type="pres">
      <dgm:prSet presAssocID="{5FA575C4-5951-4251-BDCF-A9A5A8B713CF}" presName="Name13" presStyleLbl="parChTrans1D2" presStyleIdx="2" presStyleCnt="3"/>
      <dgm:spPr/>
    </dgm:pt>
    <dgm:pt modelId="{3AAA83E0-5F18-4B09-85F0-FD2EB032A816}" type="pres">
      <dgm:prSet presAssocID="{CA286361-39B1-4098-9735-0B9CC078D8F6}" presName="childText" presStyleLbl="bgAcc1" presStyleIdx="2" presStyleCnt="3" custScaleX="585202">
        <dgm:presLayoutVars>
          <dgm:bulletEnabled val="1"/>
        </dgm:presLayoutVars>
      </dgm:prSet>
      <dgm:spPr/>
    </dgm:pt>
  </dgm:ptLst>
  <dgm:cxnLst>
    <dgm:cxn modelId="{DD0DE00A-12CC-4F59-AE9A-4323E2CD9428}" type="presOf" srcId="{5FA575C4-5951-4251-BDCF-A9A5A8B713CF}" destId="{1EE20CAC-D5E8-4F52-83AA-15E53CDB75A2}" srcOrd="0" destOrd="0" presId="urn:microsoft.com/office/officeart/2005/8/layout/hierarchy3"/>
    <dgm:cxn modelId="{099B7A37-31C6-4ADD-B079-7C5B58C34EEB}" srcId="{E7ECE0FF-DB07-4ECC-8E3A-A1D7C28A1EDE}" destId="{3FE6C969-E2E5-45D1-9B05-4C89F3000D7B}" srcOrd="0" destOrd="0" parTransId="{544707D1-FA23-4BB5-B5EE-9BB69F251ADA}" sibTransId="{B67E3CFA-CEE5-4854-87CC-00537AA6BAFF}"/>
    <dgm:cxn modelId="{9A703A42-A901-4914-AA0A-07917F5CB634}" type="presOf" srcId="{83DEC9F8-422F-45C0-BE36-BC0249FA34C1}" destId="{E72A9796-10CF-44DE-9658-37FFE1EE656B}" srcOrd="0" destOrd="0" presId="urn:microsoft.com/office/officeart/2005/8/layout/hierarchy3"/>
    <dgm:cxn modelId="{9FB4E463-FD52-4A11-8E6C-AC7912BC54B3}" srcId="{E7ECE0FF-DB07-4ECC-8E3A-A1D7C28A1EDE}" destId="{83DEC9F8-422F-45C0-BE36-BC0249FA34C1}" srcOrd="1" destOrd="0" parTransId="{93223FDA-32D9-44B1-9729-128E132C6514}" sibTransId="{334C204C-6C6D-49C0-9C56-951C8C55DC1F}"/>
    <dgm:cxn modelId="{66EE886B-6FA8-4933-A185-A29F270831EA}" type="presOf" srcId="{CA286361-39B1-4098-9735-0B9CC078D8F6}" destId="{3AAA83E0-5F18-4B09-85F0-FD2EB032A816}" srcOrd="0" destOrd="0" presId="urn:microsoft.com/office/officeart/2005/8/layout/hierarchy3"/>
    <dgm:cxn modelId="{B03C5E72-DE23-4A11-AD97-A3F71646EBF9}" type="presOf" srcId="{93223FDA-32D9-44B1-9729-128E132C6514}" destId="{F3B669DB-C89B-4549-9C7A-5EE90C29284E}" srcOrd="0" destOrd="0" presId="urn:microsoft.com/office/officeart/2005/8/layout/hierarchy3"/>
    <dgm:cxn modelId="{D2F32D8A-7F28-40C7-9C19-4EEFCC40D1CE}" type="presOf" srcId="{3FE6C969-E2E5-45D1-9B05-4C89F3000D7B}" destId="{4A50C3E1-BFAD-4A12-929B-32D510BE71E9}" srcOrd="0" destOrd="0" presId="urn:microsoft.com/office/officeart/2005/8/layout/hierarchy3"/>
    <dgm:cxn modelId="{F70FD8BE-B7F7-402F-A71C-05639E5C61C2}" type="presOf" srcId="{E7ECE0FF-DB07-4ECC-8E3A-A1D7C28A1EDE}" destId="{A466784E-1BB5-4455-B0DF-FA17BF87098D}" srcOrd="1" destOrd="0" presId="urn:microsoft.com/office/officeart/2005/8/layout/hierarchy3"/>
    <dgm:cxn modelId="{464583DF-FD50-44E8-9E56-2DF316014E68}" srcId="{9F3BD239-81F9-4A91-9BF4-4710197B892C}" destId="{E7ECE0FF-DB07-4ECC-8E3A-A1D7C28A1EDE}" srcOrd="0" destOrd="0" parTransId="{A0735E08-D28B-4B14-AAE0-B0583752A150}" sibTransId="{05B872D2-1972-4668-882A-FEF5B0645FE7}"/>
    <dgm:cxn modelId="{2F1730E1-F691-4605-AEF3-3028797D8D9D}" type="presOf" srcId="{544707D1-FA23-4BB5-B5EE-9BB69F251ADA}" destId="{9BE98815-763E-4003-83DB-8539F51A3DBC}" srcOrd="0" destOrd="0" presId="urn:microsoft.com/office/officeart/2005/8/layout/hierarchy3"/>
    <dgm:cxn modelId="{08DA3BEA-887F-4E9F-817D-FACE0CD0EFCE}" type="presOf" srcId="{E7ECE0FF-DB07-4ECC-8E3A-A1D7C28A1EDE}" destId="{60241BD6-8A13-4738-BDB3-F348D6D02E91}" srcOrd="0" destOrd="0" presId="urn:microsoft.com/office/officeart/2005/8/layout/hierarchy3"/>
    <dgm:cxn modelId="{4E6CAAF2-99B3-4805-8CE8-67E68EAE6D89}" srcId="{E7ECE0FF-DB07-4ECC-8E3A-A1D7C28A1EDE}" destId="{CA286361-39B1-4098-9735-0B9CC078D8F6}" srcOrd="2" destOrd="0" parTransId="{5FA575C4-5951-4251-BDCF-A9A5A8B713CF}" sibTransId="{02A71C0B-1392-4FE6-8F5B-390250AB9095}"/>
    <dgm:cxn modelId="{CFF78FFE-57FA-4E06-92D3-F5B3E48B91AD}" type="presOf" srcId="{9F3BD239-81F9-4A91-9BF4-4710197B892C}" destId="{B3689610-2A6D-4C20-980B-42067580FA0D}" srcOrd="0" destOrd="0" presId="urn:microsoft.com/office/officeart/2005/8/layout/hierarchy3"/>
    <dgm:cxn modelId="{940158D9-6304-4D4C-946A-A57A85BF862B}" type="presParOf" srcId="{B3689610-2A6D-4C20-980B-42067580FA0D}" destId="{E751C75E-812B-4BED-9972-DA3D4A7175A9}" srcOrd="0" destOrd="0" presId="urn:microsoft.com/office/officeart/2005/8/layout/hierarchy3"/>
    <dgm:cxn modelId="{38FF8CD4-E99C-4BF0-975B-9DFFC6FB73BE}" type="presParOf" srcId="{E751C75E-812B-4BED-9972-DA3D4A7175A9}" destId="{A3824FE7-2139-415D-8A14-CE50993575B0}" srcOrd="0" destOrd="0" presId="urn:microsoft.com/office/officeart/2005/8/layout/hierarchy3"/>
    <dgm:cxn modelId="{46B5CAA5-14C5-4372-972D-31B18E1CEF5B}" type="presParOf" srcId="{A3824FE7-2139-415D-8A14-CE50993575B0}" destId="{60241BD6-8A13-4738-BDB3-F348D6D02E91}" srcOrd="0" destOrd="0" presId="urn:microsoft.com/office/officeart/2005/8/layout/hierarchy3"/>
    <dgm:cxn modelId="{476A484D-255E-4DB6-BBFC-83BD0205EDDE}" type="presParOf" srcId="{A3824FE7-2139-415D-8A14-CE50993575B0}" destId="{A466784E-1BB5-4455-B0DF-FA17BF87098D}" srcOrd="1" destOrd="0" presId="urn:microsoft.com/office/officeart/2005/8/layout/hierarchy3"/>
    <dgm:cxn modelId="{D4241B11-7E3F-4F3A-8699-029632574FBB}" type="presParOf" srcId="{E751C75E-812B-4BED-9972-DA3D4A7175A9}" destId="{869D8133-509E-4269-93B2-E3426C063CEA}" srcOrd="1" destOrd="0" presId="urn:microsoft.com/office/officeart/2005/8/layout/hierarchy3"/>
    <dgm:cxn modelId="{9567BE5F-58BE-4659-8C72-A51EF6FC6FBA}" type="presParOf" srcId="{869D8133-509E-4269-93B2-E3426C063CEA}" destId="{9BE98815-763E-4003-83DB-8539F51A3DBC}" srcOrd="0" destOrd="0" presId="urn:microsoft.com/office/officeart/2005/8/layout/hierarchy3"/>
    <dgm:cxn modelId="{638CFD17-D695-4C8F-A121-4141F20F2D19}" type="presParOf" srcId="{869D8133-509E-4269-93B2-E3426C063CEA}" destId="{4A50C3E1-BFAD-4A12-929B-32D510BE71E9}" srcOrd="1" destOrd="0" presId="urn:microsoft.com/office/officeart/2005/8/layout/hierarchy3"/>
    <dgm:cxn modelId="{EB578C3E-D8E6-4ED7-A108-6661B5E343D2}" type="presParOf" srcId="{869D8133-509E-4269-93B2-E3426C063CEA}" destId="{F3B669DB-C89B-4549-9C7A-5EE90C29284E}" srcOrd="2" destOrd="0" presId="urn:microsoft.com/office/officeart/2005/8/layout/hierarchy3"/>
    <dgm:cxn modelId="{E1C32F35-A34C-47C2-9432-BB54D992B72B}" type="presParOf" srcId="{869D8133-509E-4269-93B2-E3426C063CEA}" destId="{E72A9796-10CF-44DE-9658-37FFE1EE656B}" srcOrd="3" destOrd="0" presId="urn:microsoft.com/office/officeart/2005/8/layout/hierarchy3"/>
    <dgm:cxn modelId="{27CAAB0E-60E5-4402-8C5D-5A8D77214D6F}" type="presParOf" srcId="{869D8133-509E-4269-93B2-E3426C063CEA}" destId="{1EE20CAC-D5E8-4F52-83AA-15E53CDB75A2}" srcOrd="4" destOrd="0" presId="urn:microsoft.com/office/officeart/2005/8/layout/hierarchy3"/>
    <dgm:cxn modelId="{900F900C-4FE8-4921-9E6C-DC8B3107159C}" type="presParOf" srcId="{869D8133-509E-4269-93B2-E3426C063CEA}" destId="{3AAA83E0-5F18-4B09-85F0-FD2EB032A816}"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3BD239-81F9-4A91-9BF4-4710197B892C}"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E7ECE0FF-DB07-4ECC-8E3A-A1D7C28A1EDE}">
      <dgm:prSet custT="1"/>
      <dgm:spPr/>
      <dgm:t>
        <a:bodyPr/>
        <a:lstStyle/>
        <a:p>
          <a:r>
            <a:rPr lang="en-US" sz="2400" dirty="0"/>
            <a:t>Pan-European sovereign research data storage infrastructure</a:t>
          </a:r>
        </a:p>
      </dgm:t>
    </dgm:pt>
    <dgm:pt modelId="{A0735E08-D28B-4B14-AAE0-B0583752A150}" type="parTrans" cxnId="{464583DF-FD50-44E8-9E56-2DF316014E68}">
      <dgm:prSet/>
      <dgm:spPr/>
      <dgm:t>
        <a:bodyPr/>
        <a:lstStyle/>
        <a:p>
          <a:endParaRPr lang="en-US" sz="1400"/>
        </a:p>
      </dgm:t>
    </dgm:pt>
    <dgm:pt modelId="{05B872D2-1972-4668-882A-FEF5B0645FE7}" type="sibTrans" cxnId="{464583DF-FD50-44E8-9E56-2DF316014E68}">
      <dgm:prSet/>
      <dgm:spPr/>
      <dgm:t>
        <a:bodyPr/>
        <a:lstStyle/>
        <a:p>
          <a:endParaRPr lang="en-US" sz="1400"/>
        </a:p>
      </dgm:t>
    </dgm:pt>
    <dgm:pt modelId="{3FE6C969-E2E5-45D1-9B05-4C89F3000D7B}">
      <dgm:prSet custT="1"/>
      <dgm:spPr>
        <a:noFill/>
      </dgm:spPr>
      <dgm:t>
        <a:bodyPr/>
        <a:lstStyle/>
        <a:p>
          <a:r>
            <a:rPr lang="en-GB" sz="2000" dirty="0"/>
            <a:t>Unified hardware platform, collectively procured</a:t>
          </a:r>
          <a:endParaRPr lang="en-US" sz="2000" dirty="0"/>
        </a:p>
      </dgm:t>
    </dgm:pt>
    <dgm:pt modelId="{B67E3CFA-CEE5-4854-87CC-00537AA6BAFF}" type="sibTrans" cxnId="{099B7A37-31C6-4ADD-B079-7C5B58C34EEB}">
      <dgm:prSet/>
      <dgm:spPr/>
      <dgm:t>
        <a:bodyPr/>
        <a:lstStyle/>
        <a:p>
          <a:endParaRPr lang="en-US" sz="1400"/>
        </a:p>
      </dgm:t>
    </dgm:pt>
    <dgm:pt modelId="{544707D1-FA23-4BB5-B5EE-9BB69F251ADA}" type="parTrans" cxnId="{099B7A37-31C6-4ADD-B079-7C5B58C34EEB}">
      <dgm:prSet/>
      <dgm:spPr/>
      <dgm:t>
        <a:bodyPr/>
        <a:lstStyle/>
        <a:p>
          <a:endParaRPr lang="en-US" sz="1400"/>
        </a:p>
      </dgm:t>
    </dgm:pt>
    <dgm:pt modelId="{83DEC9F8-422F-45C0-BE36-BC0249FA34C1}">
      <dgm:prSet custT="1"/>
      <dgm:spPr>
        <a:noFill/>
      </dgm:spPr>
      <dgm:t>
        <a:bodyPr/>
        <a:lstStyle/>
        <a:p>
          <a:r>
            <a:rPr lang="en-US" sz="2000" dirty="0"/>
            <a:t>Simple object-storage interfaces</a:t>
          </a:r>
        </a:p>
      </dgm:t>
    </dgm:pt>
    <dgm:pt modelId="{334C204C-6C6D-49C0-9C56-951C8C55DC1F}" type="sibTrans" cxnId="{9FB4E463-FD52-4A11-8E6C-AC7912BC54B3}">
      <dgm:prSet/>
      <dgm:spPr/>
      <dgm:t>
        <a:bodyPr/>
        <a:lstStyle/>
        <a:p>
          <a:endParaRPr lang="en-US" sz="1400"/>
        </a:p>
      </dgm:t>
    </dgm:pt>
    <dgm:pt modelId="{93223FDA-32D9-44B1-9729-128E132C6514}" type="parTrans" cxnId="{9FB4E463-FD52-4A11-8E6C-AC7912BC54B3}">
      <dgm:prSet/>
      <dgm:spPr/>
      <dgm:t>
        <a:bodyPr/>
        <a:lstStyle/>
        <a:p>
          <a:endParaRPr lang="en-US" sz="1400"/>
        </a:p>
      </dgm:t>
    </dgm:pt>
    <dgm:pt modelId="{CA286361-39B1-4098-9735-0B9CC078D8F6}">
      <dgm:prSet custT="1"/>
      <dgm:spPr>
        <a:noFill/>
      </dgm:spPr>
      <dgm:t>
        <a:bodyPr/>
        <a:lstStyle/>
        <a:p>
          <a:r>
            <a:rPr lang="en-GB" sz="2000" dirty="0"/>
            <a:t>Enables temporary and flexible use </a:t>
          </a:r>
          <a:br>
            <a:rPr lang="en-GB" sz="2000" dirty="0"/>
          </a:br>
          <a:r>
            <a:rPr lang="en-GB" sz="2000" dirty="0"/>
            <a:t>of non-sovereign platforms</a:t>
          </a:r>
        </a:p>
      </dgm:t>
    </dgm:pt>
    <dgm:pt modelId="{5FA575C4-5951-4251-BDCF-A9A5A8B713CF}" type="parTrans" cxnId="{4E6CAAF2-99B3-4805-8CE8-67E68EAE6D89}">
      <dgm:prSet/>
      <dgm:spPr/>
      <dgm:t>
        <a:bodyPr/>
        <a:lstStyle/>
        <a:p>
          <a:endParaRPr lang="en-US" sz="1400"/>
        </a:p>
      </dgm:t>
    </dgm:pt>
    <dgm:pt modelId="{02A71C0B-1392-4FE6-8F5B-390250AB9095}" type="sibTrans" cxnId="{4E6CAAF2-99B3-4805-8CE8-67E68EAE6D89}">
      <dgm:prSet/>
      <dgm:spPr/>
      <dgm:t>
        <a:bodyPr/>
        <a:lstStyle/>
        <a:p>
          <a:endParaRPr lang="en-US" sz="1400"/>
        </a:p>
      </dgm:t>
    </dgm:pt>
    <dgm:pt modelId="{88B0FBC8-36C0-4FE4-965C-7F0A8B3B8506}">
      <dgm:prSet custT="1"/>
      <dgm:spPr>
        <a:noFill/>
      </dgm:spPr>
      <dgm:t>
        <a:bodyPr/>
        <a:lstStyle/>
        <a:p>
          <a:r>
            <a:rPr lang="en-GB" sz="2000" dirty="0"/>
            <a:t>Ensures data safety with a copy in a sovereign solution</a:t>
          </a:r>
        </a:p>
      </dgm:t>
    </dgm:pt>
    <dgm:pt modelId="{768BC916-5AC0-44C8-9BE2-3A9D5AC3DBD5}" type="parTrans" cxnId="{906AF7BC-80CC-4518-A6D7-62A634A70261}">
      <dgm:prSet/>
      <dgm:spPr/>
      <dgm:t>
        <a:bodyPr/>
        <a:lstStyle/>
        <a:p>
          <a:endParaRPr lang="en-US"/>
        </a:p>
      </dgm:t>
    </dgm:pt>
    <dgm:pt modelId="{6A67043E-E178-4FDA-82A9-4E97423FBF75}" type="sibTrans" cxnId="{906AF7BC-80CC-4518-A6D7-62A634A70261}">
      <dgm:prSet/>
      <dgm:spPr/>
      <dgm:t>
        <a:bodyPr/>
        <a:lstStyle/>
        <a:p>
          <a:endParaRPr lang="en-US"/>
        </a:p>
      </dgm:t>
    </dgm:pt>
    <dgm:pt modelId="{7597AD7C-ECAD-4A62-98B3-7EEDD64AAC4C}">
      <dgm:prSet custT="1"/>
      <dgm:spPr>
        <a:noFill/>
      </dgm:spPr>
      <dgm:t>
        <a:bodyPr/>
        <a:lstStyle/>
        <a:p>
          <a:r>
            <a:rPr lang="en-US" sz="2000"/>
            <a:t>Capitalises </a:t>
          </a:r>
          <a:r>
            <a:rPr lang="en-US" sz="2000" dirty="0"/>
            <a:t>on scale efficiencies and </a:t>
          </a:r>
          <a:br>
            <a:rPr lang="en-US" sz="2000" dirty="0"/>
          </a:br>
          <a:r>
            <a:rPr lang="en-US" sz="2000" dirty="0"/>
            <a:t>collective procurement capability</a:t>
          </a:r>
          <a:endParaRPr lang="en-GB" sz="2000" dirty="0"/>
        </a:p>
      </dgm:t>
    </dgm:pt>
    <dgm:pt modelId="{842DC93B-E333-4A40-B284-B2CFD995DB82}" type="parTrans" cxnId="{32E7D2A0-BADD-4D93-83BA-16CBE6F9EBE3}">
      <dgm:prSet/>
      <dgm:spPr/>
      <dgm:t>
        <a:bodyPr/>
        <a:lstStyle/>
        <a:p>
          <a:endParaRPr lang="en-US"/>
        </a:p>
      </dgm:t>
    </dgm:pt>
    <dgm:pt modelId="{B20C4BA7-8F99-4903-8D22-22130F0D9A2F}" type="sibTrans" cxnId="{32E7D2A0-BADD-4D93-83BA-16CBE6F9EBE3}">
      <dgm:prSet/>
      <dgm:spPr/>
      <dgm:t>
        <a:bodyPr/>
        <a:lstStyle/>
        <a:p>
          <a:endParaRPr lang="en-US"/>
        </a:p>
      </dgm:t>
    </dgm:pt>
    <dgm:pt modelId="{B3689610-2A6D-4C20-980B-42067580FA0D}" type="pres">
      <dgm:prSet presAssocID="{9F3BD239-81F9-4A91-9BF4-4710197B892C}" presName="diagram" presStyleCnt="0">
        <dgm:presLayoutVars>
          <dgm:chPref val="1"/>
          <dgm:dir/>
          <dgm:animOne val="branch"/>
          <dgm:animLvl val="lvl"/>
          <dgm:resizeHandles/>
        </dgm:presLayoutVars>
      </dgm:prSet>
      <dgm:spPr/>
    </dgm:pt>
    <dgm:pt modelId="{E751C75E-812B-4BED-9972-DA3D4A7175A9}" type="pres">
      <dgm:prSet presAssocID="{E7ECE0FF-DB07-4ECC-8E3A-A1D7C28A1EDE}" presName="root" presStyleCnt="0"/>
      <dgm:spPr/>
    </dgm:pt>
    <dgm:pt modelId="{A3824FE7-2139-415D-8A14-CE50993575B0}" type="pres">
      <dgm:prSet presAssocID="{E7ECE0FF-DB07-4ECC-8E3A-A1D7C28A1EDE}" presName="rootComposite" presStyleCnt="0"/>
      <dgm:spPr/>
    </dgm:pt>
    <dgm:pt modelId="{60241BD6-8A13-4738-BDB3-F348D6D02E91}" type="pres">
      <dgm:prSet presAssocID="{E7ECE0FF-DB07-4ECC-8E3A-A1D7C28A1EDE}" presName="rootText" presStyleLbl="node1" presStyleIdx="0" presStyleCnt="1" custScaleX="690366" custScaleY="92340"/>
      <dgm:spPr/>
    </dgm:pt>
    <dgm:pt modelId="{A466784E-1BB5-4455-B0DF-FA17BF87098D}" type="pres">
      <dgm:prSet presAssocID="{E7ECE0FF-DB07-4ECC-8E3A-A1D7C28A1EDE}" presName="rootConnector" presStyleLbl="node1" presStyleIdx="0" presStyleCnt="1"/>
      <dgm:spPr/>
    </dgm:pt>
    <dgm:pt modelId="{869D8133-509E-4269-93B2-E3426C063CEA}" type="pres">
      <dgm:prSet presAssocID="{E7ECE0FF-DB07-4ECC-8E3A-A1D7C28A1EDE}" presName="childShape" presStyleCnt="0"/>
      <dgm:spPr/>
    </dgm:pt>
    <dgm:pt modelId="{9BE98815-763E-4003-83DB-8539F51A3DBC}" type="pres">
      <dgm:prSet presAssocID="{544707D1-FA23-4BB5-B5EE-9BB69F251ADA}" presName="Name13" presStyleLbl="parChTrans1D2" presStyleIdx="0" presStyleCnt="5"/>
      <dgm:spPr/>
    </dgm:pt>
    <dgm:pt modelId="{4A50C3E1-BFAD-4A12-929B-32D510BE71E9}" type="pres">
      <dgm:prSet presAssocID="{3FE6C969-E2E5-45D1-9B05-4C89F3000D7B}" presName="childText" presStyleLbl="bgAcc1" presStyleIdx="0" presStyleCnt="5" custScaleX="583019">
        <dgm:presLayoutVars>
          <dgm:bulletEnabled val="1"/>
        </dgm:presLayoutVars>
      </dgm:prSet>
      <dgm:spPr/>
    </dgm:pt>
    <dgm:pt modelId="{F3B669DB-C89B-4549-9C7A-5EE90C29284E}" type="pres">
      <dgm:prSet presAssocID="{93223FDA-32D9-44B1-9729-128E132C6514}" presName="Name13" presStyleLbl="parChTrans1D2" presStyleIdx="1" presStyleCnt="5"/>
      <dgm:spPr/>
    </dgm:pt>
    <dgm:pt modelId="{E72A9796-10CF-44DE-9658-37FFE1EE656B}" type="pres">
      <dgm:prSet presAssocID="{83DEC9F8-422F-45C0-BE36-BC0249FA34C1}" presName="childText" presStyleLbl="bgAcc1" presStyleIdx="1" presStyleCnt="5" custScaleX="583793">
        <dgm:presLayoutVars>
          <dgm:bulletEnabled val="1"/>
        </dgm:presLayoutVars>
      </dgm:prSet>
      <dgm:spPr/>
    </dgm:pt>
    <dgm:pt modelId="{1EE20CAC-D5E8-4F52-83AA-15E53CDB75A2}" type="pres">
      <dgm:prSet presAssocID="{5FA575C4-5951-4251-BDCF-A9A5A8B713CF}" presName="Name13" presStyleLbl="parChTrans1D2" presStyleIdx="2" presStyleCnt="5"/>
      <dgm:spPr/>
    </dgm:pt>
    <dgm:pt modelId="{3AAA83E0-5F18-4B09-85F0-FD2EB032A816}" type="pres">
      <dgm:prSet presAssocID="{CA286361-39B1-4098-9735-0B9CC078D8F6}" presName="childText" presStyleLbl="bgAcc1" presStyleIdx="2" presStyleCnt="5" custScaleX="585202">
        <dgm:presLayoutVars>
          <dgm:bulletEnabled val="1"/>
        </dgm:presLayoutVars>
      </dgm:prSet>
      <dgm:spPr/>
    </dgm:pt>
    <dgm:pt modelId="{10C93E3D-EBC4-41EF-BF65-AFD4D03584B3}" type="pres">
      <dgm:prSet presAssocID="{768BC916-5AC0-44C8-9BE2-3A9D5AC3DBD5}" presName="Name13" presStyleLbl="parChTrans1D2" presStyleIdx="3" presStyleCnt="5"/>
      <dgm:spPr/>
    </dgm:pt>
    <dgm:pt modelId="{5226DDCD-F833-4219-92D3-4441C19F6ED9}" type="pres">
      <dgm:prSet presAssocID="{88B0FBC8-36C0-4FE4-965C-7F0A8B3B8506}" presName="childText" presStyleLbl="bgAcc1" presStyleIdx="3" presStyleCnt="5" custScaleX="589799">
        <dgm:presLayoutVars>
          <dgm:bulletEnabled val="1"/>
        </dgm:presLayoutVars>
      </dgm:prSet>
      <dgm:spPr/>
    </dgm:pt>
    <dgm:pt modelId="{BCE7200C-BCAA-4516-B668-3C85486BDA6E}" type="pres">
      <dgm:prSet presAssocID="{842DC93B-E333-4A40-B284-B2CFD995DB82}" presName="Name13" presStyleLbl="parChTrans1D2" presStyleIdx="4" presStyleCnt="5"/>
      <dgm:spPr/>
    </dgm:pt>
    <dgm:pt modelId="{743A15FD-8080-47F6-A816-A82EDC20D55D}" type="pres">
      <dgm:prSet presAssocID="{7597AD7C-ECAD-4A62-98B3-7EEDD64AAC4C}" presName="childText" presStyleLbl="bgAcc1" presStyleIdx="4" presStyleCnt="5" custScaleX="591665">
        <dgm:presLayoutVars>
          <dgm:bulletEnabled val="1"/>
        </dgm:presLayoutVars>
      </dgm:prSet>
      <dgm:spPr/>
    </dgm:pt>
  </dgm:ptLst>
  <dgm:cxnLst>
    <dgm:cxn modelId="{DD0DE00A-12CC-4F59-AE9A-4323E2CD9428}" type="presOf" srcId="{5FA575C4-5951-4251-BDCF-A9A5A8B713CF}" destId="{1EE20CAC-D5E8-4F52-83AA-15E53CDB75A2}" srcOrd="0" destOrd="0" presId="urn:microsoft.com/office/officeart/2005/8/layout/hierarchy3"/>
    <dgm:cxn modelId="{AACB910D-E43A-459F-BE6F-B844387E0F13}" type="presOf" srcId="{7597AD7C-ECAD-4A62-98B3-7EEDD64AAC4C}" destId="{743A15FD-8080-47F6-A816-A82EDC20D55D}" srcOrd="0" destOrd="0" presId="urn:microsoft.com/office/officeart/2005/8/layout/hierarchy3"/>
    <dgm:cxn modelId="{C549D524-12D2-4E3C-BA33-C67F1A479AAC}" type="presOf" srcId="{88B0FBC8-36C0-4FE4-965C-7F0A8B3B8506}" destId="{5226DDCD-F833-4219-92D3-4441C19F6ED9}" srcOrd="0" destOrd="0" presId="urn:microsoft.com/office/officeart/2005/8/layout/hierarchy3"/>
    <dgm:cxn modelId="{099B7A37-31C6-4ADD-B079-7C5B58C34EEB}" srcId="{E7ECE0FF-DB07-4ECC-8E3A-A1D7C28A1EDE}" destId="{3FE6C969-E2E5-45D1-9B05-4C89F3000D7B}" srcOrd="0" destOrd="0" parTransId="{544707D1-FA23-4BB5-B5EE-9BB69F251ADA}" sibTransId="{B67E3CFA-CEE5-4854-87CC-00537AA6BAFF}"/>
    <dgm:cxn modelId="{9A703A42-A901-4914-AA0A-07917F5CB634}" type="presOf" srcId="{83DEC9F8-422F-45C0-BE36-BC0249FA34C1}" destId="{E72A9796-10CF-44DE-9658-37FFE1EE656B}" srcOrd="0" destOrd="0" presId="urn:microsoft.com/office/officeart/2005/8/layout/hierarchy3"/>
    <dgm:cxn modelId="{9FB4E463-FD52-4A11-8E6C-AC7912BC54B3}" srcId="{E7ECE0FF-DB07-4ECC-8E3A-A1D7C28A1EDE}" destId="{83DEC9F8-422F-45C0-BE36-BC0249FA34C1}" srcOrd="1" destOrd="0" parTransId="{93223FDA-32D9-44B1-9729-128E132C6514}" sibTransId="{334C204C-6C6D-49C0-9C56-951C8C55DC1F}"/>
    <dgm:cxn modelId="{66EE886B-6FA8-4933-A185-A29F270831EA}" type="presOf" srcId="{CA286361-39B1-4098-9735-0B9CC078D8F6}" destId="{3AAA83E0-5F18-4B09-85F0-FD2EB032A816}" srcOrd="0" destOrd="0" presId="urn:microsoft.com/office/officeart/2005/8/layout/hierarchy3"/>
    <dgm:cxn modelId="{B03C5E72-DE23-4A11-AD97-A3F71646EBF9}" type="presOf" srcId="{93223FDA-32D9-44B1-9729-128E132C6514}" destId="{F3B669DB-C89B-4549-9C7A-5EE90C29284E}" srcOrd="0" destOrd="0" presId="urn:microsoft.com/office/officeart/2005/8/layout/hierarchy3"/>
    <dgm:cxn modelId="{D2F32D8A-7F28-40C7-9C19-4EEFCC40D1CE}" type="presOf" srcId="{3FE6C969-E2E5-45D1-9B05-4C89F3000D7B}" destId="{4A50C3E1-BFAD-4A12-929B-32D510BE71E9}" srcOrd="0" destOrd="0" presId="urn:microsoft.com/office/officeart/2005/8/layout/hierarchy3"/>
    <dgm:cxn modelId="{FDCED49B-4BBB-4B6A-B09E-FD428B2913A8}" type="presOf" srcId="{842DC93B-E333-4A40-B284-B2CFD995DB82}" destId="{BCE7200C-BCAA-4516-B668-3C85486BDA6E}" srcOrd="0" destOrd="0" presId="urn:microsoft.com/office/officeart/2005/8/layout/hierarchy3"/>
    <dgm:cxn modelId="{32E7D2A0-BADD-4D93-83BA-16CBE6F9EBE3}" srcId="{E7ECE0FF-DB07-4ECC-8E3A-A1D7C28A1EDE}" destId="{7597AD7C-ECAD-4A62-98B3-7EEDD64AAC4C}" srcOrd="4" destOrd="0" parTransId="{842DC93B-E333-4A40-B284-B2CFD995DB82}" sibTransId="{B20C4BA7-8F99-4903-8D22-22130F0D9A2F}"/>
    <dgm:cxn modelId="{906AF7BC-80CC-4518-A6D7-62A634A70261}" srcId="{E7ECE0FF-DB07-4ECC-8E3A-A1D7C28A1EDE}" destId="{88B0FBC8-36C0-4FE4-965C-7F0A8B3B8506}" srcOrd="3" destOrd="0" parTransId="{768BC916-5AC0-44C8-9BE2-3A9D5AC3DBD5}" sibTransId="{6A67043E-E178-4FDA-82A9-4E97423FBF75}"/>
    <dgm:cxn modelId="{F70FD8BE-B7F7-402F-A71C-05639E5C61C2}" type="presOf" srcId="{E7ECE0FF-DB07-4ECC-8E3A-A1D7C28A1EDE}" destId="{A466784E-1BB5-4455-B0DF-FA17BF87098D}" srcOrd="1" destOrd="0" presId="urn:microsoft.com/office/officeart/2005/8/layout/hierarchy3"/>
    <dgm:cxn modelId="{464583DF-FD50-44E8-9E56-2DF316014E68}" srcId="{9F3BD239-81F9-4A91-9BF4-4710197B892C}" destId="{E7ECE0FF-DB07-4ECC-8E3A-A1D7C28A1EDE}" srcOrd="0" destOrd="0" parTransId="{A0735E08-D28B-4B14-AAE0-B0583752A150}" sibTransId="{05B872D2-1972-4668-882A-FEF5B0645FE7}"/>
    <dgm:cxn modelId="{E34297E0-31D2-416E-89D5-ABFB71EAD5F6}" type="presOf" srcId="{768BC916-5AC0-44C8-9BE2-3A9D5AC3DBD5}" destId="{10C93E3D-EBC4-41EF-BF65-AFD4D03584B3}" srcOrd="0" destOrd="0" presId="urn:microsoft.com/office/officeart/2005/8/layout/hierarchy3"/>
    <dgm:cxn modelId="{2F1730E1-F691-4605-AEF3-3028797D8D9D}" type="presOf" srcId="{544707D1-FA23-4BB5-B5EE-9BB69F251ADA}" destId="{9BE98815-763E-4003-83DB-8539F51A3DBC}" srcOrd="0" destOrd="0" presId="urn:microsoft.com/office/officeart/2005/8/layout/hierarchy3"/>
    <dgm:cxn modelId="{08DA3BEA-887F-4E9F-817D-FACE0CD0EFCE}" type="presOf" srcId="{E7ECE0FF-DB07-4ECC-8E3A-A1D7C28A1EDE}" destId="{60241BD6-8A13-4738-BDB3-F348D6D02E91}" srcOrd="0" destOrd="0" presId="urn:microsoft.com/office/officeart/2005/8/layout/hierarchy3"/>
    <dgm:cxn modelId="{4E6CAAF2-99B3-4805-8CE8-67E68EAE6D89}" srcId="{E7ECE0FF-DB07-4ECC-8E3A-A1D7C28A1EDE}" destId="{CA286361-39B1-4098-9735-0B9CC078D8F6}" srcOrd="2" destOrd="0" parTransId="{5FA575C4-5951-4251-BDCF-A9A5A8B713CF}" sibTransId="{02A71C0B-1392-4FE6-8F5B-390250AB9095}"/>
    <dgm:cxn modelId="{CFF78FFE-57FA-4E06-92D3-F5B3E48B91AD}" type="presOf" srcId="{9F3BD239-81F9-4A91-9BF4-4710197B892C}" destId="{B3689610-2A6D-4C20-980B-42067580FA0D}" srcOrd="0" destOrd="0" presId="urn:microsoft.com/office/officeart/2005/8/layout/hierarchy3"/>
    <dgm:cxn modelId="{940158D9-6304-4D4C-946A-A57A85BF862B}" type="presParOf" srcId="{B3689610-2A6D-4C20-980B-42067580FA0D}" destId="{E751C75E-812B-4BED-9972-DA3D4A7175A9}" srcOrd="0" destOrd="0" presId="urn:microsoft.com/office/officeart/2005/8/layout/hierarchy3"/>
    <dgm:cxn modelId="{38FF8CD4-E99C-4BF0-975B-9DFFC6FB73BE}" type="presParOf" srcId="{E751C75E-812B-4BED-9972-DA3D4A7175A9}" destId="{A3824FE7-2139-415D-8A14-CE50993575B0}" srcOrd="0" destOrd="0" presId="urn:microsoft.com/office/officeart/2005/8/layout/hierarchy3"/>
    <dgm:cxn modelId="{46B5CAA5-14C5-4372-972D-31B18E1CEF5B}" type="presParOf" srcId="{A3824FE7-2139-415D-8A14-CE50993575B0}" destId="{60241BD6-8A13-4738-BDB3-F348D6D02E91}" srcOrd="0" destOrd="0" presId="urn:microsoft.com/office/officeart/2005/8/layout/hierarchy3"/>
    <dgm:cxn modelId="{476A484D-255E-4DB6-BBFC-83BD0205EDDE}" type="presParOf" srcId="{A3824FE7-2139-415D-8A14-CE50993575B0}" destId="{A466784E-1BB5-4455-B0DF-FA17BF87098D}" srcOrd="1" destOrd="0" presId="urn:microsoft.com/office/officeart/2005/8/layout/hierarchy3"/>
    <dgm:cxn modelId="{D4241B11-7E3F-4F3A-8699-029632574FBB}" type="presParOf" srcId="{E751C75E-812B-4BED-9972-DA3D4A7175A9}" destId="{869D8133-509E-4269-93B2-E3426C063CEA}" srcOrd="1" destOrd="0" presId="urn:microsoft.com/office/officeart/2005/8/layout/hierarchy3"/>
    <dgm:cxn modelId="{9567BE5F-58BE-4659-8C72-A51EF6FC6FBA}" type="presParOf" srcId="{869D8133-509E-4269-93B2-E3426C063CEA}" destId="{9BE98815-763E-4003-83DB-8539F51A3DBC}" srcOrd="0" destOrd="0" presId="urn:microsoft.com/office/officeart/2005/8/layout/hierarchy3"/>
    <dgm:cxn modelId="{638CFD17-D695-4C8F-A121-4141F20F2D19}" type="presParOf" srcId="{869D8133-509E-4269-93B2-E3426C063CEA}" destId="{4A50C3E1-BFAD-4A12-929B-32D510BE71E9}" srcOrd="1" destOrd="0" presId="urn:microsoft.com/office/officeart/2005/8/layout/hierarchy3"/>
    <dgm:cxn modelId="{EB578C3E-D8E6-4ED7-A108-6661B5E343D2}" type="presParOf" srcId="{869D8133-509E-4269-93B2-E3426C063CEA}" destId="{F3B669DB-C89B-4549-9C7A-5EE90C29284E}" srcOrd="2" destOrd="0" presId="urn:microsoft.com/office/officeart/2005/8/layout/hierarchy3"/>
    <dgm:cxn modelId="{E1C32F35-A34C-47C2-9432-BB54D992B72B}" type="presParOf" srcId="{869D8133-509E-4269-93B2-E3426C063CEA}" destId="{E72A9796-10CF-44DE-9658-37FFE1EE656B}" srcOrd="3" destOrd="0" presId="urn:microsoft.com/office/officeart/2005/8/layout/hierarchy3"/>
    <dgm:cxn modelId="{27CAAB0E-60E5-4402-8C5D-5A8D77214D6F}" type="presParOf" srcId="{869D8133-509E-4269-93B2-E3426C063CEA}" destId="{1EE20CAC-D5E8-4F52-83AA-15E53CDB75A2}" srcOrd="4" destOrd="0" presId="urn:microsoft.com/office/officeart/2005/8/layout/hierarchy3"/>
    <dgm:cxn modelId="{900F900C-4FE8-4921-9E6C-DC8B3107159C}" type="presParOf" srcId="{869D8133-509E-4269-93B2-E3426C063CEA}" destId="{3AAA83E0-5F18-4B09-85F0-FD2EB032A816}" srcOrd="5" destOrd="0" presId="urn:microsoft.com/office/officeart/2005/8/layout/hierarchy3"/>
    <dgm:cxn modelId="{DFC10164-04E1-4A5A-AEA8-3B3AB4358703}" type="presParOf" srcId="{869D8133-509E-4269-93B2-E3426C063CEA}" destId="{10C93E3D-EBC4-41EF-BF65-AFD4D03584B3}" srcOrd="6" destOrd="0" presId="urn:microsoft.com/office/officeart/2005/8/layout/hierarchy3"/>
    <dgm:cxn modelId="{C615FC6A-2362-4813-9E03-33E3189776C9}" type="presParOf" srcId="{869D8133-509E-4269-93B2-E3426C063CEA}" destId="{5226DDCD-F833-4219-92D3-4441C19F6ED9}" srcOrd="7" destOrd="0" presId="urn:microsoft.com/office/officeart/2005/8/layout/hierarchy3"/>
    <dgm:cxn modelId="{385AEB9C-C734-473C-93D2-1ADEA4932993}" type="presParOf" srcId="{869D8133-509E-4269-93B2-E3426C063CEA}" destId="{BCE7200C-BCAA-4516-B668-3C85486BDA6E}" srcOrd="8" destOrd="0" presId="urn:microsoft.com/office/officeart/2005/8/layout/hierarchy3"/>
    <dgm:cxn modelId="{F82E35B8-2BFE-4CA4-870C-9BAEA28C5E3E}" type="presParOf" srcId="{869D8133-509E-4269-93B2-E3426C063CEA}" destId="{743A15FD-8080-47F6-A816-A82EDC20D55D}" srcOrd="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241BD6-8A13-4738-BDB3-F348D6D02E91}">
      <dsp:nvSpPr>
        <dsp:cNvPr id="0" name=""/>
        <dsp:cNvSpPr/>
      </dsp:nvSpPr>
      <dsp:spPr>
        <a:xfrm>
          <a:off x="1644641" y="1400"/>
          <a:ext cx="7226316" cy="68614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31750" rIns="47625" bIns="31750" numCol="1" spcCol="1270" anchor="ctr" anchorCtr="0">
          <a:noAutofit/>
        </a:bodyPr>
        <a:lstStyle/>
        <a:p>
          <a:pPr marL="0" lvl="0" indent="0" algn="ctr" defTabSz="1111250">
            <a:lnSpc>
              <a:spcPct val="90000"/>
            </a:lnSpc>
            <a:spcBef>
              <a:spcPct val="0"/>
            </a:spcBef>
            <a:spcAft>
              <a:spcPct val="35000"/>
            </a:spcAft>
            <a:buNone/>
          </a:pPr>
          <a:r>
            <a:rPr lang="en-US" sz="2500" kern="1200" dirty="0"/>
            <a:t>Enhanced data mobility service for mid-range transfers</a:t>
          </a:r>
        </a:p>
      </dsp:txBody>
      <dsp:txXfrm>
        <a:off x="1664737" y="21496"/>
        <a:ext cx="7186124" cy="645952"/>
      </dsp:txXfrm>
    </dsp:sp>
    <dsp:sp modelId="{9BE98815-763E-4003-83DB-8539F51A3DBC}">
      <dsp:nvSpPr>
        <dsp:cNvPr id="0" name=""/>
        <dsp:cNvSpPr/>
      </dsp:nvSpPr>
      <dsp:spPr>
        <a:xfrm>
          <a:off x="2367273" y="687545"/>
          <a:ext cx="722631" cy="439487"/>
        </a:xfrm>
        <a:custGeom>
          <a:avLst/>
          <a:gdLst/>
          <a:ahLst/>
          <a:cxnLst/>
          <a:rect l="0" t="0" r="0" b="0"/>
          <a:pathLst>
            <a:path>
              <a:moveTo>
                <a:pt x="0" y="0"/>
              </a:moveTo>
              <a:lnTo>
                <a:pt x="0" y="439487"/>
              </a:lnTo>
              <a:lnTo>
                <a:pt x="722631" y="4394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A50C3E1-BFAD-4A12-929B-32D510BE71E9}">
      <dsp:nvSpPr>
        <dsp:cNvPr id="0" name=""/>
        <dsp:cNvSpPr/>
      </dsp:nvSpPr>
      <dsp:spPr>
        <a:xfrm>
          <a:off x="3089904" y="834040"/>
          <a:ext cx="5466226" cy="585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t>Supporting Research Infrastructures &amp; </a:t>
          </a:r>
          <a:br>
            <a:rPr lang="en-US" sz="1800" kern="1200" dirty="0"/>
          </a:br>
          <a:r>
            <a:rPr lang="en-US" sz="1800" kern="1200" dirty="0"/>
            <a:t>Data Repositories, interfacing with HPC</a:t>
          </a:r>
        </a:p>
      </dsp:txBody>
      <dsp:txXfrm>
        <a:off x="3107067" y="851203"/>
        <a:ext cx="5431900" cy="551656"/>
      </dsp:txXfrm>
    </dsp:sp>
    <dsp:sp modelId="{F3B669DB-C89B-4549-9C7A-5EE90C29284E}">
      <dsp:nvSpPr>
        <dsp:cNvPr id="0" name=""/>
        <dsp:cNvSpPr/>
      </dsp:nvSpPr>
      <dsp:spPr>
        <a:xfrm>
          <a:off x="2367273" y="687545"/>
          <a:ext cx="722631" cy="1171965"/>
        </a:xfrm>
        <a:custGeom>
          <a:avLst/>
          <a:gdLst/>
          <a:ahLst/>
          <a:cxnLst/>
          <a:rect l="0" t="0" r="0" b="0"/>
          <a:pathLst>
            <a:path>
              <a:moveTo>
                <a:pt x="0" y="0"/>
              </a:moveTo>
              <a:lnTo>
                <a:pt x="0" y="1171965"/>
              </a:lnTo>
              <a:lnTo>
                <a:pt x="722631" y="117196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2A9796-10CF-44DE-9658-37FFE1EE656B}">
      <dsp:nvSpPr>
        <dsp:cNvPr id="0" name=""/>
        <dsp:cNvSpPr/>
      </dsp:nvSpPr>
      <dsp:spPr>
        <a:xfrm>
          <a:off x="3089904" y="1566519"/>
          <a:ext cx="5473482" cy="585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t>Enabling seamless dataset management </a:t>
          </a:r>
          <a:br>
            <a:rPr lang="en-US" sz="1800" kern="1200" dirty="0"/>
          </a:br>
          <a:r>
            <a:rPr lang="en-US" sz="1800" kern="1200" dirty="0"/>
            <a:t>(moving on from bits and files)</a:t>
          </a:r>
        </a:p>
      </dsp:txBody>
      <dsp:txXfrm>
        <a:off x="3107067" y="1583682"/>
        <a:ext cx="5439156" cy="551656"/>
      </dsp:txXfrm>
    </dsp:sp>
    <dsp:sp modelId="{D2C935F2-5BF2-47B7-A1AD-0E9C001FD5C1}">
      <dsp:nvSpPr>
        <dsp:cNvPr id="0" name=""/>
        <dsp:cNvSpPr/>
      </dsp:nvSpPr>
      <dsp:spPr>
        <a:xfrm>
          <a:off x="2367273" y="687545"/>
          <a:ext cx="722631" cy="1904444"/>
        </a:xfrm>
        <a:custGeom>
          <a:avLst/>
          <a:gdLst/>
          <a:ahLst/>
          <a:cxnLst/>
          <a:rect l="0" t="0" r="0" b="0"/>
          <a:pathLst>
            <a:path>
              <a:moveTo>
                <a:pt x="0" y="0"/>
              </a:moveTo>
              <a:lnTo>
                <a:pt x="0" y="1904444"/>
              </a:lnTo>
              <a:lnTo>
                <a:pt x="722631" y="190444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940838-5010-4E6C-B411-2EBC08BB51D8}">
      <dsp:nvSpPr>
        <dsp:cNvPr id="0" name=""/>
        <dsp:cNvSpPr/>
      </dsp:nvSpPr>
      <dsp:spPr>
        <a:xfrm>
          <a:off x="3089904" y="2298997"/>
          <a:ext cx="5504244" cy="585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a:t>Overcoming challenges in point-to-point data transfers</a:t>
          </a:r>
        </a:p>
      </dsp:txBody>
      <dsp:txXfrm>
        <a:off x="3107067" y="2316160"/>
        <a:ext cx="5469918" cy="551656"/>
      </dsp:txXfrm>
    </dsp:sp>
    <dsp:sp modelId="{B14EC10D-26B2-4DA1-833E-0F9E58E95810}">
      <dsp:nvSpPr>
        <dsp:cNvPr id="0" name=""/>
        <dsp:cNvSpPr/>
      </dsp:nvSpPr>
      <dsp:spPr>
        <a:xfrm>
          <a:off x="2367273" y="687545"/>
          <a:ext cx="722631" cy="2636922"/>
        </a:xfrm>
        <a:custGeom>
          <a:avLst/>
          <a:gdLst/>
          <a:ahLst/>
          <a:cxnLst/>
          <a:rect l="0" t="0" r="0" b="0"/>
          <a:pathLst>
            <a:path>
              <a:moveTo>
                <a:pt x="0" y="0"/>
              </a:moveTo>
              <a:lnTo>
                <a:pt x="0" y="2636922"/>
              </a:lnTo>
              <a:lnTo>
                <a:pt x="722631" y="263692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93F7F5-7DF7-4D2F-A952-0255890F721C}">
      <dsp:nvSpPr>
        <dsp:cNvPr id="0" name=""/>
        <dsp:cNvSpPr/>
      </dsp:nvSpPr>
      <dsp:spPr>
        <a:xfrm>
          <a:off x="3089904" y="3031476"/>
          <a:ext cx="5486130" cy="585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t>Optimising</a:t>
          </a:r>
          <a:r>
            <a:rPr lang="en-US" sz="1800" kern="1200" dirty="0"/>
            <a:t> exploitation of network infrastructure </a:t>
          </a:r>
        </a:p>
      </dsp:txBody>
      <dsp:txXfrm>
        <a:off x="3107067" y="3048639"/>
        <a:ext cx="5451804" cy="551656"/>
      </dsp:txXfrm>
    </dsp:sp>
    <dsp:sp modelId="{DDDED7B7-4251-4D1F-87B9-D7AFBE8F46FC}">
      <dsp:nvSpPr>
        <dsp:cNvPr id="0" name=""/>
        <dsp:cNvSpPr/>
      </dsp:nvSpPr>
      <dsp:spPr>
        <a:xfrm>
          <a:off x="2367273" y="687545"/>
          <a:ext cx="722631" cy="3369401"/>
        </a:xfrm>
        <a:custGeom>
          <a:avLst/>
          <a:gdLst/>
          <a:ahLst/>
          <a:cxnLst/>
          <a:rect l="0" t="0" r="0" b="0"/>
          <a:pathLst>
            <a:path>
              <a:moveTo>
                <a:pt x="0" y="0"/>
              </a:moveTo>
              <a:lnTo>
                <a:pt x="0" y="3369401"/>
              </a:lnTo>
              <a:lnTo>
                <a:pt x="722631" y="336940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3A3CE13-A029-4287-AFAE-77DF8ABDD7DD}">
      <dsp:nvSpPr>
        <dsp:cNvPr id="0" name=""/>
        <dsp:cNvSpPr/>
      </dsp:nvSpPr>
      <dsp:spPr>
        <a:xfrm>
          <a:off x="3089904" y="3763954"/>
          <a:ext cx="5524130" cy="58598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t>Maximising</a:t>
          </a:r>
          <a:r>
            <a:rPr lang="en-US" sz="1800" kern="1200" dirty="0"/>
            <a:t> the network performance perceived by users</a:t>
          </a:r>
        </a:p>
      </dsp:txBody>
      <dsp:txXfrm>
        <a:off x="3107067" y="3781117"/>
        <a:ext cx="5489804" cy="5516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241BD6-8A13-4738-BDB3-F348D6D02E91}">
      <dsp:nvSpPr>
        <dsp:cNvPr id="0" name=""/>
        <dsp:cNvSpPr/>
      </dsp:nvSpPr>
      <dsp:spPr>
        <a:xfrm>
          <a:off x="691" y="316826"/>
          <a:ext cx="9651553" cy="60261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Unified Platform-as-a-Service layer for cloud research data environments</a:t>
          </a:r>
        </a:p>
      </dsp:txBody>
      <dsp:txXfrm>
        <a:off x="18341" y="334476"/>
        <a:ext cx="9616253" cy="567318"/>
      </dsp:txXfrm>
    </dsp:sp>
    <dsp:sp modelId="{9BE98815-763E-4003-83DB-8539F51A3DBC}">
      <dsp:nvSpPr>
        <dsp:cNvPr id="0" name=""/>
        <dsp:cNvSpPr/>
      </dsp:nvSpPr>
      <dsp:spPr>
        <a:xfrm>
          <a:off x="965846" y="919444"/>
          <a:ext cx="965155" cy="623681"/>
        </a:xfrm>
        <a:custGeom>
          <a:avLst/>
          <a:gdLst/>
          <a:ahLst/>
          <a:cxnLst/>
          <a:rect l="0" t="0" r="0" b="0"/>
          <a:pathLst>
            <a:path>
              <a:moveTo>
                <a:pt x="0" y="0"/>
              </a:moveTo>
              <a:lnTo>
                <a:pt x="0" y="623681"/>
              </a:lnTo>
              <a:lnTo>
                <a:pt x="965155" y="623681"/>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A50C3E1-BFAD-4A12-929B-32D510BE71E9}">
      <dsp:nvSpPr>
        <dsp:cNvPr id="0" name=""/>
        <dsp:cNvSpPr/>
      </dsp:nvSpPr>
      <dsp:spPr>
        <a:xfrm>
          <a:off x="1931001" y="1127338"/>
          <a:ext cx="7757193" cy="831575"/>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GB" sz="2000" kern="1200" dirty="0"/>
            <a:t>Integrates NREN services (T&amp;I, security)</a:t>
          </a:r>
          <a:endParaRPr lang="en-US" sz="2000" kern="1200" dirty="0"/>
        </a:p>
      </dsp:txBody>
      <dsp:txXfrm>
        <a:off x="1955357" y="1151694"/>
        <a:ext cx="7708481" cy="782863"/>
      </dsp:txXfrm>
    </dsp:sp>
    <dsp:sp modelId="{F3B669DB-C89B-4549-9C7A-5EE90C29284E}">
      <dsp:nvSpPr>
        <dsp:cNvPr id="0" name=""/>
        <dsp:cNvSpPr/>
      </dsp:nvSpPr>
      <dsp:spPr>
        <a:xfrm>
          <a:off x="965846" y="919444"/>
          <a:ext cx="965155" cy="1663151"/>
        </a:xfrm>
        <a:custGeom>
          <a:avLst/>
          <a:gdLst/>
          <a:ahLst/>
          <a:cxnLst/>
          <a:rect l="0" t="0" r="0" b="0"/>
          <a:pathLst>
            <a:path>
              <a:moveTo>
                <a:pt x="0" y="0"/>
              </a:moveTo>
              <a:lnTo>
                <a:pt x="0" y="1663151"/>
              </a:lnTo>
              <a:lnTo>
                <a:pt x="965155" y="1663151"/>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2A9796-10CF-44DE-9658-37FFE1EE656B}">
      <dsp:nvSpPr>
        <dsp:cNvPr id="0" name=""/>
        <dsp:cNvSpPr/>
      </dsp:nvSpPr>
      <dsp:spPr>
        <a:xfrm>
          <a:off x="1931001" y="2166808"/>
          <a:ext cx="7767491" cy="831575"/>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GB" sz="2000" kern="1200"/>
            <a:t>Deployable on any infrastructure cloud (commercial and community)</a:t>
          </a:r>
          <a:endParaRPr lang="en-US" sz="2000" kern="1200" dirty="0"/>
        </a:p>
      </dsp:txBody>
      <dsp:txXfrm>
        <a:off x="1955357" y="2191164"/>
        <a:ext cx="7718779" cy="782863"/>
      </dsp:txXfrm>
    </dsp:sp>
    <dsp:sp modelId="{1EE20CAC-D5E8-4F52-83AA-15E53CDB75A2}">
      <dsp:nvSpPr>
        <dsp:cNvPr id="0" name=""/>
        <dsp:cNvSpPr/>
      </dsp:nvSpPr>
      <dsp:spPr>
        <a:xfrm>
          <a:off x="965846" y="919444"/>
          <a:ext cx="965155" cy="2702621"/>
        </a:xfrm>
        <a:custGeom>
          <a:avLst/>
          <a:gdLst/>
          <a:ahLst/>
          <a:cxnLst/>
          <a:rect l="0" t="0" r="0" b="0"/>
          <a:pathLst>
            <a:path>
              <a:moveTo>
                <a:pt x="0" y="0"/>
              </a:moveTo>
              <a:lnTo>
                <a:pt x="0" y="2702621"/>
              </a:lnTo>
              <a:lnTo>
                <a:pt x="965155" y="2702621"/>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AA83E0-5F18-4B09-85F0-FD2EB032A816}">
      <dsp:nvSpPr>
        <dsp:cNvPr id="0" name=""/>
        <dsp:cNvSpPr/>
      </dsp:nvSpPr>
      <dsp:spPr>
        <a:xfrm>
          <a:off x="1931001" y="3206278"/>
          <a:ext cx="7786238" cy="831575"/>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GB" sz="2000" kern="1200" dirty="0"/>
            <a:t>Provides Virtual/Trusted Research Environment functionality to end-users</a:t>
          </a:r>
          <a:endParaRPr lang="en-US" sz="2000" kern="1200" dirty="0"/>
        </a:p>
      </dsp:txBody>
      <dsp:txXfrm>
        <a:off x="1955357" y="3230634"/>
        <a:ext cx="7737526" cy="7828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241BD6-8A13-4738-BDB3-F348D6D02E91}">
      <dsp:nvSpPr>
        <dsp:cNvPr id="0" name=""/>
        <dsp:cNvSpPr/>
      </dsp:nvSpPr>
      <dsp:spPr>
        <a:xfrm>
          <a:off x="669979" y="1011"/>
          <a:ext cx="8377972" cy="560298"/>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Pan-European sovereign research data storage infrastructure</a:t>
          </a:r>
        </a:p>
      </dsp:txBody>
      <dsp:txXfrm>
        <a:off x="686390" y="17422"/>
        <a:ext cx="8345150" cy="527476"/>
      </dsp:txXfrm>
    </dsp:sp>
    <dsp:sp modelId="{9BE98815-763E-4003-83DB-8539F51A3DBC}">
      <dsp:nvSpPr>
        <dsp:cNvPr id="0" name=""/>
        <dsp:cNvSpPr/>
      </dsp:nvSpPr>
      <dsp:spPr>
        <a:xfrm>
          <a:off x="1507776" y="561309"/>
          <a:ext cx="837797" cy="455083"/>
        </a:xfrm>
        <a:custGeom>
          <a:avLst/>
          <a:gdLst/>
          <a:ahLst/>
          <a:cxnLst/>
          <a:rect l="0" t="0" r="0" b="0"/>
          <a:pathLst>
            <a:path>
              <a:moveTo>
                <a:pt x="0" y="0"/>
              </a:moveTo>
              <a:lnTo>
                <a:pt x="0" y="455083"/>
              </a:lnTo>
              <a:lnTo>
                <a:pt x="837797" y="455083"/>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A50C3E1-BFAD-4A12-929B-32D510BE71E9}">
      <dsp:nvSpPr>
        <dsp:cNvPr id="0" name=""/>
        <dsp:cNvSpPr/>
      </dsp:nvSpPr>
      <dsp:spPr>
        <a:xfrm>
          <a:off x="2345574" y="713004"/>
          <a:ext cx="5660206" cy="606777"/>
        </a:xfrm>
        <a:prstGeom prst="roundRect">
          <a:avLst>
            <a:gd name="adj" fmla="val 10000"/>
          </a:avLst>
        </a:prstGeom>
        <a:no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GB" sz="2000" kern="1200" dirty="0"/>
            <a:t>Unified hardware platform, collectively procured</a:t>
          </a:r>
          <a:endParaRPr lang="en-US" sz="2000" kern="1200" dirty="0"/>
        </a:p>
      </dsp:txBody>
      <dsp:txXfrm>
        <a:off x="2363346" y="730776"/>
        <a:ext cx="5624662" cy="571233"/>
      </dsp:txXfrm>
    </dsp:sp>
    <dsp:sp modelId="{F3B669DB-C89B-4549-9C7A-5EE90C29284E}">
      <dsp:nvSpPr>
        <dsp:cNvPr id="0" name=""/>
        <dsp:cNvSpPr/>
      </dsp:nvSpPr>
      <dsp:spPr>
        <a:xfrm>
          <a:off x="1507776" y="561309"/>
          <a:ext cx="837797" cy="1213555"/>
        </a:xfrm>
        <a:custGeom>
          <a:avLst/>
          <a:gdLst/>
          <a:ahLst/>
          <a:cxnLst/>
          <a:rect l="0" t="0" r="0" b="0"/>
          <a:pathLst>
            <a:path>
              <a:moveTo>
                <a:pt x="0" y="0"/>
              </a:moveTo>
              <a:lnTo>
                <a:pt x="0" y="1213555"/>
              </a:lnTo>
              <a:lnTo>
                <a:pt x="837797" y="1213555"/>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2A9796-10CF-44DE-9658-37FFE1EE656B}">
      <dsp:nvSpPr>
        <dsp:cNvPr id="0" name=""/>
        <dsp:cNvSpPr/>
      </dsp:nvSpPr>
      <dsp:spPr>
        <a:xfrm>
          <a:off x="2345574" y="1471476"/>
          <a:ext cx="5667720" cy="606777"/>
        </a:xfrm>
        <a:prstGeom prst="roundRect">
          <a:avLst>
            <a:gd name="adj" fmla="val 10000"/>
          </a:avLst>
        </a:prstGeom>
        <a:no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Simple object-storage interfaces</a:t>
          </a:r>
        </a:p>
      </dsp:txBody>
      <dsp:txXfrm>
        <a:off x="2363346" y="1489248"/>
        <a:ext cx="5632176" cy="571233"/>
      </dsp:txXfrm>
    </dsp:sp>
    <dsp:sp modelId="{1EE20CAC-D5E8-4F52-83AA-15E53CDB75A2}">
      <dsp:nvSpPr>
        <dsp:cNvPr id="0" name=""/>
        <dsp:cNvSpPr/>
      </dsp:nvSpPr>
      <dsp:spPr>
        <a:xfrm>
          <a:off x="1507776" y="561309"/>
          <a:ext cx="837797" cy="1972027"/>
        </a:xfrm>
        <a:custGeom>
          <a:avLst/>
          <a:gdLst/>
          <a:ahLst/>
          <a:cxnLst/>
          <a:rect l="0" t="0" r="0" b="0"/>
          <a:pathLst>
            <a:path>
              <a:moveTo>
                <a:pt x="0" y="0"/>
              </a:moveTo>
              <a:lnTo>
                <a:pt x="0" y="1972027"/>
              </a:lnTo>
              <a:lnTo>
                <a:pt x="837797" y="1972027"/>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AA83E0-5F18-4B09-85F0-FD2EB032A816}">
      <dsp:nvSpPr>
        <dsp:cNvPr id="0" name=""/>
        <dsp:cNvSpPr/>
      </dsp:nvSpPr>
      <dsp:spPr>
        <a:xfrm>
          <a:off x="2345574" y="2229948"/>
          <a:ext cx="5681399" cy="606777"/>
        </a:xfrm>
        <a:prstGeom prst="roundRect">
          <a:avLst>
            <a:gd name="adj" fmla="val 10000"/>
          </a:avLst>
        </a:prstGeom>
        <a:no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GB" sz="2000" kern="1200" dirty="0"/>
            <a:t>Enables temporary and flexible use </a:t>
          </a:r>
          <a:br>
            <a:rPr lang="en-GB" sz="2000" kern="1200" dirty="0"/>
          </a:br>
          <a:r>
            <a:rPr lang="en-GB" sz="2000" kern="1200" dirty="0"/>
            <a:t>of non-sovereign platforms</a:t>
          </a:r>
        </a:p>
      </dsp:txBody>
      <dsp:txXfrm>
        <a:off x="2363346" y="2247720"/>
        <a:ext cx="5645855" cy="571233"/>
      </dsp:txXfrm>
    </dsp:sp>
    <dsp:sp modelId="{10C93E3D-EBC4-41EF-BF65-AFD4D03584B3}">
      <dsp:nvSpPr>
        <dsp:cNvPr id="0" name=""/>
        <dsp:cNvSpPr/>
      </dsp:nvSpPr>
      <dsp:spPr>
        <a:xfrm>
          <a:off x="1507776" y="561309"/>
          <a:ext cx="837797" cy="2730499"/>
        </a:xfrm>
        <a:custGeom>
          <a:avLst/>
          <a:gdLst/>
          <a:ahLst/>
          <a:cxnLst/>
          <a:rect l="0" t="0" r="0" b="0"/>
          <a:pathLst>
            <a:path>
              <a:moveTo>
                <a:pt x="0" y="0"/>
              </a:moveTo>
              <a:lnTo>
                <a:pt x="0" y="2730499"/>
              </a:lnTo>
              <a:lnTo>
                <a:pt x="837797" y="273049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226DDCD-F833-4219-92D3-4441C19F6ED9}">
      <dsp:nvSpPr>
        <dsp:cNvPr id="0" name=""/>
        <dsp:cNvSpPr/>
      </dsp:nvSpPr>
      <dsp:spPr>
        <a:xfrm>
          <a:off x="2345574" y="2988420"/>
          <a:ext cx="5726029" cy="606777"/>
        </a:xfrm>
        <a:prstGeom prst="roundRect">
          <a:avLst>
            <a:gd name="adj" fmla="val 10000"/>
          </a:avLst>
        </a:prstGeom>
        <a:no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GB" sz="2000" kern="1200" dirty="0"/>
            <a:t>Ensures data safety with a copy in a sovereign solution</a:t>
          </a:r>
        </a:p>
      </dsp:txBody>
      <dsp:txXfrm>
        <a:off x="2363346" y="3006192"/>
        <a:ext cx="5690485" cy="571233"/>
      </dsp:txXfrm>
    </dsp:sp>
    <dsp:sp modelId="{BCE7200C-BCAA-4516-B668-3C85486BDA6E}">
      <dsp:nvSpPr>
        <dsp:cNvPr id="0" name=""/>
        <dsp:cNvSpPr/>
      </dsp:nvSpPr>
      <dsp:spPr>
        <a:xfrm>
          <a:off x="1507776" y="561309"/>
          <a:ext cx="837797" cy="3488971"/>
        </a:xfrm>
        <a:custGeom>
          <a:avLst/>
          <a:gdLst/>
          <a:ahLst/>
          <a:cxnLst/>
          <a:rect l="0" t="0" r="0" b="0"/>
          <a:pathLst>
            <a:path>
              <a:moveTo>
                <a:pt x="0" y="0"/>
              </a:moveTo>
              <a:lnTo>
                <a:pt x="0" y="3488971"/>
              </a:lnTo>
              <a:lnTo>
                <a:pt x="837797" y="3488971"/>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3A15FD-8080-47F6-A816-A82EDC20D55D}">
      <dsp:nvSpPr>
        <dsp:cNvPr id="0" name=""/>
        <dsp:cNvSpPr/>
      </dsp:nvSpPr>
      <dsp:spPr>
        <a:xfrm>
          <a:off x="2345574" y="3746892"/>
          <a:ext cx="5744145" cy="606777"/>
        </a:xfrm>
        <a:prstGeom prst="roundRect">
          <a:avLst>
            <a:gd name="adj" fmla="val 10000"/>
          </a:avLst>
        </a:prstGeom>
        <a:no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Capitalises </a:t>
          </a:r>
          <a:r>
            <a:rPr lang="en-US" sz="2000" kern="1200" dirty="0"/>
            <a:t>on scale efficiencies and </a:t>
          </a:r>
          <a:br>
            <a:rPr lang="en-US" sz="2000" kern="1200" dirty="0"/>
          </a:br>
          <a:r>
            <a:rPr lang="en-US" sz="2000" kern="1200" dirty="0"/>
            <a:t>collective procurement capability</a:t>
          </a:r>
          <a:endParaRPr lang="en-GB" sz="2000" kern="1200" dirty="0"/>
        </a:p>
      </dsp:txBody>
      <dsp:txXfrm>
        <a:off x="2363346" y="3764664"/>
        <a:ext cx="5708601" cy="57123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13/03/2024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1672575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en-GB" b="1"/>
              <a:t>Long-term “heavy-lift” topics (in GN5-2, first concept development): </a:t>
            </a:r>
          </a:p>
          <a:p>
            <a:endParaRPr lang="en-GB"/>
          </a:p>
          <a:p>
            <a:pPr marL="171450" indent="-171450">
              <a:buFont typeface="Arial" panose="020B0604020202020204" pitchFamily="34" charset="0"/>
              <a:buChar char="•"/>
            </a:pPr>
            <a:r>
              <a:rPr lang="en-GB"/>
              <a:t>A </a:t>
            </a:r>
            <a:r>
              <a:rPr lang="en-GB" b="1"/>
              <a:t>higher-level research data mobility service </a:t>
            </a:r>
            <a:r>
              <a:rPr lang="en-GB"/>
              <a:t>for the middle-ground data transfers (0.5TB &lt; X &lt; 1PB), e.g. Research Infrastructures, Research Data Repositories, interfacing with HPC. Abstract away many of the challenges around point-to-point data transfers, allow users to move on from Bits and files to managing datasets. Optimises exploitation of the network infrastructure and apparent value to those users. </a:t>
            </a:r>
            <a:endParaRPr lang="en-US"/>
          </a:p>
          <a:p>
            <a:pPr marL="171450" indent="-171450">
              <a:buFont typeface="Arial" panose="020B0604020202020204" pitchFamily="34" charset="0"/>
              <a:buChar char="•"/>
            </a:pPr>
            <a:endParaRPr lang="en-GB"/>
          </a:p>
          <a:p>
            <a:pPr marL="171450" indent="-171450">
              <a:buFont typeface="Arial" panose="020B0604020202020204" pitchFamily="34" charset="0"/>
              <a:buChar char="•"/>
            </a:pPr>
            <a:r>
              <a:rPr lang="en-GB"/>
              <a:t>A </a:t>
            </a:r>
            <a:r>
              <a:rPr lang="en-GB" b="1"/>
              <a:t>common baseline suite for Platform-as-a-Service cloud </a:t>
            </a:r>
            <a:r>
              <a:rPr lang="en-GB"/>
              <a:t>research data environments, integrating NREN services such as T&amp;I and security by design, deployable to any Infrastructure Cloud (commercial or community), offering Virtual/Trusted Research Environment functionality to end-users. </a:t>
            </a:r>
          </a:p>
          <a:p>
            <a:pPr marL="171450" indent="-171450">
              <a:buFont typeface="Arial" panose="020B0604020202020204" pitchFamily="34" charset="0"/>
              <a:buChar char="•"/>
            </a:pPr>
            <a:endParaRPr lang="en-GB"/>
          </a:p>
          <a:p>
            <a:pPr marL="171450" indent="-171450">
              <a:buFont typeface="Arial" panose="020B0604020202020204" pitchFamily="34" charset="0"/>
              <a:buChar char="•"/>
            </a:pPr>
            <a:r>
              <a:rPr lang="en-GB"/>
              <a:t>A </a:t>
            </a:r>
            <a:r>
              <a:rPr lang="en-GB" b="1"/>
              <a:t>Pan-European infrastructure for sovereign research data storage</a:t>
            </a:r>
            <a:r>
              <a:rPr lang="en-GB"/>
              <a:t>, built on a unified hardware platform collectively procured, offering simple object-storage interfaces. Delivers a sovereign solution for storage, capitalises on scale efficiencies and collective procurement capability of GÉANT community, enables temporary and flexible use of non-sovereign platforms for data processing and generating value while knowing a copy of the data is safe.</a:t>
            </a:r>
          </a:p>
          <a:p>
            <a:pPr marL="171450" indent="-171450">
              <a:buFont typeface="Arial" panose="020B0604020202020204" pitchFamily="34" charset="0"/>
              <a:buChar char="•"/>
            </a:pPr>
            <a:endParaRPr lang="en-US"/>
          </a:p>
          <a:p>
            <a:r>
              <a:rPr lang="en-US" b="1"/>
              <a:t>Medium-term “doable” topics</a:t>
            </a:r>
          </a:p>
          <a:p>
            <a:endParaRPr lang="en-GB" sz="1800"/>
          </a:p>
          <a:p>
            <a:pPr marL="285750" indent="-285750">
              <a:buFont typeface="Arial" panose="020B0604020202020204" pitchFamily="34" charset="0"/>
              <a:buChar char="•"/>
            </a:pPr>
            <a:r>
              <a:rPr lang="en-GB" sz="1800"/>
              <a:t>Coordinate a </a:t>
            </a:r>
            <a:r>
              <a:rPr lang="en-GB" sz="1800" b="1"/>
              <a:t>community-wide federation of NREN-based </a:t>
            </a:r>
            <a:r>
              <a:rPr lang="en-GB" sz="1800" b="1" err="1"/>
              <a:t>eduMEET</a:t>
            </a:r>
            <a:r>
              <a:rPr lang="en-GB" sz="1800" b="1"/>
              <a:t> </a:t>
            </a:r>
          </a:p>
          <a:p>
            <a:pPr marL="742950" lvl="1" indent="-285750">
              <a:buFont typeface="Arial" panose="020B0604020202020204" pitchFamily="34" charset="0"/>
              <a:buChar char="•"/>
            </a:pPr>
            <a:r>
              <a:rPr lang="en-GB" sz="1800"/>
              <a:t>for mutual benefit and resilience in the face of changing commercial services market</a:t>
            </a:r>
          </a:p>
          <a:p>
            <a:pPr marL="742950" lvl="1" indent="-285750">
              <a:buFont typeface="Arial" panose="020B0604020202020204" pitchFamily="34" charset="0"/>
              <a:buChar char="•"/>
            </a:pPr>
            <a:r>
              <a:rPr lang="en-GB" sz="1800"/>
              <a:t>ongoing support also for development in scaling to support wider operational deployments.</a:t>
            </a:r>
          </a:p>
          <a:p>
            <a:pPr marL="285750" indent="-285750">
              <a:buFont typeface="Arial" panose="020B0604020202020204" pitchFamily="34" charset="0"/>
              <a:buChar char="•"/>
            </a:pPr>
            <a:endParaRPr lang="en-GB" sz="1800"/>
          </a:p>
          <a:p>
            <a:pPr marL="285750" indent="-285750">
              <a:buFont typeface="Arial" panose="020B0604020202020204" pitchFamily="34" charset="0"/>
              <a:buChar char="•"/>
            </a:pPr>
            <a:r>
              <a:rPr lang="en-US" sz="1800" b="1"/>
              <a:t>Artificial Intelligence </a:t>
            </a:r>
            <a:r>
              <a:rPr lang="en-US" sz="1800"/>
              <a:t>– AI </a:t>
            </a:r>
          </a:p>
          <a:p>
            <a:pPr marL="742950" lvl="1" indent="-285750">
              <a:buFont typeface="Arial" panose="020B0604020202020204" pitchFamily="34" charset="0"/>
              <a:buChar char="•"/>
            </a:pPr>
            <a:r>
              <a:rPr lang="en-GB" sz="1600"/>
              <a:t>Establish a forum in the community program (SIG?) for experience sharing and mutual support</a:t>
            </a:r>
          </a:p>
          <a:p>
            <a:pPr marL="742950" lvl="1" indent="-285750">
              <a:buFont typeface="Arial" panose="020B0604020202020204" pitchFamily="34" charset="0"/>
              <a:buChar char="•"/>
            </a:pPr>
            <a:r>
              <a:rPr lang="en-GB" sz="1600"/>
              <a:t>Establish a support function in the project, to bundle expertise and facilitate:</a:t>
            </a:r>
          </a:p>
          <a:p>
            <a:pPr marL="1200150" lvl="2" indent="-285750">
              <a:buFont typeface="Arial" panose="020B0604020202020204" pitchFamily="34" charset="0"/>
              <a:buChar char="•"/>
            </a:pPr>
            <a:r>
              <a:rPr lang="en-GB" sz="1600"/>
              <a:t>Researcher use of AI and access to appropriate infrastructures</a:t>
            </a:r>
          </a:p>
          <a:p>
            <a:pPr marL="1200150" lvl="2" indent="-285750">
              <a:buFont typeface="Arial" panose="020B0604020202020204" pitchFamily="34" charset="0"/>
              <a:buChar char="•"/>
            </a:pPr>
            <a:r>
              <a:rPr lang="en-GB" sz="1600"/>
              <a:t>Assist smaller NRENs</a:t>
            </a:r>
          </a:p>
          <a:p>
            <a:pPr marL="1200150" lvl="2" indent="-285750">
              <a:buFont typeface="Arial" panose="020B0604020202020204" pitchFamily="34" charset="0"/>
              <a:buChar char="•"/>
            </a:pPr>
            <a:r>
              <a:rPr lang="en-GB" sz="1600"/>
              <a:t>NREN-applications of AI</a:t>
            </a:r>
          </a:p>
          <a:p>
            <a:pPr marL="1200150" lvl="2" indent="-285750">
              <a:buFont typeface="Arial" panose="020B0604020202020204" pitchFamily="34" charset="0"/>
              <a:buChar char="•"/>
            </a:pPr>
            <a:r>
              <a:rPr lang="en-GB" sz="1600"/>
              <a:t>Technical pitfalls and risks</a:t>
            </a:r>
          </a:p>
          <a:p>
            <a:pPr marL="1200150" lvl="2" indent="-285750">
              <a:buFont typeface="Arial" panose="020B0604020202020204" pitchFamily="34" charset="0"/>
              <a:buChar char="•"/>
            </a:pPr>
            <a:r>
              <a:rPr lang="en-GB" sz="1600"/>
              <a:t>Ethics surrounding use of public data </a:t>
            </a:r>
            <a:endParaRPr lang="en-US" sz="1600"/>
          </a:p>
          <a:p>
            <a:pPr marL="285750" indent="-285750">
              <a:buFont typeface="Arial" panose="020B0604020202020204" pitchFamily="34" charset="0"/>
              <a:buChar char="•"/>
            </a:pPr>
            <a:endParaRPr lang="en-US" sz="1800"/>
          </a:p>
          <a:p>
            <a:pPr marL="285750" indent="-285750">
              <a:buFont typeface="Arial" panose="020B0604020202020204" pitchFamily="34" charset="0"/>
              <a:buChar char="•"/>
            </a:pPr>
            <a:r>
              <a:rPr lang="en-US" sz="1800" b="1"/>
              <a:t>Supporting Education </a:t>
            </a:r>
          </a:p>
          <a:p>
            <a:pPr marL="742950" lvl="1" indent="-285750">
              <a:buFont typeface="Arial" panose="020B0604020202020204" pitchFamily="34" charset="0"/>
              <a:buChar char="•"/>
            </a:pPr>
            <a:r>
              <a:rPr lang="en-GB" sz="1600"/>
              <a:t>cross-institution interoperability around exchange of student credentials and courseware</a:t>
            </a:r>
          </a:p>
          <a:p>
            <a:pPr marL="742950" lvl="1" indent="-285750">
              <a:buFont typeface="Arial" panose="020B0604020202020204" pitchFamily="34" charset="0"/>
              <a:buChar char="•"/>
            </a:pPr>
            <a:r>
              <a:rPr lang="en-GB" sz="1600"/>
              <a:t>Location independent consistent service provision</a:t>
            </a:r>
            <a:endParaRPr lang="en-GB" sz="1800"/>
          </a:p>
          <a:p>
            <a:pPr marL="285750" indent="-285750">
              <a:buFont typeface="Arial" panose="020B0604020202020204" pitchFamily="34" charset="0"/>
              <a:buChar char="•"/>
            </a:pPr>
            <a:endParaRPr lang="en-US" sz="1800"/>
          </a:p>
          <a:p>
            <a:pPr marL="285750" indent="-285750">
              <a:buFont typeface="Arial" panose="020B0604020202020204" pitchFamily="34" charset="0"/>
              <a:buChar char="•"/>
            </a:pPr>
            <a:r>
              <a:rPr lang="en-US" sz="1800" b="1"/>
              <a:t>Research data sharing</a:t>
            </a:r>
          </a:p>
          <a:p>
            <a:pPr marL="742950" lvl="1" indent="-285750">
              <a:buFont typeface="Arial" panose="020B0604020202020204" pitchFamily="34" charset="0"/>
              <a:buChar char="•"/>
            </a:pPr>
            <a:r>
              <a:rPr lang="en-GB" sz="1800"/>
              <a:t>Coordinating NRENs’ experience with the role of national or thematic EOSC node</a:t>
            </a:r>
          </a:p>
          <a:p>
            <a:pPr marL="742950" lvl="1" indent="-285750">
              <a:buFont typeface="Arial" panose="020B0604020202020204" pitchFamily="34" charset="0"/>
              <a:buChar char="•"/>
            </a:pPr>
            <a:r>
              <a:rPr lang="en-GB" sz="1800"/>
              <a:t>Data Spaces / -Lakes</a:t>
            </a:r>
          </a:p>
          <a:p>
            <a:pPr marL="285750" indent="-285750">
              <a:buFont typeface="Arial" panose="020B0604020202020204" pitchFamily="34" charset="0"/>
              <a:buChar char="•"/>
            </a:pPr>
            <a:endParaRPr lang="en-GB" sz="1800"/>
          </a:p>
          <a:p>
            <a:pPr marL="285750" indent="-285750">
              <a:buFont typeface="Arial" panose="020B0604020202020204" pitchFamily="34" charset="0"/>
              <a:buChar char="•"/>
            </a:pPr>
            <a:r>
              <a:rPr lang="en-GB" sz="1800" b="1"/>
              <a:t>Joint actions towards commercial Suppliers</a:t>
            </a:r>
            <a:r>
              <a:rPr lang="en-GB" sz="1800"/>
              <a:t> of diverse commercial services</a:t>
            </a:r>
          </a:p>
          <a:p>
            <a:pPr marL="742950" lvl="1" indent="-285750">
              <a:buFont typeface="Arial" panose="020B0604020202020204" pitchFamily="34" charset="0"/>
              <a:buChar char="•"/>
            </a:pPr>
            <a:r>
              <a:rPr lang="en-GB" sz="1800"/>
              <a:t>Leverage the influence that demand aggregation at GÉANT level offers gives us for beneficial concessions. </a:t>
            </a:r>
          </a:p>
          <a:p>
            <a:pPr marL="171450" indent="-171450">
              <a:buFont typeface="Arial" panose="020B0604020202020204" pitchFamily="34" charset="0"/>
              <a:buChar char="•"/>
            </a:pPr>
            <a:endParaRPr lang="en-US"/>
          </a:p>
          <a:p>
            <a:endParaRPr lang="en-US"/>
          </a:p>
        </p:txBody>
      </p:sp>
      <p:sp>
        <p:nvSpPr>
          <p:cNvPr id="4" name="Foliennummernplatzhalt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2162354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en-GB" b="1"/>
              <a:t>Long-term “heavy-lift” topics (in GN5-2, first concept development): </a:t>
            </a:r>
          </a:p>
          <a:p>
            <a:endParaRPr lang="en-GB"/>
          </a:p>
          <a:p>
            <a:pPr marL="171450" indent="-171450">
              <a:buFont typeface="Arial" panose="020B0604020202020204" pitchFamily="34" charset="0"/>
              <a:buChar char="•"/>
            </a:pPr>
            <a:r>
              <a:rPr lang="en-GB"/>
              <a:t>A </a:t>
            </a:r>
            <a:r>
              <a:rPr lang="en-GB" b="1"/>
              <a:t>higher-level research data mobility service </a:t>
            </a:r>
            <a:r>
              <a:rPr lang="en-GB"/>
              <a:t>for the middle-ground data transfers (0.5TB &lt; X &lt; 1PB), e.g. Research Infrastructures, Research Data Repositories, interfacing with HPC. Abstract away many of the challenges around point-to-point data transfers, allow users to move on from Bits and files to managing datasets. Optimises exploitation of the network infrastructure and apparent value to those users. </a:t>
            </a:r>
            <a:endParaRPr lang="en-US"/>
          </a:p>
          <a:p>
            <a:pPr marL="171450" indent="-171450">
              <a:buFont typeface="Arial" panose="020B0604020202020204" pitchFamily="34" charset="0"/>
              <a:buChar char="•"/>
            </a:pPr>
            <a:endParaRPr lang="en-GB"/>
          </a:p>
          <a:p>
            <a:pPr marL="171450" indent="-171450">
              <a:buFont typeface="Arial" panose="020B0604020202020204" pitchFamily="34" charset="0"/>
              <a:buChar char="•"/>
            </a:pPr>
            <a:r>
              <a:rPr lang="en-GB"/>
              <a:t>A </a:t>
            </a:r>
            <a:r>
              <a:rPr lang="en-GB" b="1"/>
              <a:t>common baseline suite for Platform-as-a-Service cloud </a:t>
            </a:r>
            <a:r>
              <a:rPr lang="en-GB"/>
              <a:t>research data environments, integrating NREN services such as T&amp;I and security by design, deployable to any Infrastructure Cloud (commercial or community), offering Virtual/Trusted Research Environment functionality to end-users. </a:t>
            </a:r>
          </a:p>
          <a:p>
            <a:pPr marL="171450" indent="-171450">
              <a:buFont typeface="Arial" panose="020B0604020202020204" pitchFamily="34" charset="0"/>
              <a:buChar char="•"/>
            </a:pPr>
            <a:endParaRPr lang="en-GB"/>
          </a:p>
          <a:p>
            <a:pPr marL="171450" indent="-171450">
              <a:buFont typeface="Arial" panose="020B0604020202020204" pitchFamily="34" charset="0"/>
              <a:buChar char="•"/>
            </a:pPr>
            <a:r>
              <a:rPr lang="en-GB"/>
              <a:t>A </a:t>
            </a:r>
            <a:r>
              <a:rPr lang="en-GB" b="1"/>
              <a:t>Pan-European infrastructure for sovereign research data storage</a:t>
            </a:r>
            <a:r>
              <a:rPr lang="en-GB"/>
              <a:t>, built on a unified hardware platform collectively procured, offering simple object-storage interfaces. Delivers a sovereign solution for storage, capitalises on scale efficiencies and collective procurement capability of GÉANT community, enables temporary and flexible use of non-sovereign platforms for data processing and generating value while knowing a copy of the data is safe.</a:t>
            </a:r>
          </a:p>
          <a:p>
            <a:pPr marL="171450" indent="-171450">
              <a:buFont typeface="Arial" panose="020B0604020202020204" pitchFamily="34" charset="0"/>
              <a:buChar char="•"/>
            </a:pPr>
            <a:endParaRPr lang="en-US"/>
          </a:p>
          <a:p>
            <a:r>
              <a:rPr lang="en-US" b="1"/>
              <a:t>Medium-term “doable” topics</a:t>
            </a:r>
          </a:p>
          <a:p>
            <a:endParaRPr lang="en-GB" sz="1800"/>
          </a:p>
          <a:p>
            <a:pPr marL="285750" indent="-285750">
              <a:buFont typeface="Arial" panose="020B0604020202020204" pitchFamily="34" charset="0"/>
              <a:buChar char="•"/>
            </a:pPr>
            <a:r>
              <a:rPr lang="en-GB" sz="1800"/>
              <a:t>Coordinate a </a:t>
            </a:r>
            <a:r>
              <a:rPr lang="en-GB" sz="1800" b="1"/>
              <a:t>community-wide federation of NREN-based </a:t>
            </a:r>
            <a:r>
              <a:rPr lang="en-GB" sz="1800" b="1" err="1"/>
              <a:t>eduMEET</a:t>
            </a:r>
            <a:r>
              <a:rPr lang="en-GB" sz="1800" b="1"/>
              <a:t> </a:t>
            </a:r>
          </a:p>
          <a:p>
            <a:pPr marL="742950" lvl="1" indent="-285750">
              <a:buFont typeface="Arial" panose="020B0604020202020204" pitchFamily="34" charset="0"/>
              <a:buChar char="•"/>
            </a:pPr>
            <a:r>
              <a:rPr lang="en-GB" sz="1800"/>
              <a:t>for mutual benefit and resilience in the face of changing commercial services market</a:t>
            </a:r>
          </a:p>
          <a:p>
            <a:pPr marL="742950" lvl="1" indent="-285750">
              <a:buFont typeface="Arial" panose="020B0604020202020204" pitchFamily="34" charset="0"/>
              <a:buChar char="•"/>
            </a:pPr>
            <a:r>
              <a:rPr lang="en-GB" sz="1800"/>
              <a:t>ongoing support also for development in scaling to support wider operational deployments.</a:t>
            </a:r>
          </a:p>
          <a:p>
            <a:pPr marL="285750" indent="-285750">
              <a:buFont typeface="Arial" panose="020B0604020202020204" pitchFamily="34" charset="0"/>
              <a:buChar char="•"/>
            </a:pPr>
            <a:endParaRPr lang="en-GB" sz="1800"/>
          </a:p>
          <a:p>
            <a:pPr marL="285750" indent="-285750">
              <a:buFont typeface="Arial" panose="020B0604020202020204" pitchFamily="34" charset="0"/>
              <a:buChar char="•"/>
            </a:pPr>
            <a:r>
              <a:rPr lang="en-US" sz="1800" b="1"/>
              <a:t>Artificial Intelligence </a:t>
            </a:r>
            <a:r>
              <a:rPr lang="en-US" sz="1800"/>
              <a:t>– AI </a:t>
            </a:r>
          </a:p>
          <a:p>
            <a:pPr marL="742950" lvl="1" indent="-285750">
              <a:buFont typeface="Arial" panose="020B0604020202020204" pitchFamily="34" charset="0"/>
              <a:buChar char="•"/>
            </a:pPr>
            <a:r>
              <a:rPr lang="en-GB" sz="1600"/>
              <a:t>Establish a forum in the community program (SIG?) for experience sharing and mutual support</a:t>
            </a:r>
          </a:p>
          <a:p>
            <a:pPr marL="742950" lvl="1" indent="-285750">
              <a:buFont typeface="Arial" panose="020B0604020202020204" pitchFamily="34" charset="0"/>
              <a:buChar char="•"/>
            </a:pPr>
            <a:r>
              <a:rPr lang="en-GB" sz="1600"/>
              <a:t>Establish a support function in the project, to bundle expertise and facilitate:</a:t>
            </a:r>
          </a:p>
          <a:p>
            <a:pPr marL="1200150" lvl="2" indent="-285750">
              <a:buFont typeface="Arial" panose="020B0604020202020204" pitchFamily="34" charset="0"/>
              <a:buChar char="•"/>
            </a:pPr>
            <a:r>
              <a:rPr lang="en-GB" sz="1600"/>
              <a:t>Researcher use of AI and access to appropriate infrastructures</a:t>
            </a:r>
          </a:p>
          <a:p>
            <a:pPr marL="1200150" lvl="2" indent="-285750">
              <a:buFont typeface="Arial" panose="020B0604020202020204" pitchFamily="34" charset="0"/>
              <a:buChar char="•"/>
            </a:pPr>
            <a:r>
              <a:rPr lang="en-GB" sz="1600"/>
              <a:t>Assist smaller NRENs</a:t>
            </a:r>
          </a:p>
          <a:p>
            <a:pPr marL="1200150" lvl="2" indent="-285750">
              <a:buFont typeface="Arial" panose="020B0604020202020204" pitchFamily="34" charset="0"/>
              <a:buChar char="•"/>
            </a:pPr>
            <a:r>
              <a:rPr lang="en-GB" sz="1600"/>
              <a:t>NREN-applications of AI</a:t>
            </a:r>
          </a:p>
          <a:p>
            <a:pPr marL="1200150" lvl="2" indent="-285750">
              <a:buFont typeface="Arial" panose="020B0604020202020204" pitchFamily="34" charset="0"/>
              <a:buChar char="•"/>
            </a:pPr>
            <a:r>
              <a:rPr lang="en-GB" sz="1600"/>
              <a:t>Technical pitfalls and risks</a:t>
            </a:r>
          </a:p>
          <a:p>
            <a:pPr marL="1200150" lvl="2" indent="-285750">
              <a:buFont typeface="Arial" panose="020B0604020202020204" pitchFamily="34" charset="0"/>
              <a:buChar char="•"/>
            </a:pPr>
            <a:r>
              <a:rPr lang="en-GB" sz="1600"/>
              <a:t>Ethics surrounding use of public data </a:t>
            </a:r>
            <a:endParaRPr lang="en-US" sz="1600"/>
          </a:p>
          <a:p>
            <a:pPr marL="285750" indent="-285750">
              <a:buFont typeface="Arial" panose="020B0604020202020204" pitchFamily="34" charset="0"/>
              <a:buChar char="•"/>
            </a:pPr>
            <a:endParaRPr lang="en-US" sz="1800"/>
          </a:p>
          <a:p>
            <a:pPr marL="285750" indent="-285750">
              <a:buFont typeface="Arial" panose="020B0604020202020204" pitchFamily="34" charset="0"/>
              <a:buChar char="•"/>
            </a:pPr>
            <a:r>
              <a:rPr lang="en-US" sz="1800" b="1"/>
              <a:t>Supporting Education </a:t>
            </a:r>
          </a:p>
          <a:p>
            <a:pPr marL="742950" lvl="1" indent="-285750">
              <a:buFont typeface="Arial" panose="020B0604020202020204" pitchFamily="34" charset="0"/>
              <a:buChar char="•"/>
            </a:pPr>
            <a:r>
              <a:rPr lang="en-GB" sz="1600"/>
              <a:t>cross-institution interoperability around exchange of student credentials and courseware</a:t>
            </a:r>
          </a:p>
          <a:p>
            <a:pPr marL="742950" lvl="1" indent="-285750">
              <a:buFont typeface="Arial" panose="020B0604020202020204" pitchFamily="34" charset="0"/>
              <a:buChar char="•"/>
            </a:pPr>
            <a:r>
              <a:rPr lang="en-GB" sz="1600"/>
              <a:t>Location independent consistent service provision</a:t>
            </a:r>
            <a:endParaRPr lang="en-GB" sz="1800"/>
          </a:p>
          <a:p>
            <a:pPr marL="285750" indent="-285750">
              <a:buFont typeface="Arial" panose="020B0604020202020204" pitchFamily="34" charset="0"/>
              <a:buChar char="•"/>
            </a:pPr>
            <a:endParaRPr lang="en-US" sz="1800"/>
          </a:p>
          <a:p>
            <a:pPr marL="285750" indent="-285750">
              <a:buFont typeface="Arial" panose="020B0604020202020204" pitchFamily="34" charset="0"/>
              <a:buChar char="•"/>
            </a:pPr>
            <a:r>
              <a:rPr lang="en-US" sz="1800" b="1"/>
              <a:t>Research data sharing</a:t>
            </a:r>
          </a:p>
          <a:p>
            <a:pPr marL="742950" lvl="1" indent="-285750">
              <a:buFont typeface="Arial" panose="020B0604020202020204" pitchFamily="34" charset="0"/>
              <a:buChar char="•"/>
            </a:pPr>
            <a:r>
              <a:rPr lang="en-GB" sz="1800"/>
              <a:t>Coordinating NRENs’ experience with the role of national or thematic EOSC node</a:t>
            </a:r>
          </a:p>
          <a:p>
            <a:pPr marL="742950" lvl="1" indent="-285750">
              <a:buFont typeface="Arial" panose="020B0604020202020204" pitchFamily="34" charset="0"/>
              <a:buChar char="•"/>
            </a:pPr>
            <a:r>
              <a:rPr lang="en-GB" sz="1800"/>
              <a:t>Data Spaces / -Lakes</a:t>
            </a:r>
          </a:p>
          <a:p>
            <a:pPr marL="285750" indent="-285750">
              <a:buFont typeface="Arial" panose="020B0604020202020204" pitchFamily="34" charset="0"/>
              <a:buChar char="•"/>
            </a:pPr>
            <a:endParaRPr lang="en-GB" sz="1800"/>
          </a:p>
          <a:p>
            <a:pPr marL="285750" indent="-285750">
              <a:buFont typeface="Arial" panose="020B0604020202020204" pitchFamily="34" charset="0"/>
              <a:buChar char="•"/>
            </a:pPr>
            <a:r>
              <a:rPr lang="en-GB" sz="1800" b="1"/>
              <a:t>Joint actions towards commercial Suppliers</a:t>
            </a:r>
            <a:r>
              <a:rPr lang="en-GB" sz="1800"/>
              <a:t> of diverse commercial services</a:t>
            </a:r>
          </a:p>
          <a:p>
            <a:pPr marL="742950" lvl="1" indent="-285750">
              <a:buFont typeface="Arial" panose="020B0604020202020204" pitchFamily="34" charset="0"/>
              <a:buChar char="•"/>
            </a:pPr>
            <a:r>
              <a:rPr lang="en-GB" sz="1800"/>
              <a:t>Leverage the influence that demand aggregation at GÉANT level offers gives us for beneficial concessions. </a:t>
            </a:r>
          </a:p>
          <a:p>
            <a:pPr marL="171450" indent="-171450">
              <a:buFont typeface="Arial" panose="020B0604020202020204" pitchFamily="34" charset="0"/>
              <a:buChar char="•"/>
            </a:pPr>
            <a:endParaRPr lang="en-US"/>
          </a:p>
          <a:p>
            <a:endParaRPr lang="en-US"/>
          </a:p>
        </p:txBody>
      </p:sp>
      <p:sp>
        <p:nvSpPr>
          <p:cNvPr id="4" name="Foliennummernplatzhalter 3"/>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2611907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559789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component owner can upgrade the Beta component version to the product version of the component. All catalogue items that use this component will start using the new production version of the component.</a:t>
            </a:r>
            <a:endParaRPr lang="en-NL" dirty="0"/>
          </a:p>
        </p:txBody>
      </p:sp>
      <p:sp>
        <p:nvSpPr>
          <p:cNvPr id="4" name="Slide Number Placeholder 3"/>
          <p:cNvSpPr>
            <a:spLocks noGrp="1"/>
          </p:cNvSpPr>
          <p:nvPr>
            <p:ph type="sldNum" sz="quarter" idx="5"/>
          </p:nvPr>
        </p:nvSpPr>
        <p:spPr/>
        <p:txBody>
          <a:bodyPr/>
          <a:lstStyle/>
          <a:p>
            <a:fld id="{48C176B4-2F3E-4542-A88B-B482618D0CAA}" type="slidenum">
              <a:rPr lang="nl-NL" smtClean="0"/>
              <a:t>11</a:t>
            </a:fld>
            <a:endParaRPr lang="nl-NL"/>
          </a:p>
        </p:txBody>
      </p:sp>
    </p:spTree>
    <p:extLst>
      <p:ext uri="{BB962C8B-B14F-4D97-AF65-F5344CB8AC3E}">
        <p14:creationId xmlns:p14="http://schemas.microsoft.com/office/powerpoint/2010/main" val="2367094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Then select the application you want to use. There are over 400 applications available. In this case only the </a:t>
            </a:r>
            <a:r>
              <a:rPr lang="en-GB" dirty="0" err="1"/>
              <a:t>ASReview</a:t>
            </a:r>
            <a:r>
              <a:rPr lang="en-GB" dirty="0"/>
              <a:t> application is shown since “</a:t>
            </a:r>
            <a:r>
              <a:rPr lang="en-GB" dirty="0" err="1"/>
              <a:t>asr</a:t>
            </a:r>
            <a:r>
              <a:rPr lang="en-GB" dirty="0"/>
              <a:t>” is typed in the search bar.</a:t>
            </a:r>
          </a:p>
        </p:txBody>
      </p:sp>
      <p:sp>
        <p:nvSpPr>
          <p:cNvPr id="4" name="Slide Number Placeholder 3"/>
          <p:cNvSpPr>
            <a:spLocks noGrp="1"/>
          </p:cNvSpPr>
          <p:nvPr>
            <p:ph type="sldNum" sz="quarter" idx="5"/>
          </p:nvPr>
        </p:nvSpPr>
        <p:spPr/>
        <p:txBody>
          <a:bodyPr/>
          <a:lstStyle/>
          <a:p>
            <a:fld id="{48C176B4-2F3E-4542-A88B-B482618D0CAA}" type="slidenum">
              <a:rPr lang="nl-NL" smtClean="0"/>
              <a:t>12</a:t>
            </a:fld>
            <a:endParaRPr lang="nl-NL"/>
          </a:p>
        </p:txBody>
      </p:sp>
    </p:spTree>
    <p:extLst>
      <p:ext uri="{BB962C8B-B14F-4D97-AF65-F5344CB8AC3E}">
        <p14:creationId xmlns:p14="http://schemas.microsoft.com/office/powerpoint/2010/main" val="3837687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Then select the wallet from which you want to pay the resource. A user can have multiple wallets provided by the Dutch Research Council, research institution, EOSC Future, etc. Then choose the cloud provider where you want to deploy the workspace.</a:t>
            </a:r>
            <a:endParaRPr lang="en-NL" dirty="0"/>
          </a:p>
        </p:txBody>
      </p:sp>
      <p:sp>
        <p:nvSpPr>
          <p:cNvPr id="4" name="Slide Number Placeholder 3"/>
          <p:cNvSpPr>
            <a:spLocks noGrp="1"/>
          </p:cNvSpPr>
          <p:nvPr>
            <p:ph type="sldNum" sz="quarter" idx="5"/>
          </p:nvPr>
        </p:nvSpPr>
        <p:spPr/>
        <p:txBody>
          <a:bodyPr/>
          <a:lstStyle/>
          <a:p>
            <a:fld id="{48C176B4-2F3E-4542-A88B-B482618D0CAA}" type="slidenum">
              <a:rPr lang="nl-NL" smtClean="0"/>
              <a:t>13</a:t>
            </a:fld>
            <a:endParaRPr lang="nl-NL"/>
          </a:p>
        </p:txBody>
      </p:sp>
    </p:spTree>
    <p:extLst>
      <p:ext uri="{BB962C8B-B14F-4D97-AF65-F5344CB8AC3E}">
        <p14:creationId xmlns:p14="http://schemas.microsoft.com/office/powerpoint/2010/main" val="21503206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Choose additional items you want to have available on your workspace. You can continue without selecting things.</a:t>
            </a:r>
            <a:endParaRPr lang="en-NL" dirty="0"/>
          </a:p>
        </p:txBody>
      </p:sp>
      <p:sp>
        <p:nvSpPr>
          <p:cNvPr id="4" name="Slide Number Placeholder 3"/>
          <p:cNvSpPr>
            <a:spLocks noGrp="1"/>
          </p:cNvSpPr>
          <p:nvPr>
            <p:ph type="sldNum" sz="quarter" idx="5"/>
          </p:nvPr>
        </p:nvSpPr>
        <p:spPr/>
        <p:txBody>
          <a:bodyPr/>
          <a:lstStyle/>
          <a:p>
            <a:fld id="{48C176B4-2F3E-4542-A88B-B482618D0CAA}" type="slidenum">
              <a:rPr lang="nl-NL" smtClean="0"/>
              <a:t>14</a:t>
            </a:fld>
            <a:endParaRPr lang="nl-NL"/>
          </a:p>
        </p:txBody>
      </p:sp>
    </p:spTree>
    <p:extLst>
      <p:ext uri="{BB962C8B-B14F-4D97-AF65-F5344CB8AC3E}">
        <p14:creationId xmlns:p14="http://schemas.microsoft.com/office/powerpoint/2010/main" val="19462295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A939C3-905C-4049-D5FD-91F532688AE0}"/>
              </a:ext>
            </a:extLst>
          </p:cNvPr>
          <p:cNvSpPr/>
          <p:nvPr userDrawn="1"/>
        </p:nvSpPr>
        <p:spPr>
          <a:xfrm>
            <a:off x="0" y="-22301"/>
            <a:ext cx="12032535" cy="6338264"/>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75F30A1-C025-1F55-1C24-49A097BD07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6" name="Rectangle 5">
            <a:extLst>
              <a:ext uri="{FF2B5EF4-FFF2-40B4-BE49-F238E27FC236}">
                <a16:creationId xmlns:a16="http://schemas.microsoft.com/office/drawing/2014/main" id="{D847AC89-A300-37E0-582A-DEC698078DFC}"/>
              </a:ext>
            </a:extLst>
          </p:cNvPr>
          <p:cNvSpPr/>
          <p:nvPr userDrawn="1"/>
        </p:nvSpPr>
        <p:spPr>
          <a:xfrm>
            <a:off x="12754" y="4832211"/>
            <a:ext cx="12179246" cy="2042360"/>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C8C079E9-6E43-7154-64B2-1A5EEF4F8B5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
        <p:nvSpPr>
          <p:cNvPr id="18" name="Title Placeholder 1">
            <a:extLst>
              <a:ext uri="{FF2B5EF4-FFF2-40B4-BE49-F238E27FC236}">
                <a16:creationId xmlns:a16="http://schemas.microsoft.com/office/drawing/2014/main" id="{623F1CF0-B6DA-C595-B8D5-3F1209326CB0}"/>
              </a:ext>
            </a:extLst>
          </p:cNvPr>
          <p:cNvSpPr>
            <a:spLocks noGrp="1"/>
          </p:cNvSpPr>
          <p:nvPr>
            <p:ph type="title"/>
          </p:nvPr>
        </p:nvSpPr>
        <p:spPr>
          <a:xfrm>
            <a:off x="744354" y="2314410"/>
            <a:ext cx="9894723" cy="430909"/>
          </a:xfrm>
          <a:prstGeom prst="rect">
            <a:avLst/>
          </a:prstGeom>
        </p:spPr>
        <p:txBody>
          <a:bodyPr vert="horz" lIns="91440" tIns="45720" rIns="91440" bIns="45720" rtlCol="0" anchor="ctr">
            <a:noAutofit/>
          </a:bodyPr>
          <a:lstStyle>
            <a:lvl1pPr>
              <a:defRPr sz="4000">
                <a:solidFill>
                  <a:schemeClr val="bg1"/>
                </a:solidFill>
              </a:defRPr>
            </a:lvl1pPr>
          </a:lstStyle>
          <a:p>
            <a:r>
              <a:rPr lang="de-DE"/>
              <a:t>Mastertitelformat bearbeiten</a:t>
            </a:r>
            <a:endParaRPr lang="en-GB"/>
          </a:p>
        </p:txBody>
      </p:sp>
      <p:sp>
        <p:nvSpPr>
          <p:cNvPr id="25" name="Content Placeholder 3">
            <a:extLst>
              <a:ext uri="{FF2B5EF4-FFF2-40B4-BE49-F238E27FC236}">
                <a16:creationId xmlns:a16="http://schemas.microsoft.com/office/drawing/2014/main" id="{909EE48B-16DB-EFC1-DECD-D77BE81D8901}"/>
              </a:ext>
            </a:extLst>
          </p:cNvPr>
          <p:cNvSpPr>
            <a:spLocks noGrp="1"/>
          </p:cNvSpPr>
          <p:nvPr>
            <p:ph sz="quarter" idx="10" hasCustomPrompt="1"/>
          </p:nvPr>
        </p:nvSpPr>
        <p:spPr>
          <a:xfrm>
            <a:off x="744354" y="2777636"/>
            <a:ext cx="10444393" cy="479323"/>
          </a:xfrm>
          <a:prstGeom prst="rect">
            <a:avLst/>
          </a:prstGeom>
        </p:spPr>
        <p:txBody>
          <a:bodyPr/>
          <a:lstStyle>
            <a:lvl1pPr marL="0" indent="0">
              <a:buNone/>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en-GB"/>
              <a:t>Click to edit Master subtitle styles</a:t>
            </a:r>
          </a:p>
        </p:txBody>
      </p:sp>
      <p:sp>
        <p:nvSpPr>
          <p:cNvPr id="7" name="Rectangle 6">
            <a:extLst>
              <a:ext uri="{FF2B5EF4-FFF2-40B4-BE49-F238E27FC236}">
                <a16:creationId xmlns:a16="http://schemas.microsoft.com/office/drawing/2014/main" id="{BB941A64-01CD-4B12-F0DF-7AA9843D140F}"/>
              </a:ext>
            </a:extLst>
          </p:cNvPr>
          <p:cNvSpPr/>
          <p:nvPr userDrawn="1"/>
        </p:nvSpPr>
        <p:spPr>
          <a:xfrm>
            <a:off x="11037739" y="5716824"/>
            <a:ext cx="1171195" cy="1171195"/>
          </a:xfrm>
          <a:custGeom>
            <a:avLst/>
            <a:gdLst>
              <a:gd name="connsiteX0" fmla="*/ 0 w 1402596"/>
              <a:gd name="connsiteY0" fmla="*/ 0 h 1402596"/>
              <a:gd name="connsiteX1" fmla="*/ 1402596 w 1402596"/>
              <a:gd name="connsiteY1" fmla="*/ 0 h 1402596"/>
              <a:gd name="connsiteX2" fmla="*/ 1402596 w 1402596"/>
              <a:gd name="connsiteY2" fmla="*/ 1402596 h 1402596"/>
              <a:gd name="connsiteX3" fmla="*/ 0 w 1402596"/>
              <a:gd name="connsiteY3" fmla="*/ 1402596 h 1402596"/>
              <a:gd name="connsiteX4" fmla="*/ 0 w 1402596"/>
              <a:gd name="connsiteY4" fmla="*/ 0 h 1402596"/>
              <a:gd name="connsiteX0" fmla="*/ 0 w 1402596"/>
              <a:gd name="connsiteY0" fmla="*/ 1402596 h 1402596"/>
              <a:gd name="connsiteX1" fmla="*/ 1402596 w 1402596"/>
              <a:gd name="connsiteY1" fmla="*/ 0 h 1402596"/>
              <a:gd name="connsiteX2" fmla="*/ 1402596 w 1402596"/>
              <a:gd name="connsiteY2" fmla="*/ 1402596 h 1402596"/>
              <a:gd name="connsiteX3" fmla="*/ 0 w 1402596"/>
              <a:gd name="connsiteY3" fmla="*/ 1402596 h 1402596"/>
            </a:gdLst>
            <a:ahLst/>
            <a:cxnLst>
              <a:cxn ang="0">
                <a:pos x="connsiteX0" y="connsiteY0"/>
              </a:cxn>
              <a:cxn ang="0">
                <a:pos x="connsiteX1" y="connsiteY1"/>
              </a:cxn>
              <a:cxn ang="0">
                <a:pos x="connsiteX2" y="connsiteY2"/>
              </a:cxn>
              <a:cxn ang="0">
                <a:pos x="connsiteX3" y="connsiteY3"/>
              </a:cxn>
            </a:cxnLst>
            <a:rect l="l" t="t" r="r" b="b"/>
            <a:pathLst>
              <a:path w="1402596" h="1402596">
                <a:moveTo>
                  <a:pt x="0" y="1402596"/>
                </a:moveTo>
                <a:lnTo>
                  <a:pt x="1402596" y="0"/>
                </a:lnTo>
                <a:lnTo>
                  <a:pt x="1402596" y="1402596"/>
                </a:lnTo>
                <a:lnTo>
                  <a:pt x="0" y="140259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riangle 3">
            <a:extLst>
              <a:ext uri="{FF2B5EF4-FFF2-40B4-BE49-F238E27FC236}">
                <a16:creationId xmlns:a16="http://schemas.microsoft.com/office/drawing/2014/main" id="{28DAA213-132D-6A2A-F21C-9C7AAC5538AA}"/>
              </a:ext>
            </a:extLst>
          </p:cNvPr>
          <p:cNvSpPr/>
          <p:nvPr userDrawn="1"/>
        </p:nvSpPr>
        <p:spPr>
          <a:xfrm rot="18940972">
            <a:off x="10539361" y="5650681"/>
            <a:ext cx="1640667" cy="774393"/>
          </a:xfrm>
          <a:custGeom>
            <a:avLst/>
            <a:gdLst>
              <a:gd name="connsiteX0" fmla="*/ 0 w 1591482"/>
              <a:gd name="connsiteY0" fmla="*/ 750465 h 750465"/>
              <a:gd name="connsiteX1" fmla="*/ 795741 w 1591482"/>
              <a:gd name="connsiteY1" fmla="*/ 0 h 750465"/>
              <a:gd name="connsiteX2" fmla="*/ 1591482 w 1591482"/>
              <a:gd name="connsiteY2" fmla="*/ 750465 h 750465"/>
              <a:gd name="connsiteX3" fmla="*/ 0 w 1591482"/>
              <a:gd name="connsiteY3" fmla="*/ 750465 h 750465"/>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543"/>
              <a:gd name="connsiteY0" fmla="*/ 761518 h 761518"/>
              <a:gd name="connsiteX1" fmla="*/ 784688 w 1591543"/>
              <a:gd name="connsiteY1" fmla="*/ 0 h 761518"/>
              <a:gd name="connsiteX2" fmla="*/ 1591482 w 1591543"/>
              <a:gd name="connsiteY2" fmla="*/ 761518 h 761518"/>
              <a:gd name="connsiteX3" fmla="*/ 0 w 1591543"/>
              <a:gd name="connsiteY3" fmla="*/ 761518 h 761518"/>
              <a:gd name="connsiteX0" fmla="*/ 0 w 1591556"/>
              <a:gd name="connsiteY0" fmla="*/ 756181 h 756181"/>
              <a:gd name="connsiteX1" fmla="*/ 828613 w 1591556"/>
              <a:gd name="connsiteY1" fmla="*/ 0 h 756181"/>
              <a:gd name="connsiteX2" fmla="*/ 1591482 w 1591556"/>
              <a:gd name="connsiteY2" fmla="*/ 756181 h 756181"/>
              <a:gd name="connsiteX3" fmla="*/ 0 w 1591556"/>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68383"/>
              <a:gd name="connsiteY0" fmla="*/ 780013 h 780013"/>
              <a:gd name="connsiteX1" fmla="*/ 805448 w 1568383"/>
              <a:gd name="connsiteY1" fmla="*/ 0 h 780013"/>
              <a:gd name="connsiteX2" fmla="*/ 1568317 w 1568383"/>
              <a:gd name="connsiteY2" fmla="*/ 756181 h 780013"/>
              <a:gd name="connsiteX3" fmla="*/ 0 w 1568383"/>
              <a:gd name="connsiteY3" fmla="*/ 780013 h 780013"/>
              <a:gd name="connsiteX0" fmla="*/ 28149 w 1596532"/>
              <a:gd name="connsiteY0" fmla="*/ 780013 h 780020"/>
              <a:gd name="connsiteX1" fmla="*/ 833597 w 1596532"/>
              <a:gd name="connsiteY1" fmla="*/ 0 h 780020"/>
              <a:gd name="connsiteX2" fmla="*/ 1596466 w 1596532"/>
              <a:gd name="connsiteY2" fmla="*/ 756181 h 780020"/>
              <a:gd name="connsiteX3" fmla="*/ 28149 w 1596532"/>
              <a:gd name="connsiteY3" fmla="*/ 780013 h 780020"/>
              <a:gd name="connsiteX0" fmla="*/ 28149 w 1596719"/>
              <a:gd name="connsiteY0" fmla="*/ 780013 h 780020"/>
              <a:gd name="connsiteX1" fmla="*/ 833597 w 1596719"/>
              <a:gd name="connsiteY1" fmla="*/ 0 h 780020"/>
              <a:gd name="connsiteX2" fmla="*/ 1596466 w 1596719"/>
              <a:gd name="connsiteY2" fmla="*/ 756181 h 780020"/>
              <a:gd name="connsiteX3" fmla="*/ 28149 w 1596719"/>
              <a:gd name="connsiteY3" fmla="*/ 780013 h 780020"/>
              <a:gd name="connsiteX0" fmla="*/ 26113 w 1594683"/>
              <a:gd name="connsiteY0" fmla="*/ 780013 h 780029"/>
              <a:gd name="connsiteX1" fmla="*/ 831561 w 1594683"/>
              <a:gd name="connsiteY1" fmla="*/ 0 h 780029"/>
              <a:gd name="connsiteX2" fmla="*/ 1594430 w 1594683"/>
              <a:gd name="connsiteY2" fmla="*/ 756181 h 780029"/>
              <a:gd name="connsiteX3" fmla="*/ 26113 w 1594683"/>
              <a:gd name="connsiteY3" fmla="*/ 780013 h 780029"/>
              <a:gd name="connsiteX0" fmla="*/ 19416 w 1587986"/>
              <a:gd name="connsiteY0" fmla="*/ 780013 h 852385"/>
              <a:gd name="connsiteX1" fmla="*/ 824864 w 1587986"/>
              <a:gd name="connsiteY1" fmla="*/ 0 h 852385"/>
              <a:gd name="connsiteX2" fmla="*/ 1587733 w 1587986"/>
              <a:gd name="connsiteY2" fmla="*/ 756181 h 852385"/>
              <a:gd name="connsiteX3" fmla="*/ 19416 w 1587986"/>
              <a:gd name="connsiteY3" fmla="*/ 780013 h 852385"/>
              <a:gd name="connsiteX0" fmla="*/ 19416 w 1587986"/>
              <a:gd name="connsiteY0" fmla="*/ 780013 h 852385"/>
              <a:gd name="connsiteX1" fmla="*/ 824864 w 1587986"/>
              <a:gd name="connsiteY1" fmla="*/ 0 h 852385"/>
              <a:gd name="connsiteX2" fmla="*/ 1587733 w 1587986"/>
              <a:gd name="connsiteY2" fmla="*/ 756181 h 852385"/>
              <a:gd name="connsiteX3" fmla="*/ 19416 w 1587986"/>
              <a:gd name="connsiteY3" fmla="*/ 780013 h 852385"/>
              <a:gd name="connsiteX0" fmla="*/ 19416 w 1587986"/>
              <a:gd name="connsiteY0" fmla="*/ 780013 h 780013"/>
              <a:gd name="connsiteX1" fmla="*/ 824864 w 1587986"/>
              <a:gd name="connsiteY1" fmla="*/ 0 h 780013"/>
              <a:gd name="connsiteX2" fmla="*/ 1587733 w 1587986"/>
              <a:gd name="connsiteY2" fmla="*/ 756181 h 780013"/>
              <a:gd name="connsiteX3" fmla="*/ 19416 w 1587986"/>
              <a:gd name="connsiteY3" fmla="*/ 780013 h 780013"/>
              <a:gd name="connsiteX0" fmla="*/ 0 w 1568570"/>
              <a:gd name="connsiteY0" fmla="*/ 780013 h 780013"/>
              <a:gd name="connsiteX1" fmla="*/ 805448 w 1568570"/>
              <a:gd name="connsiteY1" fmla="*/ 0 h 780013"/>
              <a:gd name="connsiteX2" fmla="*/ 1568317 w 1568570"/>
              <a:gd name="connsiteY2" fmla="*/ 756181 h 780013"/>
              <a:gd name="connsiteX3" fmla="*/ 0 w 1568570"/>
              <a:gd name="connsiteY3" fmla="*/ 780013 h 780013"/>
            </a:gdLst>
            <a:ahLst/>
            <a:cxnLst>
              <a:cxn ang="0">
                <a:pos x="connsiteX0" y="connsiteY0"/>
              </a:cxn>
              <a:cxn ang="0">
                <a:pos x="connsiteX1" y="connsiteY1"/>
              </a:cxn>
              <a:cxn ang="0">
                <a:pos x="connsiteX2" y="connsiteY2"/>
              </a:cxn>
              <a:cxn ang="0">
                <a:pos x="connsiteX3" y="connsiteY3"/>
              </a:cxn>
            </a:cxnLst>
            <a:rect l="l" t="t" r="r" b="b"/>
            <a:pathLst>
              <a:path w="1568570" h="780013">
                <a:moveTo>
                  <a:pt x="0" y="780013"/>
                </a:moveTo>
                <a:cubicBezTo>
                  <a:pt x="22577" y="772854"/>
                  <a:pt x="614066" y="457407"/>
                  <a:pt x="805448" y="0"/>
                </a:cubicBezTo>
                <a:cubicBezTo>
                  <a:pt x="1338525" y="651398"/>
                  <a:pt x="1577484" y="756042"/>
                  <a:pt x="1568317" y="756181"/>
                </a:cubicBezTo>
                <a:lnTo>
                  <a:pt x="0" y="780013"/>
                </a:lnTo>
                <a:close/>
              </a:path>
            </a:pathLst>
          </a:custGeom>
          <a:solidFill>
            <a:srgbClr val="303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A8479A2B-31D9-0E3C-9171-7C8A00505931}"/>
              </a:ext>
            </a:extLst>
          </p:cNvPr>
          <p:cNvSpPr txBox="1">
            <a:spLocks/>
          </p:cNvSpPr>
          <p:nvPr userDrawn="1"/>
        </p:nvSpPr>
        <p:spPr>
          <a:xfrm>
            <a:off x="11291245" y="6408696"/>
            <a:ext cx="1003253" cy="47932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r>
              <a:rPr lang="en-US" sz="2000" b="1" cap="all">
                <a:solidFill>
                  <a:srgbClr val="EE426D"/>
                </a:solidFill>
              </a:rPr>
              <a:t>Gn5-1</a:t>
            </a:r>
            <a:endParaRPr lang="en-GB" sz="2000" b="1" cap="all">
              <a:solidFill>
                <a:srgbClr val="EE426D"/>
              </a:solidFill>
            </a:endParaRPr>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lvl3pPr>
              <a:defRPr sz="2200"/>
            </a:lvl3pPr>
            <a:lvl4pPr>
              <a:defRPr sz="2200"/>
            </a:lvl4pPr>
            <a:lvl5pPr>
              <a:defRPr sz="22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387589"/>
            <a:ext cx="9894723" cy="430909"/>
          </a:xfrm>
          <a:prstGeom prst="rect">
            <a:avLst/>
          </a:prstGeom>
        </p:spPr>
        <p:txBody>
          <a:bodyPr vert="horz" lIns="91440" tIns="45720" rIns="91440" bIns="45720" rtlCol="0" anchor="ctr">
            <a:noAutofit/>
          </a:bodyPr>
          <a:lstStyle>
            <a:lvl1pPr>
              <a:defRPr sz="2800"/>
            </a:lvl1pPr>
          </a:lstStyle>
          <a:p>
            <a:r>
              <a:rPr lang="en-US"/>
              <a:t>Click to edit Master title style</a:t>
            </a:r>
            <a:endParaRPr lang="en-GB"/>
          </a:p>
        </p:txBody>
      </p:sp>
    </p:spTree>
    <p:extLst>
      <p:ext uri="{BB962C8B-B14F-4D97-AF65-F5344CB8AC3E}">
        <p14:creationId xmlns:p14="http://schemas.microsoft.com/office/powerpoint/2010/main" val="3822536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A939C3-905C-4049-D5FD-91F532688AE0}"/>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75F30A1-C025-1F55-1C24-49A097BD07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6" name="Rectangle 5">
            <a:extLst>
              <a:ext uri="{FF2B5EF4-FFF2-40B4-BE49-F238E27FC236}">
                <a16:creationId xmlns:a16="http://schemas.microsoft.com/office/drawing/2014/main" id="{D847AC89-A300-37E0-582A-DEC698078DFC}"/>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C8C079E9-6E43-7154-64B2-1A5EEF4F8B5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
        <p:nvSpPr>
          <p:cNvPr id="18" name="Title Placeholder 1">
            <a:extLst>
              <a:ext uri="{FF2B5EF4-FFF2-40B4-BE49-F238E27FC236}">
                <a16:creationId xmlns:a16="http://schemas.microsoft.com/office/drawing/2014/main" id="{623F1CF0-B6DA-C595-B8D5-3F1209326CB0}"/>
              </a:ext>
            </a:extLst>
          </p:cNvPr>
          <p:cNvSpPr>
            <a:spLocks noGrp="1"/>
          </p:cNvSpPr>
          <p:nvPr>
            <p:ph type="title"/>
          </p:nvPr>
        </p:nvSpPr>
        <p:spPr>
          <a:xfrm>
            <a:off x="744354" y="2187410"/>
            <a:ext cx="9894723" cy="430909"/>
          </a:xfrm>
          <a:prstGeom prst="rect">
            <a:avLst/>
          </a:prstGeom>
        </p:spPr>
        <p:txBody>
          <a:bodyPr vert="horz" lIns="91440" tIns="45720" rIns="91440" bIns="45720" rtlCol="0" anchor="ctr">
            <a:noAutofit/>
          </a:bodyPr>
          <a:lstStyle>
            <a:lvl1pPr>
              <a:defRPr sz="4000">
                <a:solidFill>
                  <a:schemeClr val="bg1"/>
                </a:solidFill>
              </a:defRPr>
            </a:lvl1pPr>
          </a:lstStyle>
          <a:p>
            <a:r>
              <a:rPr lang="en-US"/>
              <a:t>Click to edit Master title style</a:t>
            </a:r>
            <a:endParaRPr lang="en-GB"/>
          </a:p>
        </p:txBody>
      </p:sp>
      <p:sp>
        <p:nvSpPr>
          <p:cNvPr id="25" name="Content Placeholder 3">
            <a:extLst>
              <a:ext uri="{FF2B5EF4-FFF2-40B4-BE49-F238E27FC236}">
                <a16:creationId xmlns:a16="http://schemas.microsoft.com/office/drawing/2014/main" id="{909EE48B-16DB-EFC1-DECD-D77BE81D8901}"/>
              </a:ext>
            </a:extLst>
          </p:cNvPr>
          <p:cNvSpPr>
            <a:spLocks noGrp="1"/>
          </p:cNvSpPr>
          <p:nvPr>
            <p:ph sz="quarter" idx="10" hasCustomPrompt="1"/>
          </p:nvPr>
        </p:nvSpPr>
        <p:spPr>
          <a:xfrm>
            <a:off x="744354" y="2650636"/>
            <a:ext cx="10444393" cy="479323"/>
          </a:xfrm>
          <a:prstGeom prst="rect">
            <a:avLst/>
          </a:prstGeom>
        </p:spPr>
        <p:txBody>
          <a:bodyPr/>
          <a:lstStyle>
            <a:lvl1pPr marL="0" indent="0">
              <a:buNone/>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en-GB"/>
              <a:t>Click to edit Master subtitle styles</a:t>
            </a:r>
          </a:p>
        </p:txBody>
      </p:sp>
      <p:sp>
        <p:nvSpPr>
          <p:cNvPr id="4" name="Text Placeholder 6">
            <a:extLst>
              <a:ext uri="{FF2B5EF4-FFF2-40B4-BE49-F238E27FC236}">
                <a16:creationId xmlns:a16="http://schemas.microsoft.com/office/drawing/2014/main" id="{CCCA3BB8-A994-4079-4751-525E79977CE8}"/>
              </a:ext>
            </a:extLst>
          </p:cNvPr>
          <p:cNvSpPr txBox="1">
            <a:spLocks/>
          </p:cNvSpPr>
          <p:nvPr userDrawn="1"/>
        </p:nvSpPr>
        <p:spPr>
          <a:xfrm>
            <a:off x="744354"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err="1">
                <a:solidFill>
                  <a:schemeClr val="bg1"/>
                </a:solidFill>
              </a:rPr>
              <a:t>www.geant.org</a:t>
            </a:r>
            <a:endParaRPr lang="en-GB" sz="1400">
              <a:solidFill>
                <a:schemeClr val="bg1"/>
              </a:solidFill>
            </a:endParaRPr>
          </a:p>
        </p:txBody>
      </p:sp>
      <p:pic>
        <p:nvPicPr>
          <p:cNvPr id="9" name="Picture 8" descr="Graphical user interface, text, email&#10;&#10;Description automatically generated">
            <a:extLst>
              <a:ext uri="{FF2B5EF4-FFF2-40B4-BE49-F238E27FC236}">
                <a16:creationId xmlns:a16="http://schemas.microsoft.com/office/drawing/2014/main" id="{47868D09-7E26-5049-0782-B28B5EDDF46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189" y="5824136"/>
            <a:ext cx="1984777" cy="414874"/>
          </a:xfrm>
          <a:prstGeom prst="rect">
            <a:avLst/>
          </a:prstGeom>
        </p:spPr>
      </p:pic>
    </p:spTree>
    <p:extLst>
      <p:ext uri="{BB962C8B-B14F-4D97-AF65-F5344CB8AC3E}">
        <p14:creationId xmlns:p14="http://schemas.microsoft.com/office/powerpoint/2010/main" val="2683851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3">
    <p:spTree>
      <p:nvGrpSpPr>
        <p:cNvPr id="1" name=""/>
        <p:cNvGrpSpPr/>
        <p:nvPr/>
      </p:nvGrpSpPr>
      <p:grpSpPr>
        <a:xfrm>
          <a:off x="0" y="0"/>
          <a:ext cx="0" cy="0"/>
          <a:chOff x="0" y="0"/>
          <a:chExt cx="0" cy="0"/>
        </a:xfrm>
      </p:grpSpPr>
      <p:sp>
        <p:nvSpPr>
          <p:cNvPr id="16" name="Tijdelijke aanduiding voor tekst 10">
            <a:extLst>
              <a:ext uri="{FF2B5EF4-FFF2-40B4-BE49-F238E27FC236}">
                <a16:creationId xmlns:a16="http://schemas.microsoft.com/office/drawing/2014/main" id="{BEA26A03-DB99-8B63-4EE4-824A4ADCB08A}"/>
              </a:ext>
            </a:extLst>
          </p:cNvPr>
          <p:cNvSpPr txBox="1">
            <a:spLocks/>
          </p:cNvSpPr>
          <p:nvPr userDrawn="1"/>
        </p:nvSpPr>
        <p:spPr>
          <a:xfrm>
            <a:off x="193040" y="225424"/>
            <a:ext cx="11805920" cy="6424295"/>
          </a:xfrm>
          <a:prstGeom prst="roundRect">
            <a:avLst>
              <a:gd name="adj" fmla="val 3563"/>
            </a:avLst>
          </a:prstGeom>
          <a:solidFill>
            <a:schemeClr val="accent1">
              <a:alpha val="20000"/>
            </a:schemeClr>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Calibri Light" panose="020F030202020403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rial" panose="020B06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Calibri Light" panose="020F030202020403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rial" panose="020B06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rial" panose="020B0604020202020204" pitchFamily="34" charset="0"/>
              <a:buChar char="•"/>
              <a:defRPr sz="1600" i="0" kern="1200">
                <a:solidFill>
                  <a:schemeClr val="tx1"/>
                </a:solidFill>
                <a:latin typeface="+mn-lt"/>
                <a:ea typeface="+mn-ea"/>
                <a:cs typeface="+mn-cs"/>
              </a:defRPr>
            </a:lvl9pPr>
          </a:lstStyle>
          <a:p>
            <a:r>
              <a:rPr lang="en-GB"/>
              <a:t> </a:t>
            </a:r>
          </a:p>
        </p:txBody>
      </p:sp>
      <p:sp>
        <p:nvSpPr>
          <p:cNvPr id="3" name="Tijdelijke aanduiding voor verticale tekst 2">
            <a:extLst>
              <a:ext uri="{FF2B5EF4-FFF2-40B4-BE49-F238E27FC236}">
                <a16:creationId xmlns:a16="http://schemas.microsoft.com/office/drawing/2014/main" id="{3B184817-515D-4870-8CED-0DECE6FF2FC8}"/>
              </a:ext>
            </a:extLst>
          </p:cNvPr>
          <p:cNvSpPr>
            <a:spLocks noGrp="1"/>
          </p:cNvSpPr>
          <p:nvPr>
            <p:ph type="body" orient="vert" idx="1" hasCustomPrompt="1"/>
          </p:nvPr>
        </p:nvSpPr>
        <p:spPr>
          <a:xfrm>
            <a:off x="720000" y="1592263"/>
            <a:ext cx="7488000" cy="4213944"/>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sp>
        <p:nvSpPr>
          <p:cNvPr id="9" name="Rechthoek: afgeronde hoeken 8">
            <a:extLst>
              <a:ext uri="{FF2B5EF4-FFF2-40B4-BE49-F238E27FC236}">
                <a16:creationId xmlns:a16="http://schemas.microsoft.com/office/drawing/2014/main" id="{E48AD39F-D1BD-4A94-927C-E2D6B75091D7}"/>
              </a:ext>
            </a:extLst>
          </p:cNvPr>
          <p:cNvSpPr/>
          <p:nvPr userDrawn="1"/>
        </p:nvSpPr>
        <p:spPr>
          <a:xfrm>
            <a:off x="0" y="-367937"/>
            <a:ext cx="60099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a:solidFill>
                  <a:schemeClr val="accent1"/>
                </a:solidFill>
                <a:latin typeface="+mj-lt"/>
              </a:rPr>
              <a:t>Text #3</a:t>
            </a:r>
          </a:p>
        </p:txBody>
      </p:sp>
      <p:sp>
        <p:nvSpPr>
          <p:cNvPr id="92" name="Tijdelijke aanduiding voor tekst 15">
            <a:extLst>
              <a:ext uri="{FF2B5EF4-FFF2-40B4-BE49-F238E27FC236}">
                <a16:creationId xmlns:a16="http://schemas.microsoft.com/office/drawing/2014/main" id="{2378F912-895D-4E5A-C6A2-0F02095F837B}"/>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a:t> </a:t>
            </a:r>
          </a:p>
        </p:txBody>
      </p:sp>
      <p:sp>
        <p:nvSpPr>
          <p:cNvPr id="94" name="Tijdelijke aanduiding voor tekst 12">
            <a:extLst>
              <a:ext uri="{FF2B5EF4-FFF2-40B4-BE49-F238E27FC236}">
                <a16:creationId xmlns:a16="http://schemas.microsoft.com/office/drawing/2014/main" id="{15465D20-B021-B141-C442-893E0F9A43EA}"/>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95" name="Tijdelijke aanduiding voor titel 1">
            <a:extLst>
              <a:ext uri="{FF2B5EF4-FFF2-40B4-BE49-F238E27FC236}">
                <a16:creationId xmlns:a16="http://schemas.microsoft.com/office/drawing/2014/main" id="{DC43821C-5BB8-744D-9C50-AA91E9ED5595}"/>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a:t>Place the title of the slide here</a:t>
            </a:r>
          </a:p>
        </p:txBody>
      </p:sp>
      <p:grpSp>
        <p:nvGrpSpPr>
          <p:cNvPr id="2" name="Groep 1">
            <a:extLst>
              <a:ext uri="{FF2B5EF4-FFF2-40B4-BE49-F238E27FC236}">
                <a16:creationId xmlns:a16="http://schemas.microsoft.com/office/drawing/2014/main" id="{CF483841-348D-A675-BA00-AE90EA95E1B7}"/>
              </a:ext>
            </a:extLst>
          </p:cNvPr>
          <p:cNvGrpSpPr/>
          <p:nvPr userDrawn="1"/>
        </p:nvGrpSpPr>
        <p:grpSpPr>
          <a:xfrm>
            <a:off x="-3786437" y="0"/>
            <a:ext cx="3693386" cy="5359349"/>
            <a:chOff x="-3786437" y="0"/>
            <a:chExt cx="3693386" cy="5359349"/>
          </a:xfrm>
        </p:grpSpPr>
        <p:sp>
          <p:nvSpPr>
            <p:cNvPr id="4" name="Rechthoek 3">
              <a:extLst>
                <a:ext uri="{FF2B5EF4-FFF2-40B4-BE49-F238E27FC236}">
                  <a16:creationId xmlns:a16="http://schemas.microsoft.com/office/drawing/2014/main" id="{20363C54-316F-2482-317E-B0260CEB6C15}"/>
                </a:ext>
              </a:extLst>
            </p:cNvPr>
            <p:cNvSpPr/>
            <p:nvPr userDrawn="1"/>
          </p:nvSpPr>
          <p:spPr>
            <a:xfrm>
              <a:off x="-3786165" y="0"/>
              <a:ext cx="3593091" cy="464133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Choosing text levels</a:t>
              </a:r>
            </a:p>
          </p:txBody>
        </p:sp>
        <p:sp>
          <p:nvSpPr>
            <p:cNvPr id="5" name="Ovaal 4">
              <a:extLst>
                <a:ext uri="{FF2B5EF4-FFF2-40B4-BE49-F238E27FC236}">
                  <a16:creationId xmlns:a16="http://schemas.microsoft.com/office/drawing/2014/main" id="{BBC38D66-B0FF-FE97-1CD2-BDF66B7557AB}"/>
                </a:ext>
              </a:extLst>
            </p:cNvPr>
            <p:cNvSpPr/>
            <p:nvPr userDrawn="1"/>
          </p:nvSpPr>
          <p:spPr>
            <a:xfrm>
              <a:off x="-3604183" y="18374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6" name="Rechthoek 5">
              <a:extLst>
                <a:ext uri="{FF2B5EF4-FFF2-40B4-BE49-F238E27FC236}">
                  <a16:creationId xmlns:a16="http://schemas.microsoft.com/office/drawing/2014/main" id="{999A32FE-D346-53C3-B88C-0B91055D2043}"/>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#1</a:t>
              </a:r>
            </a:p>
          </p:txBody>
        </p:sp>
        <p:sp>
          <p:nvSpPr>
            <p:cNvPr id="7" name="Ovaal 6">
              <a:extLst>
                <a:ext uri="{FF2B5EF4-FFF2-40B4-BE49-F238E27FC236}">
                  <a16:creationId xmlns:a16="http://schemas.microsoft.com/office/drawing/2014/main" id="{6A184EE0-C259-F633-4B54-6F93640FC21E}"/>
                </a:ext>
              </a:extLst>
            </p:cNvPr>
            <p:cNvSpPr/>
            <p:nvPr userDrawn="1"/>
          </p:nvSpPr>
          <p:spPr>
            <a:xfrm>
              <a:off x="-3604183" y="212876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8" name="Rechthoek 7">
              <a:extLst>
                <a:ext uri="{FF2B5EF4-FFF2-40B4-BE49-F238E27FC236}">
                  <a16:creationId xmlns:a16="http://schemas.microsoft.com/office/drawing/2014/main" id="{17244968-0CD8-CBFE-9A7C-54C6D9E7855A}"/>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Under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‘Home’</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use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list level-buttons</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to choose a text level. </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Choose from:</a:t>
              </a:r>
            </a:p>
          </p:txBody>
        </p:sp>
        <p:sp>
          <p:nvSpPr>
            <p:cNvPr id="10" name="Rechthoek 9">
              <a:extLst>
                <a:ext uri="{FF2B5EF4-FFF2-40B4-BE49-F238E27FC236}">
                  <a16:creationId xmlns:a16="http://schemas.microsoft.com/office/drawing/2014/main" id="{805EF584-1827-51E4-ACE3-6B49543F7290}"/>
                </a:ext>
              </a:extLst>
            </p:cNvPr>
            <p:cNvSpPr/>
            <p:nvPr userDrawn="1"/>
          </p:nvSpPr>
          <p:spPr>
            <a:xfrm>
              <a:off x="-3319415" y="2128873"/>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11" name="Ovaal 10">
              <a:extLst>
                <a:ext uri="{FF2B5EF4-FFF2-40B4-BE49-F238E27FC236}">
                  <a16:creationId xmlns:a16="http://schemas.microsoft.com/office/drawing/2014/main" id="{CD4AE46B-650B-91A6-7BFF-B127B2665EB5}"/>
                </a:ext>
              </a:extLst>
            </p:cNvPr>
            <p:cNvSpPr/>
            <p:nvPr userDrawn="1"/>
          </p:nvSpPr>
          <p:spPr>
            <a:xfrm>
              <a:off x="-3604183" y="242005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2" name="Rechthoek 11">
              <a:extLst>
                <a:ext uri="{FF2B5EF4-FFF2-40B4-BE49-F238E27FC236}">
                  <a16:creationId xmlns:a16="http://schemas.microsoft.com/office/drawing/2014/main" id="{C3A98153-5E34-FBC3-9EF8-284DF46F1B14}"/>
                </a:ext>
              </a:extLst>
            </p:cNvPr>
            <p:cNvSpPr/>
            <p:nvPr userDrawn="1"/>
          </p:nvSpPr>
          <p:spPr>
            <a:xfrm>
              <a:off x="-3319415" y="2420262"/>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tx2"/>
                  </a:solidFill>
                  <a:effectLst/>
                  <a:uLnTx/>
                  <a:uFillTx/>
                  <a:latin typeface="Calibri" panose="020F0502020204030204" pitchFamily="34" charset="0"/>
                  <a:ea typeface="+mn-ea"/>
                  <a:cs typeface="Calibri" panose="020F0502020204030204" pitchFamily="34" charset="0"/>
                </a:rPr>
                <a:t>Heading #1</a:t>
              </a:r>
            </a:p>
          </p:txBody>
        </p:sp>
        <p:sp>
          <p:nvSpPr>
            <p:cNvPr id="13" name="Ovaal 12">
              <a:extLst>
                <a:ext uri="{FF2B5EF4-FFF2-40B4-BE49-F238E27FC236}">
                  <a16:creationId xmlns:a16="http://schemas.microsoft.com/office/drawing/2014/main" id="{673CFB8F-6BFA-E557-7927-9954D9423F69}"/>
                </a:ext>
              </a:extLst>
            </p:cNvPr>
            <p:cNvSpPr/>
            <p:nvPr userDrawn="1"/>
          </p:nvSpPr>
          <p:spPr>
            <a:xfrm>
              <a:off x="-3604183" y="2711336"/>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4" name="Rechthoek 13">
              <a:extLst>
                <a:ext uri="{FF2B5EF4-FFF2-40B4-BE49-F238E27FC236}">
                  <a16:creationId xmlns:a16="http://schemas.microsoft.com/office/drawing/2014/main" id="{652B1C11-6789-CC54-187B-E58DDE68A3A7}"/>
                </a:ext>
              </a:extLst>
            </p:cNvPr>
            <p:cNvSpPr/>
            <p:nvPr userDrawn="1"/>
          </p:nvSpPr>
          <p:spPr>
            <a:xfrm>
              <a:off x="-3319415" y="2711651"/>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accent1"/>
                  </a:solidFill>
                  <a:effectLst/>
                  <a:uLnTx/>
                  <a:uFillTx/>
                  <a:latin typeface="Calibri" panose="020F0502020204030204" pitchFamily="34" charset="0"/>
                  <a:ea typeface="+mn-ea"/>
                  <a:cs typeface="Calibri" panose="020F0502020204030204" pitchFamily="34" charset="0"/>
                </a:rPr>
                <a:t>Heading #2</a:t>
              </a:r>
            </a:p>
          </p:txBody>
        </p:sp>
        <p:sp>
          <p:nvSpPr>
            <p:cNvPr id="15" name="Ovaal 14">
              <a:extLst>
                <a:ext uri="{FF2B5EF4-FFF2-40B4-BE49-F238E27FC236}">
                  <a16:creationId xmlns:a16="http://schemas.microsoft.com/office/drawing/2014/main" id="{65D18B50-5CDF-DB1E-7C0C-67BE8B8CC466}"/>
                </a:ext>
              </a:extLst>
            </p:cNvPr>
            <p:cNvSpPr/>
            <p:nvPr userDrawn="1"/>
          </p:nvSpPr>
          <p:spPr>
            <a:xfrm>
              <a:off x="-3604183" y="3002620"/>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17" name="Rechthoek 16">
              <a:extLst>
                <a:ext uri="{FF2B5EF4-FFF2-40B4-BE49-F238E27FC236}">
                  <a16:creationId xmlns:a16="http://schemas.microsoft.com/office/drawing/2014/main" id="{7A25BAA9-5D94-EF51-7282-9B3FF6D2C2C4}"/>
                </a:ext>
              </a:extLst>
            </p:cNvPr>
            <p:cNvSpPr/>
            <p:nvPr userDrawn="1"/>
          </p:nvSpPr>
          <p:spPr>
            <a:xfrm>
              <a:off x="-3319415" y="3003040"/>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3"/>
                  </a:solidFill>
                  <a:effectLst/>
                  <a:uLnTx/>
                  <a:uFillTx/>
                  <a:latin typeface="Calibri" panose="020F0502020204030204" pitchFamily="34" charset="0"/>
                  <a:cs typeface="Calibri" panose="020F0502020204030204" pitchFamily="34" charset="0"/>
                </a:rPr>
                <a:t>Heading #3</a:t>
              </a:r>
            </a:p>
          </p:txBody>
        </p:sp>
        <p:sp>
          <p:nvSpPr>
            <p:cNvPr id="18" name="Ovaal 17">
              <a:extLst>
                <a:ext uri="{FF2B5EF4-FFF2-40B4-BE49-F238E27FC236}">
                  <a16:creationId xmlns:a16="http://schemas.microsoft.com/office/drawing/2014/main" id="{3BE83ABA-7EBD-D6B1-A896-5692DD1940D8}"/>
                </a:ext>
              </a:extLst>
            </p:cNvPr>
            <p:cNvSpPr/>
            <p:nvPr userDrawn="1"/>
          </p:nvSpPr>
          <p:spPr>
            <a:xfrm>
              <a:off x="-3604183" y="329390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19" name="Rechthoek 18">
              <a:extLst>
                <a:ext uri="{FF2B5EF4-FFF2-40B4-BE49-F238E27FC236}">
                  <a16:creationId xmlns:a16="http://schemas.microsoft.com/office/drawing/2014/main" id="{5ED570F2-BCE3-5BB0-4968-3ECB8CE8338F}"/>
                </a:ext>
              </a:extLst>
            </p:cNvPr>
            <p:cNvSpPr/>
            <p:nvPr userDrawn="1"/>
          </p:nvSpPr>
          <p:spPr>
            <a:xfrm>
              <a:off x="-3319415" y="3585818"/>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Source</a:t>
              </a:r>
            </a:p>
          </p:txBody>
        </p:sp>
        <p:sp>
          <p:nvSpPr>
            <p:cNvPr id="20" name="Ovaal 19">
              <a:extLst>
                <a:ext uri="{FF2B5EF4-FFF2-40B4-BE49-F238E27FC236}">
                  <a16:creationId xmlns:a16="http://schemas.microsoft.com/office/drawing/2014/main" id="{859DC937-6D3E-84FC-4F9F-92DA3F771D20}"/>
                </a:ext>
              </a:extLst>
            </p:cNvPr>
            <p:cNvSpPr/>
            <p:nvPr userDrawn="1"/>
          </p:nvSpPr>
          <p:spPr>
            <a:xfrm>
              <a:off x="-3604183" y="358518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1" name="Rechthoek 20">
              <a:extLst>
                <a:ext uri="{FF2B5EF4-FFF2-40B4-BE49-F238E27FC236}">
                  <a16:creationId xmlns:a16="http://schemas.microsoft.com/office/drawing/2014/main" id="{2A2B6CE0-C6EC-19B7-E89B-F25FDF9FA046}"/>
                </a:ext>
              </a:extLst>
            </p:cNvPr>
            <p:cNvSpPr/>
            <p:nvPr userDrawn="1"/>
          </p:nvSpPr>
          <p:spPr>
            <a:xfrm>
              <a:off x="-3325830" y="3877207"/>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2CA055"/>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Plain text #1</a:t>
              </a:r>
            </a:p>
          </p:txBody>
        </p:sp>
        <p:sp>
          <p:nvSpPr>
            <p:cNvPr id="22" name="Ovaal 21">
              <a:extLst>
                <a:ext uri="{FF2B5EF4-FFF2-40B4-BE49-F238E27FC236}">
                  <a16:creationId xmlns:a16="http://schemas.microsoft.com/office/drawing/2014/main" id="{FD89A769-5776-16F4-6CAD-D0390E2A17F9}"/>
                </a:ext>
              </a:extLst>
            </p:cNvPr>
            <p:cNvSpPr/>
            <p:nvPr userDrawn="1"/>
          </p:nvSpPr>
          <p:spPr>
            <a:xfrm>
              <a:off x="-3604183" y="387647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3" name="Rechthoek 22">
              <a:extLst>
                <a:ext uri="{FF2B5EF4-FFF2-40B4-BE49-F238E27FC236}">
                  <a16:creationId xmlns:a16="http://schemas.microsoft.com/office/drawing/2014/main" id="{D700D7A7-2863-BEB8-A685-7B7347C6F653}"/>
                </a:ext>
              </a:extLst>
            </p:cNvPr>
            <p:cNvSpPr/>
            <p:nvPr userDrawn="1"/>
          </p:nvSpPr>
          <p:spPr>
            <a:xfrm>
              <a:off x="-3319415" y="416859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24" name="Ovaal 23">
              <a:extLst>
                <a:ext uri="{FF2B5EF4-FFF2-40B4-BE49-F238E27FC236}">
                  <a16:creationId xmlns:a16="http://schemas.microsoft.com/office/drawing/2014/main" id="{6105C9E0-85AA-CAB7-CD17-3C9A7BEC0388}"/>
                </a:ext>
              </a:extLst>
            </p:cNvPr>
            <p:cNvSpPr/>
            <p:nvPr userDrawn="1"/>
          </p:nvSpPr>
          <p:spPr>
            <a:xfrm>
              <a:off x="-3604183" y="416859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25" name="Rechthoek 24">
              <a:extLst>
                <a:ext uri="{FF2B5EF4-FFF2-40B4-BE49-F238E27FC236}">
                  <a16:creationId xmlns:a16="http://schemas.microsoft.com/office/drawing/2014/main" id="{8605329F-E16D-937C-4909-04CF3141D00C}"/>
                </a:ext>
              </a:extLst>
            </p:cNvPr>
            <p:cNvSpPr/>
            <p:nvPr userDrawn="1"/>
          </p:nvSpPr>
          <p:spPr>
            <a:xfrm>
              <a:off x="-3319415" y="329442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4"/>
                  </a:solidFill>
                  <a:effectLst/>
                  <a:uLnTx/>
                  <a:uFillTx/>
                  <a:latin typeface="Calibri" panose="020F0502020204030204" pitchFamily="34" charset="0"/>
                  <a:cs typeface="Calibri" panose="020F0502020204030204" pitchFamily="34" charset="0"/>
                </a:rPr>
                <a:t>Heading #4</a:t>
              </a:r>
            </a:p>
          </p:txBody>
        </p:sp>
        <p:sp>
          <p:nvSpPr>
            <p:cNvPr id="26" name="Rechthoek 25">
              <a:extLst>
                <a:ext uri="{FF2B5EF4-FFF2-40B4-BE49-F238E27FC236}">
                  <a16:creationId xmlns:a16="http://schemas.microsoft.com/office/drawing/2014/main" id="{8315D92F-333A-BDDE-D24B-7758B31DA5FD}"/>
                </a:ext>
              </a:extLst>
            </p:cNvPr>
            <p:cNvSpPr/>
            <p:nvPr userDrawn="1"/>
          </p:nvSpPr>
          <p:spPr>
            <a:xfrm>
              <a:off x="-3786437" y="4531349"/>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27" name="ICOON_info">
              <a:extLst>
                <a:ext uri="{FF2B5EF4-FFF2-40B4-BE49-F238E27FC236}">
                  <a16:creationId xmlns:a16="http://schemas.microsoft.com/office/drawing/2014/main" id="{18A25F11-3A7F-DA31-CD61-CE9B94D2EE6C}"/>
                </a:ext>
              </a:extLst>
            </p:cNvPr>
            <p:cNvGrpSpPr/>
            <p:nvPr userDrawn="1"/>
          </p:nvGrpSpPr>
          <p:grpSpPr>
            <a:xfrm>
              <a:off x="-376736" y="4400186"/>
              <a:ext cx="283685" cy="283685"/>
              <a:chOff x="-510741" y="5913713"/>
              <a:chExt cx="267555" cy="267555"/>
            </a:xfrm>
          </p:grpSpPr>
          <p:sp>
            <p:nvSpPr>
              <p:cNvPr id="75" name="Ovaal 74">
                <a:extLst>
                  <a:ext uri="{FF2B5EF4-FFF2-40B4-BE49-F238E27FC236}">
                    <a16:creationId xmlns:a16="http://schemas.microsoft.com/office/drawing/2014/main" id="{86EF63D8-5864-E80A-5CDE-D2DE1DEEC4A5}"/>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76" name="Graphic 163" descr="Informatie">
                <a:extLst>
                  <a:ext uri="{FF2B5EF4-FFF2-40B4-BE49-F238E27FC236}">
                    <a16:creationId xmlns:a16="http://schemas.microsoft.com/office/drawing/2014/main" id="{D90607A0-E995-5C5A-2B6C-C87EB1BF7A40}"/>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28" name="VOORBEELD">
              <a:extLst>
                <a:ext uri="{FF2B5EF4-FFF2-40B4-BE49-F238E27FC236}">
                  <a16:creationId xmlns:a16="http://schemas.microsoft.com/office/drawing/2014/main" id="{1C505683-22F2-43AC-D1F9-3287F5EEC1E2}"/>
                </a:ext>
              </a:extLst>
            </p:cNvPr>
            <p:cNvGrpSpPr/>
            <p:nvPr userDrawn="1"/>
          </p:nvGrpSpPr>
          <p:grpSpPr>
            <a:xfrm>
              <a:off x="-3605171" y="458674"/>
              <a:ext cx="3234311" cy="558875"/>
              <a:chOff x="-3605171" y="458674"/>
              <a:chExt cx="3234311" cy="558875"/>
            </a:xfrm>
          </p:grpSpPr>
          <p:sp>
            <p:nvSpPr>
              <p:cNvPr id="35" name="Rechthoek 34">
                <a:extLst>
                  <a:ext uri="{FF2B5EF4-FFF2-40B4-BE49-F238E27FC236}">
                    <a16:creationId xmlns:a16="http://schemas.microsoft.com/office/drawing/2014/main" id="{010B0189-07B0-21EB-56D5-F8FACFFBB5DF}"/>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en-GB" sz="900" b="1" noProof="0">
                    <a:solidFill>
                      <a:srgbClr val="211F26"/>
                    </a:solidFill>
                    <a:latin typeface="Calibri" panose="020F0502020204030204" pitchFamily="34" charset="0"/>
                    <a:cs typeface="Calibri" panose="020F0502020204030204" pitchFamily="34" charset="0"/>
                  </a:rPr>
                  <a:t>Home</a:t>
                </a:r>
              </a:p>
            </p:txBody>
          </p:sp>
          <p:sp>
            <p:nvSpPr>
              <p:cNvPr id="36" name="Rechthoek 35">
                <a:extLst>
                  <a:ext uri="{FF2B5EF4-FFF2-40B4-BE49-F238E27FC236}">
                    <a16:creationId xmlns:a16="http://schemas.microsoft.com/office/drawing/2014/main" id="{E656F601-1F77-2909-CC82-10674722ED0F}"/>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37" name="Groep 36">
                <a:extLst>
                  <a:ext uri="{FF2B5EF4-FFF2-40B4-BE49-F238E27FC236}">
                    <a16:creationId xmlns:a16="http://schemas.microsoft.com/office/drawing/2014/main" id="{FEC46A2E-9D20-4FA8-F7A4-C20BD27E5E7B}"/>
                  </a:ext>
                </a:extLst>
              </p:cNvPr>
              <p:cNvGrpSpPr/>
              <p:nvPr userDrawn="1"/>
            </p:nvGrpSpPr>
            <p:grpSpPr>
              <a:xfrm>
                <a:off x="-3386247" y="830871"/>
                <a:ext cx="139423" cy="109566"/>
                <a:chOff x="-2866744" y="827071"/>
                <a:chExt cx="168701" cy="132575"/>
              </a:xfrm>
            </p:grpSpPr>
            <p:grpSp>
              <p:nvGrpSpPr>
                <p:cNvPr id="68" name="Groep 67">
                  <a:extLst>
                    <a:ext uri="{FF2B5EF4-FFF2-40B4-BE49-F238E27FC236}">
                      <a16:creationId xmlns:a16="http://schemas.microsoft.com/office/drawing/2014/main" id="{7049FD4F-08ED-975C-7DA2-BC473E7FC46B}"/>
                    </a:ext>
                  </a:extLst>
                </p:cNvPr>
                <p:cNvGrpSpPr/>
                <p:nvPr userDrawn="1"/>
              </p:nvGrpSpPr>
              <p:grpSpPr>
                <a:xfrm>
                  <a:off x="-2866744" y="827071"/>
                  <a:ext cx="168701" cy="132575"/>
                  <a:chOff x="-2866744" y="827071"/>
                  <a:chExt cx="168701" cy="132575"/>
                </a:xfrm>
              </p:grpSpPr>
              <p:cxnSp>
                <p:nvCxnSpPr>
                  <p:cNvPr id="70" name="Rechte verbindingslijn 69">
                    <a:extLst>
                      <a:ext uri="{FF2B5EF4-FFF2-40B4-BE49-F238E27FC236}">
                        <a16:creationId xmlns:a16="http://schemas.microsoft.com/office/drawing/2014/main" id="{0AF6DD3B-973A-0DEA-77F9-734B1A5651B4}"/>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71" name="Rechte verbindingslijn 70">
                    <a:extLst>
                      <a:ext uri="{FF2B5EF4-FFF2-40B4-BE49-F238E27FC236}">
                        <a16:creationId xmlns:a16="http://schemas.microsoft.com/office/drawing/2014/main" id="{ACE9BBCD-4BB5-6114-EF5B-029CF77DA972}"/>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72" name="Rechte verbindingslijn 71">
                    <a:extLst>
                      <a:ext uri="{FF2B5EF4-FFF2-40B4-BE49-F238E27FC236}">
                        <a16:creationId xmlns:a16="http://schemas.microsoft.com/office/drawing/2014/main" id="{FE5AF617-088E-D7F5-D048-0A05F2936615}"/>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73" name="Rechte verbindingslijn 72">
                    <a:extLst>
                      <a:ext uri="{FF2B5EF4-FFF2-40B4-BE49-F238E27FC236}">
                        <a16:creationId xmlns:a16="http://schemas.microsoft.com/office/drawing/2014/main" id="{231C7913-2F01-067F-5D19-1F2F29B82927}"/>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74" name="Rechte verbindingslijn 73">
                    <a:extLst>
                      <a:ext uri="{FF2B5EF4-FFF2-40B4-BE49-F238E27FC236}">
                        <a16:creationId xmlns:a16="http://schemas.microsoft.com/office/drawing/2014/main" id="{07C6B1FD-A36D-C7CB-CAD2-268D8C0B45C0}"/>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69" name="Pijl: rechts 68">
                  <a:extLst>
                    <a:ext uri="{FF2B5EF4-FFF2-40B4-BE49-F238E27FC236}">
                      <a16:creationId xmlns:a16="http://schemas.microsoft.com/office/drawing/2014/main" id="{761D36DB-E896-DBE8-2F21-A45C8DC3D8EA}"/>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38" name="Groep 37">
                <a:extLst>
                  <a:ext uri="{FF2B5EF4-FFF2-40B4-BE49-F238E27FC236}">
                    <a16:creationId xmlns:a16="http://schemas.microsoft.com/office/drawing/2014/main" id="{9ACDF483-978E-980C-0D51-5B8337BE2974}"/>
                  </a:ext>
                </a:extLst>
              </p:cNvPr>
              <p:cNvGrpSpPr/>
              <p:nvPr userDrawn="1"/>
            </p:nvGrpSpPr>
            <p:grpSpPr>
              <a:xfrm>
                <a:off x="-3605171" y="830871"/>
                <a:ext cx="139423" cy="109566"/>
                <a:chOff x="-2866744" y="518074"/>
                <a:chExt cx="168701" cy="132575"/>
              </a:xfrm>
            </p:grpSpPr>
            <p:grpSp>
              <p:nvGrpSpPr>
                <p:cNvPr id="61" name="Groep 60">
                  <a:extLst>
                    <a:ext uri="{FF2B5EF4-FFF2-40B4-BE49-F238E27FC236}">
                      <a16:creationId xmlns:a16="http://schemas.microsoft.com/office/drawing/2014/main" id="{94964C59-FAF8-3943-A45B-94C206858532}"/>
                    </a:ext>
                  </a:extLst>
                </p:cNvPr>
                <p:cNvGrpSpPr/>
                <p:nvPr userDrawn="1"/>
              </p:nvGrpSpPr>
              <p:grpSpPr>
                <a:xfrm>
                  <a:off x="-2866744" y="518074"/>
                  <a:ext cx="168701" cy="132575"/>
                  <a:chOff x="-2866744" y="518074"/>
                  <a:chExt cx="168701" cy="132575"/>
                </a:xfrm>
              </p:grpSpPr>
              <p:cxnSp>
                <p:nvCxnSpPr>
                  <p:cNvPr id="63" name="Rechte verbindingslijn 62">
                    <a:extLst>
                      <a:ext uri="{FF2B5EF4-FFF2-40B4-BE49-F238E27FC236}">
                        <a16:creationId xmlns:a16="http://schemas.microsoft.com/office/drawing/2014/main" id="{AB6C0930-C0AC-6399-A724-0018F63C0374}"/>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64" name="Rechte verbindingslijn 63">
                    <a:extLst>
                      <a:ext uri="{FF2B5EF4-FFF2-40B4-BE49-F238E27FC236}">
                        <a16:creationId xmlns:a16="http://schemas.microsoft.com/office/drawing/2014/main" id="{7A1D086C-702B-0326-C284-A4FDDC3ECD3E}"/>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65" name="Rechte verbindingslijn 64">
                    <a:extLst>
                      <a:ext uri="{FF2B5EF4-FFF2-40B4-BE49-F238E27FC236}">
                        <a16:creationId xmlns:a16="http://schemas.microsoft.com/office/drawing/2014/main" id="{09F5C946-5284-865B-4FA6-2C00C3193AAB}"/>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66" name="Rechte verbindingslijn 65">
                    <a:extLst>
                      <a:ext uri="{FF2B5EF4-FFF2-40B4-BE49-F238E27FC236}">
                        <a16:creationId xmlns:a16="http://schemas.microsoft.com/office/drawing/2014/main" id="{E56F9BE3-23BC-5FC9-A87B-68A181C73923}"/>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67" name="Rechte verbindingslijn 66">
                    <a:extLst>
                      <a:ext uri="{FF2B5EF4-FFF2-40B4-BE49-F238E27FC236}">
                        <a16:creationId xmlns:a16="http://schemas.microsoft.com/office/drawing/2014/main" id="{BF96FD3A-5ED3-D6EF-F0C2-4820C00DC933}"/>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2" name="Pijl: rechts 61">
                  <a:extLst>
                    <a:ext uri="{FF2B5EF4-FFF2-40B4-BE49-F238E27FC236}">
                      <a16:creationId xmlns:a16="http://schemas.microsoft.com/office/drawing/2014/main" id="{9F327BC0-FC54-DCC9-D2FA-F9F6971B6B32}"/>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cxnSp>
            <p:nvCxnSpPr>
              <p:cNvPr id="39" name="Rechte verbindingslijn 38">
                <a:extLst>
                  <a:ext uri="{FF2B5EF4-FFF2-40B4-BE49-F238E27FC236}">
                    <a16:creationId xmlns:a16="http://schemas.microsoft.com/office/drawing/2014/main" id="{A09DF73C-4EB3-4F74-1105-3A7373D571C2}"/>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0" name="Rechte verbindingslijn 39">
                <a:extLst>
                  <a:ext uri="{FF2B5EF4-FFF2-40B4-BE49-F238E27FC236}">
                    <a16:creationId xmlns:a16="http://schemas.microsoft.com/office/drawing/2014/main" id="{24633D0E-C6B9-3EB1-DF72-4A27F0C29AC7}"/>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1" name="Rechthoek 40">
                <a:extLst>
                  <a:ext uri="{FF2B5EF4-FFF2-40B4-BE49-F238E27FC236}">
                    <a16:creationId xmlns:a16="http://schemas.microsoft.com/office/drawing/2014/main" id="{F4845361-6497-A62B-7F18-1D263E8A3DC1}"/>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down</a:t>
                </a:r>
              </a:p>
            </p:txBody>
          </p:sp>
          <p:sp>
            <p:nvSpPr>
              <p:cNvPr id="42" name="Rechthoek 41">
                <a:extLst>
                  <a:ext uri="{FF2B5EF4-FFF2-40B4-BE49-F238E27FC236}">
                    <a16:creationId xmlns:a16="http://schemas.microsoft.com/office/drawing/2014/main" id="{8622DD5F-FDDA-B08D-5EA6-B463282A80F8}"/>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up</a:t>
                </a:r>
              </a:p>
            </p:txBody>
          </p:sp>
          <p:grpSp>
            <p:nvGrpSpPr>
              <p:cNvPr id="43" name="Groep 42">
                <a:extLst>
                  <a:ext uri="{FF2B5EF4-FFF2-40B4-BE49-F238E27FC236}">
                    <a16:creationId xmlns:a16="http://schemas.microsoft.com/office/drawing/2014/main" id="{EB79DE1F-EB47-1952-1AA5-4176EC59E2DC}"/>
                  </a:ext>
                </a:extLst>
              </p:cNvPr>
              <p:cNvGrpSpPr/>
              <p:nvPr userDrawn="1"/>
            </p:nvGrpSpPr>
            <p:grpSpPr>
              <a:xfrm>
                <a:off x="-2916763" y="769168"/>
                <a:ext cx="268738" cy="248381"/>
                <a:chOff x="-2916763" y="769168"/>
                <a:chExt cx="268738" cy="248381"/>
              </a:xfrm>
            </p:grpSpPr>
            <p:sp>
              <p:nvSpPr>
                <p:cNvPr id="53" name="Rechthoek 52">
                  <a:extLst>
                    <a:ext uri="{FF2B5EF4-FFF2-40B4-BE49-F238E27FC236}">
                      <a16:creationId xmlns:a16="http://schemas.microsoft.com/office/drawing/2014/main" id="{91AEB018-E6F8-8799-A6D9-F434B7D37DA9}"/>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54" name="Groep 53">
                  <a:extLst>
                    <a:ext uri="{FF2B5EF4-FFF2-40B4-BE49-F238E27FC236}">
                      <a16:creationId xmlns:a16="http://schemas.microsoft.com/office/drawing/2014/main" id="{8C9C44C7-8041-E5FE-48D5-DADFE9C5596D}"/>
                    </a:ext>
                  </a:extLst>
                </p:cNvPr>
                <p:cNvGrpSpPr/>
                <p:nvPr userDrawn="1"/>
              </p:nvGrpSpPr>
              <p:grpSpPr>
                <a:xfrm>
                  <a:off x="-2866744" y="827071"/>
                  <a:ext cx="168701" cy="132575"/>
                  <a:chOff x="-2866744" y="827071"/>
                  <a:chExt cx="168701" cy="132575"/>
                </a:xfrm>
              </p:grpSpPr>
              <p:cxnSp>
                <p:nvCxnSpPr>
                  <p:cNvPr id="56" name="Rechte verbindingslijn 55">
                    <a:extLst>
                      <a:ext uri="{FF2B5EF4-FFF2-40B4-BE49-F238E27FC236}">
                        <a16:creationId xmlns:a16="http://schemas.microsoft.com/office/drawing/2014/main" id="{5304AF9D-842D-2E50-1793-E9C76AA5FCC2}"/>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A280827D-2763-BB53-D105-D23CF2997B57}"/>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A870761A-B8DE-56D1-F438-617AA62022DD}"/>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A4B7E099-3002-E8D1-C8CE-E10FA7E81938}"/>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0" name="Rechte verbindingslijn 59">
                    <a:extLst>
                      <a:ext uri="{FF2B5EF4-FFF2-40B4-BE49-F238E27FC236}">
                        <a16:creationId xmlns:a16="http://schemas.microsoft.com/office/drawing/2014/main" id="{5150A7E7-3105-EB42-923A-954E853877A5}"/>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55" name="Pijl: rechts 54">
                  <a:extLst>
                    <a:ext uri="{FF2B5EF4-FFF2-40B4-BE49-F238E27FC236}">
                      <a16:creationId xmlns:a16="http://schemas.microsoft.com/office/drawing/2014/main" id="{CD806A4B-FC25-F8D3-A491-44162427C4E2}"/>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0301886B-41AF-DECE-37D1-F79196212E7A}"/>
                  </a:ext>
                </a:extLst>
              </p:cNvPr>
              <p:cNvGrpSpPr/>
              <p:nvPr userDrawn="1"/>
            </p:nvGrpSpPr>
            <p:grpSpPr>
              <a:xfrm>
                <a:off x="-2916763" y="460171"/>
                <a:ext cx="268738" cy="248381"/>
                <a:chOff x="-2916763" y="460171"/>
                <a:chExt cx="268738" cy="248381"/>
              </a:xfrm>
            </p:grpSpPr>
            <p:sp>
              <p:nvSpPr>
                <p:cNvPr id="45" name="Rechthoek 44">
                  <a:extLst>
                    <a:ext uri="{FF2B5EF4-FFF2-40B4-BE49-F238E27FC236}">
                      <a16:creationId xmlns:a16="http://schemas.microsoft.com/office/drawing/2014/main" id="{362D7ECD-59F9-BFD5-E65B-E7F0B0D61237}"/>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46" name="Groep 45">
                  <a:extLst>
                    <a:ext uri="{FF2B5EF4-FFF2-40B4-BE49-F238E27FC236}">
                      <a16:creationId xmlns:a16="http://schemas.microsoft.com/office/drawing/2014/main" id="{04860C82-A586-61FA-2628-FC25904E1CFC}"/>
                    </a:ext>
                  </a:extLst>
                </p:cNvPr>
                <p:cNvGrpSpPr/>
                <p:nvPr userDrawn="1"/>
              </p:nvGrpSpPr>
              <p:grpSpPr>
                <a:xfrm>
                  <a:off x="-2866744" y="518074"/>
                  <a:ext cx="168701" cy="132575"/>
                  <a:chOff x="-2866744" y="518074"/>
                  <a:chExt cx="168701" cy="132575"/>
                </a:xfrm>
              </p:grpSpPr>
              <p:cxnSp>
                <p:nvCxnSpPr>
                  <p:cNvPr id="48" name="Rechte verbindingslijn 47">
                    <a:extLst>
                      <a:ext uri="{FF2B5EF4-FFF2-40B4-BE49-F238E27FC236}">
                        <a16:creationId xmlns:a16="http://schemas.microsoft.com/office/drawing/2014/main" id="{22A0212E-727F-774A-2406-B57B044284B7}"/>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49" name="Rechte verbindingslijn 48">
                    <a:extLst>
                      <a:ext uri="{FF2B5EF4-FFF2-40B4-BE49-F238E27FC236}">
                        <a16:creationId xmlns:a16="http://schemas.microsoft.com/office/drawing/2014/main" id="{9068A090-D8DC-81A5-BAF0-B6CC83D688CE}"/>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0" name="Rechte verbindingslijn 49">
                    <a:extLst>
                      <a:ext uri="{FF2B5EF4-FFF2-40B4-BE49-F238E27FC236}">
                        <a16:creationId xmlns:a16="http://schemas.microsoft.com/office/drawing/2014/main" id="{8428BAED-37DE-DB4F-A266-7111D4170B65}"/>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1" name="Rechte verbindingslijn 50">
                    <a:extLst>
                      <a:ext uri="{FF2B5EF4-FFF2-40B4-BE49-F238E27FC236}">
                        <a16:creationId xmlns:a16="http://schemas.microsoft.com/office/drawing/2014/main" id="{C70ED4B3-01AE-6CFE-7552-5E7F99DBFACE}"/>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2" name="Rechte verbindingslijn 51">
                    <a:extLst>
                      <a:ext uri="{FF2B5EF4-FFF2-40B4-BE49-F238E27FC236}">
                        <a16:creationId xmlns:a16="http://schemas.microsoft.com/office/drawing/2014/main" id="{4BA07DFC-D8C6-9C6D-B8EC-002295761EC6}"/>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47" name="Pijl: rechts 46">
                  <a:extLst>
                    <a:ext uri="{FF2B5EF4-FFF2-40B4-BE49-F238E27FC236}">
                      <a16:creationId xmlns:a16="http://schemas.microsoft.com/office/drawing/2014/main" id="{C31F9860-16A0-5610-5B16-E74A0E3C0D6D}"/>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grpSp>
          <p:nvGrpSpPr>
            <p:cNvPr id="29" name="Groep 28">
              <a:extLst>
                <a:ext uri="{FF2B5EF4-FFF2-40B4-BE49-F238E27FC236}">
                  <a16:creationId xmlns:a16="http://schemas.microsoft.com/office/drawing/2014/main" id="{5C056148-69B4-5B46-7DCE-079FC5B8BE2A}"/>
                </a:ext>
              </a:extLst>
            </p:cNvPr>
            <p:cNvGrpSpPr/>
            <p:nvPr userDrawn="1"/>
          </p:nvGrpSpPr>
          <p:grpSpPr>
            <a:xfrm>
              <a:off x="-938434" y="4663037"/>
              <a:ext cx="627798" cy="576693"/>
              <a:chOff x="-1753862" y="6112775"/>
              <a:chExt cx="759635" cy="697798"/>
            </a:xfrm>
          </p:grpSpPr>
          <p:grpSp>
            <p:nvGrpSpPr>
              <p:cNvPr id="30" name="Inspireren">
                <a:extLst>
                  <a:ext uri="{FF2B5EF4-FFF2-40B4-BE49-F238E27FC236}">
                    <a16:creationId xmlns:a16="http://schemas.microsoft.com/office/drawing/2014/main" id="{5A3EF209-293C-D6C5-60CF-150EFB45B718}"/>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2" name="Freeform 12">
                  <a:extLst>
                    <a:ext uri="{FF2B5EF4-FFF2-40B4-BE49-F238E27FC236}">
                      <a16:creationId xmlns:a16="http://schemas.microsoft.com/office/drawing/2014/main" id="{187B7565-C36A-C54F-814D-1DF417C81A4D}"/>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33" name="Freeform 13">
                  <a:extLst>
                    <a:ext uri="{FF2B5EF4-FFF2-40B4-BE49-F238E27FC236}">
                      <a16:creationId xmlns:a16="http://schemas.microsoft.com/office/drawing/2014/main" id="{7F9DFCF6-6A46-4F28-3846-94769F158D23}"/>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34" name="Freeform 14">
                  <a:extLst>
                    <a:ext uri="{FF2B5EF4-FFF2-40B4-BE49-F238E27FC236}">
                      <a16:creationId xmlns:a16="http://schemas.microsoft.com/office/drawing/2014/main" id="{DE61582A-9E25-7D73-0D96-4723ACE0370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31" name="Tekstvak 30">
                <a:extLst>
                  <a:ext uri="{FF2B5EF4-FFF2-40B4-BE49-F238E27FC236}">
                    <a16:creationId xmlns:a16="http://schemas.microsoft.com/office/drawing/2014/main" id="{30335EFB-63FC-A852-CD89-89586C36011E}"/>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spTree>
    <p:extLst>
      <p:ext uri="{BB962C8B-B14F-4D97-AF65-F5344CB8AC3E}">
        <p14:creationId xmlns:p14="http://schemas.microsoft.com/office/powerpoint/2010/main" val="3665507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FOTO 100%">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2"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8" y="7004038"/>
            <a:ext cx="3140325" cy="216909"/>
          </a:xfrm>
        </p:spPr>
        <p:txBody>
          <a:bodyPr/>
          <a:lstStyle/>
          <a:p>
            <a:fld id="{A9F8B797-7D29-405C-AA62-7DA8D2E9F83B}" type="datetime1">
              <a:rPr lang="nl-NL" smtClean="0"/>
              <a:t>13-03-2024</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1" y="7004038"/>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8"/>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289371" y="-885712"/>
            <a:ext cx="1613301" cy="548182"/>
          </a:xfrm>
          <a:prstGeom prst="rect">
            <a:avLst/>
          </a:prstGeom>
          <a:solidFill>
            <a:schemeClr val="bg1"/>
          </a:solidFill>
        </p:spPr>
        <p:txBody>
          <a:bodyPr wrap="square" lIns="360000" tIns="180000" rIns="360000" bIns="180000" rtlCol="0">
            <a:spAutoFit/>
          </a:bodyPr>
          <a:lstStyle/>
          <a:p>
            <a:pPr algn="ctr"/>
            <a:r>
              <a:rPr lang="nl-NL" sz="1200" b="0" spc="51" baseline="0" dirty="0">
                <a:solidFill>
                  <a:srgbClr val="212121"/>
                </a:solidFill>
                <a:latin typeface="+mn-lt"/>
                <a:cs typeface="Calibri" panose="020F0502020204030204" pitchFamily="34" charset="0"/>
              </a:rPr>
              <a:t>FOTO (100%)</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8"/>
            <a:ext cx="991743"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87" name="Tijdelijke aanduiding voor dianummer 5">
            <a:extLst>
              <a:ext uri="{FF2B5EF4-FFF2-40B4-BE49-F238E27FC236}">
                <a16:creationId xmlns:a16="http://schemas.microsoft.com/office/drawing/2014/main" id="{1ADB3DF9-1775-4B02-BB3B-7CA5D78347E5}"/>
              </a:ext>
            </a:extLst>
          </p:cNvPr>
          <p:cNvSpPr>
            <a:spLocks noGrp="1"/>
          </p:cNvSpPr>
          <p:nvPr>
            <p:ph type="sldNum" sz="quarter" idx="12"/>
          </p:nvPr>
        </p:nvSpPr>
        <p:spPr>
          <a:xfrm>
            <a:off x="516363" y="6376062"/>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266964308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734174"/>
            <a:ext cx="9894723" cy="430909"/>
          </a:xfrm>
          <a:prstGeom prst="rect">
            <a:avLst/>
          </a:prstGeom>
        </p:spPr>
        <p:txBody>
          <a:bodyPr vert="horz" lIns="91440" tIns="45720" rIns="91440" bIns="45720" rtlCol="0" anchor="ctr">
            <a:noAutofit/>
          </a:bodyPr>
          <a:lstStyle>
            <a:lvl1pPr>
              <a:defRPr sz="2800"/>
            </a:lvl1pPr>
          </a:lstStyle>
          <a:p>
            <a:r>
              <a:rPr lang="en-US"/>
              <a:t>Click to edit Master title style</a:t>
            </a:r>
            <a:endParaRPr lang="en-GB"/>
          </a:p>
        </p:txBody>
      </p:sp>
    </p:spTree>
    <p:extLst>
      <p:ext uri="{BB962C8B-B14F-4D97-AF65-F5344CB8AC3E}">
        <p14:creationId xmlns:p14="http://schemas.microsoft.com/office/powerpoint/2010/main" val="2077589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Basic Page">
    <p:spTree>
      <p:nvGrpSpPr>
        <p:cNvPr id="1" name=""/>
        <p:cNvGrpSpPr/>
        <p:nvPr/>
      </p:nvGrpSpPr>
      <p:grpSpPr>
        <a:xfrm>
          <a:off x="0" y="0"/>
          <a:ext cx="0" cy="0"/>
          <a:chOff x="0" y="0"/>
          <a:chExt cx="0" cy="0"/>
        </a:xfrm>
      </p:grpSpPr>
      <p:sp>
        <p:nvSpPr>
          <p:cNvPr id="16" name="Slide Number Placeholder 4">
            <a:extLst>
              <a:ext uri="{FF2B5EF4-FFF2-40B4-BE49-F238E27FC236}">
                <a16:creationId xmlns:a16="http://schemas.microsoft.com/office/drawing/2014/main" id="{6F581CDD-E760-3C4B-B904-320C2653EC7D}"/>
              </a:ext>
            </a:extLst>
          </p:cNvPr>
          <p:cNvSpPr>
            <a:spLocks noGrp="1"/>
          </p:cNvSpPr>
          <p:nvPr>
            <p:ph type="sldNum" sz="quarter" idx="4"/>
          </p:nvPr>
        </p:nvSpPr>
        <p:spPr>
          <a:xfrm>
            <a:off x="11452675" y="512986"/>
            <a:ext cx="569600" cy="321399"/>
          </a:xfrm>
          <a:prstGeom prst="rect">
            <a:avLst/>
          </a:prstGeom>
        </p:spPr>
        <p:txBody>
          <a:bodyPr/>
          <a:lstStyle>
            <a:lvl1pPr algn="r">
              <a:defRPr sz="1400">
                <a:solidFill>
                  <a:srgbClr val="1F4270"/>
                </a:solidFill>
              </a:defRPr>
            </a:lvl1pPr>
          </a:lstStyle>
          <a:p>
            <a:pPr defTabSz="914377"/>
            <a:fld id="{99DB5B91-B4E4-4EE4-BE5C-3E09032CE5EC}" type="slidenum">
              <a:rPr lang="en-GB" smtClean="0"/>
              <a:pPr defTabSz="914377"/>
              <a:t>‹#›</a:t>
            </a:fld>
            <a:endParaRPr lang="en-GB"/>
          </a:p>
        </p:txBody>
      </p:sp>
    </p:spTree>
    <p:extLst>
      <p:ext uri="{BB962C8B-B14F-4D97-AF65-F5344CB8AC3E}">
        <p14:creationId xmlns:p14="http://schemas.microsoft.com/office/powerpoint/2010/main" val="6240832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C3C02-CB49-7B46-F9C9-E6E7C6E13C84}"/>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a:t>Click to edit Master title style</a:t>
            </a:r>
            <a:endParaRPr lang="en-US"/>
          </a:p>
        </p:txBody>
      </p:sp>
      <p:sp>
        <p:nvSpPr>
          <p:cNvPr id="3" name="Slide Number Placeholder 4">
            <a:extLst>
              <a:ext uri="{FF2B5EF4-FFF2-40B4-BE49-F238E27FC236}">
                <a16:creationId xmlns:a16="http://schemas.microsoft.com/office/drawing/2014/main" id="{86790A62-2E7B-5F7B-4677-4AD038BB7A35}"/>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a:p>
        </p:txBody>
      </p:sp>
      <p:sp>
        <p:nvSpPr>
          <p:cNvPr id="4" name="Text Placeholder 2">
            <a:extLst>
              <a:ext uri="{FF2B5EF4-FFF2-40B4-BE49-F238E27FC236}">
                <a16:creationId xmlns:a16="http://schemas.microsoft.com/office/drawing/2014/main" id="{2B244539-6C7B-7301-9B0A-59FE06FB21D5}"/>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716713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Objective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14C84F7-885B-A94E-8E78-3C548CC59F92}"/>
              </a:ext>
            </a:extLst>
          </p:cNvPr>
          <p:cNvSpPr/>
          <p:nvPr userDrawn="1"/>
        </p:nvSpPr>
        <p:spPr>
          <a:xfrm>
            <a:off x="1538868"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Challenges</a:t>
            </a:r>
          </a:p>
        </p:txBody>
      </p:sp>
      <p:sp>
        <p:nvSpPr>
          <p:cNvPr id="12" name="Rectangle 11">
            <a:extLst>
              <a:ext uri="{FF2B5EF4-FFF2-40B4-BE49-F238E27FC236}">
                <a16:creationId xmlns:a16="http://schemas.microsoft.com/office/drawing/2014/main" id="{E0033503-981C-D64F-93D8-D1BA5F2FF6CB}"/>
              </a:ext>
            </a:extLst>
          </p:cNvPr>
          <p:cNvSpPr/>
          <p:nvPr userDrawn="1"/>
        </p:nvSpPr>
        <p:spPr>
          <a:xfrm>
            <a:off x="3077736"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Achievements</a:t>
            </a:r>
          </a:p>
        </p:txBody>
      </p:sp>
      <p:sp>
        <p:nvSpPr>
          <p:cNvPr id="14" name="Rectangle 13">
            <a:extLst>
              <a:ext uri="{FF2B5EF4-FFF2-40B4-BE49-F238E27FC236}">
                <a16:creationId xmlns:a16="http://schemas.microsoft.com/office/drawing/2014/main" id="{8131B7F4-3BD6-224E-B99D-5A03C421D10D}"/>
              </a:ext>
            </a:extLst>
          </p:cNvPr>
          <p:cNvSpPr/>
          <p:nvPr userDrawn="1"/>
        </p:nvSpPr>
        <p:spPr>
          <a:xfrm>
            <a:off x="4616604"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Conclusions</a:t>
            </a:r>
          </a:p>
        </p:txBody>
      </p:sp>
      <p:sp>
        <p:nvSpPr>
          <p:cNvPr id="16" name="Rectangle 15">
            <a:extLst>
              <a:ext uri="{FF2B5EF4-FFF2-40B4-BE49-F238E27FC236}">
                <a16:creationId xmlns:a16="http://schemas.microsoft.com/office/drawing/2014/main" id="{8F890159-B149-7240-8171-7C52C8290442}"/>
              </a:ext>
            </a:extLst>
          </p:cNvPr>
          <p:cNvSpPr/>
          <p:nvPr userDrawn="1"/>
        </p:nvSpPr>
        <p:spPr>
          <a:xfrm>
            <a:off x="6155472"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Q&amp;A</a:t>
            </a:r>
          </a:p>
        </p:txBody>
      </p:sp>
      <p:sp>
        <p:nvSpPr>
          <p:cNvPr id="2" name="Title 1">
            <a:extLst>
              <a:ext uri="{FF2B5EF4-FFF2-40B4-BE49-F238E27FC236}">
                <a16:creationId xmlns:a16="http://schemas.microsoft.com/office/drawing/2014/main" id="{B8363192-1966-31A9-FD95-8217F77F7A90}"/>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a:t>Click to edit Master title style</a:t>
            </a:r>
            <a:endParaRPr lang="en-US"/>
          </a:p>
        </p:txBody>
      </p:sp>
      <p:sp>
        <p:nvSpPr>
          <p:cNvPr id="4" name="Slide Number Placeholder 4">
            <a:extLst>
              <a:ext uri="{FF2B5EF4-FFF2-40B4-BE49-F238E27FC236}">
                <a16:creationId xmlns:a16="http://schemas.microsoft.com/office/drawing/2014/main" id="{6E5318C5-706F-F2A5-CB60-BE840063AA77}"/>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a:p>
        </p:txBody>
      </p:sp>
      <p:sp>
        <p:nvSpPr>
          <p:cNvPr id="5" name="Text Placeholder 2">
            <a:extLst>
              <a:ext uri="{FF2B5EF4-FFF2-40B4-BE49-F238E27FC236}">
                <a16:creationId xmlns:a16="http://schemas.microsoft.com/office/drawing/2014/main" id="{3A5C0BC5-752A-CD9F-DAEB-92F43948E06A}"/>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65641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N5-IC1">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734174"/>
            <a:ext cx="9894723" cy="430909"/>
          </a:xfrm>
          <a:prstGeom prst="rect">
            <a:avLst/>
          </a:prstGeom>
        </p:spPr>
        <p:txBody>
          <a:bodyPr vert="horz" lIns="91440" tIns="45720" rIns="91440" bIns="45720" rtlCol="0" anchor="ctr">
            <a:noAutofit/>
          </a:bodyPr>
          <a:lstStyle>
            <a:lvl1pPr>
              <a:defRPr sz="2800"/>
            </a:lvl1pPr>
          </a:lstStyle>
          <a:p>
            <a:r>
              <a:rPr lang="en-US"/>
              <a:t>Click to edit Master title style</a:t>
            </a:r>
            <a:endParaRPr lang="en-GB"/>
          </a:p>
        </p:txBody>
      </p:sp>
    </p:spTree>
    <p:extLst>
      <p:ext uri="{BB962C8B-B14F-4D97-AF65-F5344CB8AC3E}">
        <p14:creationId xmlns:p14="http://schemas.microsoft.com/office/powerpoint/2010/main" val="1585969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N5-IC1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3758186"/>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N5-IC1 li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C3C02-CB49-7B46-F9C9-E6E7C6E13C84}"/>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a:t>Click to edit Master title style</a:t>
            </a:r>
            <a:endParaRPr lang="en-US"/>
          </a:p>
        </p:txBody>
      </p:sp>
      <p:sp>
        <p:nvSpPr>
          <p:cNvPr id="3" name="Slide Number Placeholder 4">
            <a:extLst>
              <a:ext uri="{FF2B5EF4-FFF2-40B4-BE49-F238E27FC236}">
                <a16:creationId xmlns:a16="http://schemas.microsoft.com/office/drawing/2014/main" id="{86790A62-2E7B-5F7B-4677-4AD038BB7A35}"/>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a:p>
        </p:txBody>
      </p:sp>
      <p:sp>
        <p:nvSpPr>
          <p:cNvPr id="4" name="Text Placeholder 2">
            <a:extLst>
              <a:ext uri="{FF2B5EF4-FFF2-40B4-BE49-F238E27FC236}">
                <a16:creationId xmlns:a16="http://schemas.microsoft.com/office/drawing/2014/main" id="{2B244539-6C7B-7301-9B0A-59FE06FB21D5}"/>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104814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14C84F7-885B-A94E-8E78-3C548CC59F92}"/>
              </a:ext>
            </a:extLst>
          </p:cNvPr>
          <p:cNvSpPr/>
          <p:nvPr userDrawn="1"/>
        </p:nvSpPr>
        <p:spPr>
          <a:xfrm>
            <a:off x="1538868"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Challenges</a:t>
            </a:r>
          </a:p>
        </p:txBody>
      </p:sp>
      <p:sp>
        <p:nvSpPr>
          <p:cNvPr id="12" name="Rectangle 11">
            <a:extLst>
              <a:ext uri="{FF2B5EF4-FFF2-40B4-BE49-F238E27FC236}">
                <a16:creationId xmlns:a16="http://schemas.microsoft.com/office/drawing/2014/main" id="{E0033503-981C-D64F-93D8-D1BA5F2FF6CB}"/>
              </a:ext>
            </a:extLst>
          </p:cNvPr>
          <p:cNvSpPr/>
          <p:nvPr userDrawn="1"/>
        </p:nvSpPr>
        <p:spPr>
          <a:xfrm>
            <a:off x="3077736"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Achievements</a:t>
            </a:r>
          </a:p>
        </p:txBody>
      </p:sp>
      <p:sp>
        <p:nvSpPr>
          <p:cNvPr id="14" name="Rectangle 13">
            <a:extLst>
              <a:ext uri="{FF2B5EF4-FFF2-40B4-BE49-F238E27FC236}">
                <a16:creationId xmlns:a16="http://schemas.microsoft.com/office/drawing/2014/main" id="{8131B7F4-3BD6-224E-B99D-5A03C421D10D}"/>
              </a:ext>
            </a:extLst>
          </p:cNvPr>
          <p:cNvSpPr/>
          <p:nvPr userDrawn="1"/>
        </p:nvSpPr>
        <p:spPr>
          <a:xfrm>
            <a:off x="4616604"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Conclusions</a:t>
            </a:r>
          </a:p>
        </p:txBody>
      </p:sp>
      <p:sp>
        <p:nvSpPr>
          <p:cNvPr id="16" name="Rectangle 15">
            <a:extLst>
              <a:ext uri="{FF2B5EF4-FFF2-40B4-BE49-F238E27FC236}">
                <a16:creationId xmlns:a16="http://schemas.microsoft.com/office/drawing/2014/main" id="{8F890159-B149-7240-8171-7C52C8290442}"/>
              </a:ext>
            </a:extLst>
          </p:cNvPr>
          <p:cNvSpPr/>
          <p:nvPr userDrawn="1"/>
        </p:nvSpPr>
        <p:spPr>
          <a:xfrm>
            <a:off x="6155472"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Q&amp;A</a:t>
            </a:r>
          </a:p>
        </p:txBody>
      </p:sp>
      <p:sp>
        <p:nvSpPr>
          <p:cNvPr id="2" name="Title 1">
            <a:extLst>
              <a:ext uri="{FF2B5EF4-FFF2-40B4-BE49-F238E27FC236}">
                <a16:creationId xmlns:a16="http://schemas.microsoft.com/office/drawing/2014/main" id="{B8363192-1966-31A9-FD95-8217F77F7A90}"/>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a:t>Click to edit Master title style</a:t>
            </a:r>
            <a:endParaRPr lang="en-US"/>
          </a:p>
        </p:txBody>
      </p:sp>
      <p:sp>
        <p:nvSpPr>
          <p:cNvPr id="4" name="Slide Number Placeholder 4">
            <a:extLst>
              <a:ext uri="{FF2B5EF4-FFF2-40B4-BE49-F238E27FC236}">
                <a16:creationId xmlns:a16="http://schemas.microsoft.com/office/drawing/2014/main" id="{6E5318C5-706F-F2A5-CB60-BE840063AA77}"/>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a:p>
        </p:txBody>
      </p:sp>
      <p:sp>
        <p:nvSpPr>
          <p:cNvPr id="5" name="Text Placeholder 2">
            <a:extLst>
              <a:ext uri="{FF2B5EF4-FFF2-40B4-BE49-F238E27FC236}">
                <a16:creationId xmlns:a16="http://schemas.microsoft.com/office/drawing/2014/main" id="{3A5C0BC5-752A-CD9F-DAEB-92F43948E06A}"/>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66599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theme" Target="../theme/theme3.xml"/><Relationship Id="rId4"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39E1F8-990F-F5B1-0F9A-2A6582A4B0A9}"/>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A85A7FE-50B9-666E-795F-45B63970CB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6" name="Rectangle 15">
            <a:extLst>
              <a:ext uri="{FF2B5EF4-FFF2-40B4-BE49-F238E27FC236}">
                <a16:creationId xmlns:a16="http://schemas.microsoft.com/office/drawing/2014/main" id="{29B5C591-99D1-235D-18AA-B504CEF331E4}"/>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44D23DF3-447B-8C13-7C2C-570B97CE8A84}"/>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p>
            <a:r>
              <a:rPr lang="en-US"/>
              <a:t>Click to edit Master title style</a:t>
            </a:r>
            <a:endParaRPr lang="en-GB"/>
          </a:p>
        </p:txBody>
      </p:sp>
      <p:sp>
        <p:nvSpPr>
          <p:cNvPr id="3" name="Text Placeholder 2"/>
          <p:cNvSpPr>
            <a:spLocks noGrp="1"/>
          </p:cNvSpPr>
          <p:nvPr>
            <p:ph type="body" idx="1"/>
          </p:nvPr>
        </p:nvSpPr>
        <p:spPr>
          <a:xfrm>
            <a:off x="449388" y="1566391"/>
            <a:ext cx="10472611"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646471"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a:solidFill>
                  <a:schemeClr val="bg1"/>
                </a:solidFill>
              </a:rPr>
              <a:t>     |</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356610"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rgbClr val="F4E200"/>
                </a:solidFill>
                <a:latin typeface="+mn-lt"/>
              </a:rPr>
              <a:t>GN5-1</a:t>
            </a:r>
            <a:endParaRPr lang="en-GB" sz="1200" b="1">
              <a:solidFill>
                <a:srgbClr val="F4E200"/>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extLst>
      <p:ext uri="{BB962C8B-B14F-4D97-AF65-F5344CB8AC3E}">
        <p14:creationId xmlns:p14="http://schemas.microsoft.com/office/powerpoint/2010/main" val="1973598711"/>
      </p:ext>
    </p:extLst>
  </p:cSld>
  <p:clrMap bg1="lt1" tx1="dk1" bg2="lt2" tx2="dk2" accent1="accent1" accent2="accent2" accent3="accent3" accent4="accent4" accent5="accent5" accent6="accent6" hlink="hlink" folHlink="folHlink"/>
  <p:sldLayoutIdLst>
    <p:sldLayoutId id="2147483680" r:id="rId1"/>
    <p:sldLayoutId id="2147483685" r:id="rId2"/>
    <p:sldLayoutId id="2147483686" r:id="rId3"/>
    <p:sldLayoutId id="2147483687" r:id="rId4"/>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p>
            <a:r>
              <a:rPr lang="en-US"/>
              <a:t>Click to edit Master title style</a:t>
            </a:r>
            <a:endParaRPr lang="en-GB"/>
          </a:p>
        </p:txBody>
      </p:sp>
      <p:sp>
        <p:nvSpPr>
          <p:cNvPr id="3" name="Text Placeholder 2"/>
          <p:cNvSpPr>
            <a:spLocks noGrp="1"/>
          </p:cNvSpPr>
          <p:nvPr>
            <p:ph type="body" idx="1"/>
          </p:nvPr>
        </p:nvSpPr>
        <p:spPr>
          <a:xfrm>
            <a:off x="449388" y="1566391"/>
            <a:ext cx="10472611"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646471"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a:solidFill>
                  <a:schemeClr val="bg1"/>
                </a:solidFill>
              </a:rPr>
              <a:t>     |</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356610"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rgbClr val="F4E200"/>
                </a:solidFill>
                <a:latin typeface="+mn-lt"/>
              </a:rPr>
              <a:t>GN5-IC1</a:t>
            </a:r>
            <a:endParaRPr lang="en-GB" sz="1200" b="1">
              <a:solidFill>
                <a:srgbClr val="F4E200"/>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extLst>
      <p:ext uri="{BB962C8B-B14F-4D97-AF65-F5344CB8AC3E}">
        <p14:creationId xmlns:p14="http://schemas.microsoft.com/office/powerpoint/2010/main" val="305431622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04562"/>
      </p:ext>
    </p:extLst>
  </p:cSld>
  <p:clrMap bg1="lt1" tx1="dk1" bg2="lt2" tx2="dk2" accent1="accent1" accent2="accent2" accent3="accent3" accent4="accent4" accent5="accent5" accent6="accent6" hlink="hlink" folHlink="folHlink"/>
  <p:sldLayoutIdLst>
    <p:sldLayoutId id="2147483682"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39E1F8-990F-F5B1-0F9A-2A6582A4B0A9}"/>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A85A7FE-50B9-666E-795F-45B63970CBF5}"/>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6" name="Rectangle 15">
            <a:extLst>
              <a:ext uri="{FF2B5EF4-FFF2-40B4-BE49-F238E27FC236}">
                <a16:creationId xmlns:a16="http://schemas.microsoft.com/office/drawing/2014/main" id="{29B5C591-99D1-235D-18AA-B504CEF331E4}"/>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FE3F881E-B96E-DF9A-A5E7-193EEFB6779E}"/>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Tree>
    <p:extLst>
      <p:ext uri="{BB962C8B-B14F-4D97-AF65-F5344CB8AC3E}">
        <p14:creationId xmlns:p14="http://schemas.microsoft.com/office/powerpoint/2010/main" val="1789352682"/>
      </p:ext>
    </p:extLst>
  </p:cSld>
  <p:clrMap bg1="lt1" tx1="dk1" bg2="lt2" tx2="dk2" accent1="accent1" accent2="accent2" accent3="accent3" accent4="accent4" accent5="accent5" accent6="accent6" hlink="hlink" folHlink="folHlink"/>
  <p:sldLayoutIdLst>
    <p:sldLayoutId id="2147483684" r:id="rId1"/>
    <p:sldLayoutId id="2147483693" r:id="rId2"/>
    <p:sldLayoutId id="2147483694" r:id="rId3"/>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6">
            <a:extLst>
              <a:ext uri="{FF2B5EF4-FFF2-40B4-BE49-F238E27FC236}">
                <a16:creationId xmlns:a16="http://schemas.microsoft.com/office/drawing/2014/main" id="{58CCB0DA-D0FE-38AB-2E6B-0D79AC5FEAC8}"/>
              </a:ext>
            </a:extLst>
          </p:cNvPr>
          <p:cNvSpPr txBox="1">
            <a:spLocks/>
          </p:cNvSpPr>
          <p:nvPr/>
        </p:nvSpPr>
        <p:spPr>
          <a:xfrm>
            <a:off x="744354" y="3940600"/>
            <a:ext cx="7485589"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GB" sz="2000" cap="all">
              <a:solidFill>
                <a:schemeClr val="bg1"/>
              </a:solidFill>
            </a:endParaRPr>
          </a:p>
        </p:txBody>
      </p:sp>
      <p:sp>
        <p:nvSpPr>
          <p:cNvPr id="9" name="Date Placeholder 3">
            <a:extLst>
              <a:ext uri="{FF2B5EF4-FFF2-40B4-BE49-F238E27FC236}">
                <a16:creationId xmlns:a16="http://schemas.microsoft.com/office/drawing/2014/main" id="{687597CE-8B20-F5C5-04A9-D7C46491FCD8}"/>
              </a:ext>
            </a:extLst>
          </p:cNvPr>
          <p:cNvSpPr txBox="1">
            <a:spLocks/>
          </p:cNvSpPr>
          <p:nvPr/>
        </p:nvSpPr>
        <p:spPr>
          <a:xfrm>
            <a:off x="744354" y="6344021"/>
            <a:ext cx="6689792" cy="35347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solidFill>
                  <a:schemeClr val="bg1"/>
                </a:solidFill>
              </a:rPr>
              <a:t>Project Participants Sensitive (SEN)</a:t>
            </a:r>
            <a:endParaRPr lang="en-GB">
              <a:solidFill>
                <a:schemeClr val="bg1"/>
              </a:solidFill>
            </a:endParaRPr>
          </a:p>
          <a:p>
            <a:pPr>
              <a:lnSpc>
                <a:spcPct val="150000"/>
              </a:lnSpc>
            </a:pPr>
            <a:endParaRPr lang="en-GB">
              <a:solidFill>
                <a:schemeClr val="bg1"/>
              </a:solidFill>
            </a:endParaRPr>
          </a:p>
        </p:txBody>
      </p:sp>
      <p:sp>
        <p:nvSpPr>
          <p:cNvPr id="12" name="Text Placeholder 6">
            <a:extLst>
              <a:ext uri="{FF2B5EF4-FFF2-40B4-BE49-F238E27FC236}">
                <a16:creationId xmlns:a16="http://schemas.microsoft.com/office/drawing/2014/main" id="{0EE7EDA4-3067-4DC1-E658-1AB44EC4A9F6}"/>
              </a:ext>
            </a:extLst>
          </p:cNvPr>
          <p:cNvSpPr txBox="1">
            <a:spLocks/>
          </p:cNvSpPr>
          <p:nvPr/>
        </p:nvSpPr>
        <p:spPr>
          <a:xfrm>
            <a:off x="744355" y="5186065"/>
            <a:ext cx="6199690" cy="427671"/>
          </a:xfrm>
          <a:prstGeom prst="rect">
            <a:avLst/>
          </a:prstGeom>
        </p:spPr>
        <p:txBody>
          <a:bodyPr lIns="91440" tIns="45720" rIns="91440" bIns="45720"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solidFill>
                  <a:schemeClr val="bg1"/>
                </a:solidFill>
              </a:rPr>
              <a:t>GPPC subgroup, GN5-2 strawman session</a:t>
            </a:r>
          </a:p>
          <a:p>
            <a:r>
              <a:rPr lang="en-US" sz="1600">
                <a:solidFill>
                  <a:schemeClr val="bg1"/>
                </a:solidFill>
              </a:rPr>
              <a:t>04 December 2023</a:t>
            </a:r>
            <a:endParaRPr lang="en-GB" sz="1600">
              <a:solidFill>
                <a:schemeClr val="bg1"/>
              </a:solidFill>
            </a:endParaRPr>
          </a:p>
        </p:txBody>
      </p:sp>
      <p:sp>
        <p:nvSpPr>
          <p:cNvPr id="19" name="Title 18">
            <a:extLst>
              <a:ext uri="{FF2B5EF4-FFF2-40B4-BE49-F238E27FC236}">
                <a16:creationId xmlns:a16="http://schemas.microsoft.com/office/drawing/2014/main" id="{27E757D6-C1A6-5F20-39AE-D5C4BC7D4AF7}"/>
              </a:ext>
            </a:extLst>
          </p:cNvPr>
          <p:cNvSpPr>
            <a:spLocks noGrp="1"/>
          </p:cNvSpPr>
          <p:nvPr>
            <p:ph type="title"/>
          </p:nvPr>
        </p:nvSpPr>
        <p:spPr/>
        <p:txBody>
          <a:bodyPr/>
          <a:lstStyle/>
          <a:p>
            <a:r>
              <a:rPr lang="en-US"/>
              <a:t>Above-the-Net Services</a:t>
            </a:r>
          </a:p>
        </p:txBody>
      </p:sp>
      <p:sp>
        <p:nvSpPr>
          <p:cNvPr id="20" name="Content Placeholder 19">
            <a:extLst>
              <a:ext uri="{FF2B5EF4-FFF2-40B4-BE49-F238E27FC236}">
                <a16:creationId xmlns:a16="http://schemas.microsoft.com/office/drawing/2014/main" id="{D4C65C26-CF99-E236-2A5D-989BA89C0B6D}"/>
              </a:ext>
            </a:extLst>
          </p:cNvPr>
          <p:cNvSpPr>
            <a:spLocks noGrp="1"/>
          </p:cNvSpPr>
          <p:nvPr>
            <p:ph sz="quarter" idx="10"/>
          </p:nvPr>
        </p:nvSpPr>
        <p:spPr/>
        <p:txBody>
          <a:bodyPr lIns="91440" tIns="45720" rIns="91440" bIns="45720" anchor="t"/>
          <a:lstStyle/>
          <a:p>
            <a:r>
              <a:rPr lang="en-US"/>
              <a:t>2023 Roadmap Update Proposal</a:t>
            </a:r>
          </a:p>
          <a:p>
            <a:endParaRPr lang="en-US" sz="2000">
              <a:cs typeface="Calibri"/>
            </a:endParaRPr>
          </a:p>
          <a:p>
            <a:r>
              <a:rPr lang="en-US" sz="2000" b="1">
                <a:cs typeface="Calibri"/>
              </a:rPr>
              <a:t>Maria </a:t>
            </a:r>
            <a:r>
              <a:rPr lang="en-US" sz="2000" b="1" err="1">
                <a:cs typeface="Calibri"/>
              </a:rPr>
              <a:t>Ristkok</a:t>
            </a:r>
            <a:r>
              <a:rPr lang="en-US" sz="2000" b="1">
                <a:cs typeface="Calibri"/>
              </a:rPr>
              <a:t>, EENet of HTM</a:t>
            </a:r>
          </a:p>
          <a:p>
            <a:r>
              <a:rPr lang="en-US" sz="2000" b="1">
                <a:cs typeface="Calibri"/>
              </a:rPr>
              <a:t>Jakob Tendel, DFN</a:t>
            </a:r>
          </a:p>
          <a:p>
            <a:r>
              <a:rPr lang="en-US" sz="1800">
                <a:cs typeface="Calibri"/>
              </a:rPr>
              <a:t>Work Package Co-Leader</a:t>
            </a:r>
            <a:endParaRPr lang="en-US" sz="2000">
              <a:cs typeface="Calibri"/>
            </a:endParaRPr>
          </a:p>
        </p:txBody>
      </p:sp>
    </p:spTree>
    <p:extLst>
      <p:ext uri="{BB962C8B-B14F-4D97-AF65-F5344CB8AC3E}">
        <p14:creationId xmlns:p14="http://schemas.microsoft.com/office/powerpoint/2010/main" val="3302544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5957C4-33F6-A01F-C64A-191BBE102ED0}"/>
              </a:ext>
            </a:extLst>
          </p:cNvPr>
          <p:cNvSpPr>
            <a:spLocks noGrp="1"/>
          </p:cNvSpPr>
          <p:nvPr>
            <p:ph type="title"/>
          </p:nvPr>
        </p:nvSpPr>
        <p:spPr/>
        <p:txBody>
          <a:bodyPr/>
          <a:lstStyle/>
          <a:p>
            <a:r>
              <a:rPr lang="en-US"/>
              <a:t>Thank You</a:t>
            </a:r>
          </a:p>
        </p:txBody>
      </p:sp>
    </p:spTree>
    <p:extLst>
      <p:ext uri="{BB962C8B-B14F-4D97-AF65-F5344CB8AC3E}">
        <p14:creationId xmlns:p14="http://schemas.microsoft.com/office/powerpoint/2010/main" val="2435187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Straight Arrow Connector 41">
            <a:extLst>
              <a:ext uri="{FF2B5EF4-FFF2-40B4-BE49-F238E27FC236}">
                <a16:creationId xmlns:a16="http://schemas.microsoft.com/office/drawing/2014/main" id="{C3D30EB1-B5B2-D917-E4B4-AF93189B117E}"/>
              </a:ext>
            </a:extLst>
          </p:cNvPr>
          <p:cNvCxnSpPr>
            <a:cxnSpLocks/>
          </p:cNvCxnSpPr>
          <p:nvPr/>
        </p:nvCxnSpPr>
        <p:spPr>
          <a:xfrm flipV="1">
            <a:off x="4811405" y="1910116"/>
            <a:ext cx="1994847" cy="6823"/>
          </a:xfrm>
          <a:prstGeom prst="straightConnector1">
            <a:avLst/>
          </a:prstGeom>
          <a:ln/>
        </p:spPr>
        <p:style>
          <a:lnRef idx="3">
            <a:schemeClr val="dk1"/>
          </a:lnRef>
          <a:fillRef idx="0">
            <a:schemeClr val="dk1"/>
          </a:fillRef>
          <a:effectRef idx="2">
            <a:schemeClr val="dk1"/>
          </a:effectRef>
          <a:fontRef idx="minor">
            <a:schemeClr val="tx1"/>
          </a:fontRef>
        </p:style>
      </p:cxnSp>
      <p:cxnSp>
        <p:nvCxnSpPr>
          <p:cNvPr id="43" name="Straight Arrow Connector 42">
            <a:extLst>
              <a:ext uri="{FF2B5EF4-FFF2-40B4-BE49-F238E27FC236}">
                <a16:creationId xmlns:a16="http://schemas.microsoft.com/office/drawing/2014/main" id="{0A3F8880-DAFA-9F06-F9AE-8DFDCBA927BC}"/>
              </a:ext>
            </a:extLst>
          </p:cNvPr>
          <p:cNvCxnSpPr>
            <a:cxnSpLocks/>
          </p:cNvCxnSpPr>
          <p:nvPr/>
        </p:nvCxnSpPr>
        <p:spPr>
          <a:xfrm>
            <a:off x="4840548" y="2446501"/>
            <a:ext cx="2154070" cy="15923"/>
          </a:xfrm>
          <a:prstGeom prst="straightConnector1">
            <a:avLst/>
          </a:prstGeom>
          <a:ln/>
        </p:spPr>
        <p:style>
          <a:lnRef idx="3">
            <a:schemeClr val="dk1"/>
          </a:lnRef>
          <a:fillRef idx="0">
            <a:schemeClr val="dk1"/>
          </a:fillRef>
          <a:effectRef idx="2">
            <a:schemeClr val="dk1"/>
          </a:effectRef>
          <a:fontRef idx="minor">
            <a:schemeClr val="tx1"/>
          </a:fontRef>
        </p:style>
      </p:cxnSp>
      <p:cxnSp>
        <p:nvCxnSpPr>
          <p:cNvPr id="44" name="Straight Arrow Connector 43">
            <a:extLst>
              <a:ext uri="{FF2B5EF4-FFF2-40B4-BE49-F238E27FC236}">
                <a16:creationId xmlns:a16="http://schemas.microsoft.com/office/drawing/2014/main" id="{2102D53B-C1B6-865D-4E61-CB85209C7541}"/>
              </a:ext>
            </a:extLst>
          </p:cNvPr>
          <p:cNvCxnSpPr>
            <a:cxnSpLocks/>
          </p:cNvCxnSpPr>
          <p:nvPr/>
        </p:nvCxnSpPr>
        <p:spPr>
          <a:xfrm>
            <a:off x="4517125" y="3032929"/>
            <a:ext cx="2279176" cy="4550"/>
          </a:xfrm>
          <a:prstGeom prst="straightConnector1">
            <a:avLst/>
          </a:prstGeom>
          <a:ln/>
        </p:spPr>
        <p:style>
          <a:lnRef idx="3">
            <a:schemeClr val="dk1"/>
          </a:lnRef>
          <a:fillRef idx="0">
            <a:schemeClr val="dk1"/>
          </a:fillRef>
          <a:effectRef idx="2">
            <a:schemeClr val="dk1"/>
          </a:effectRef>
          <a:fontRef idx="minor">
            <a:schemeClr val="tx1"/>
          </a:fontRef>
        </p:style>
      </p:cxnSp>
      <p:sp>
        <p:nvSpPr>
          <p:cNvPr id="3" name="Text Placeholder 2">
            <a:extLst>
              <a:ext uri="{FF2B5EF4-FFF2-40B4-BE49-F238E27FC236}">
                <a16:creationId xmlns:a16="http://schemas.microsoft.com/office/drawing/2014/main" id="{B8C36906-69FD-DE63-8FCA-D84335F2DEF7}"/>
              </a:ext>
            </a:extLst>
          </p:cNvPr>
          <p:cNvSpPr>
            <a:spLocks noGrp="1"/>
          </p:cNvSpPr>
          <p:nvPr>
            <p:ph type="body" sz="quarter" idx="14"/>
          </p:nvPr>
        </p:nvSpPr>
        <p:spPr/>
        <p:txBody>
          <a:bodyPr/>
          <a:lstStyle/>
          <a:p>
            <a:endParaRPr lang="en-GB"/>
          </a:p>
        </p:txBody>
      </p:sp>
      <p:sp>
        <p:nvSpPr>
          <p:cNvPr id="4" name="Text Placeholder 3">
            <a:extLst>
              <a:ext uri="{FF2B5EF4-FFF2-40B4-BE49-F238E27FC236}">
                <a16:creationId xmlns:a16="http://schemas.microsoft.com/office/drawing/2014/main" id="{D3CF5242-588C-5996-EE27-1EF44D5FD040}"/>
              </a:ext>
            </a:extLst>
          </p:cNvPr>
          <p:cNvSpPr>
            <a:spLocks noGrp="1"/>
          </p:cNvSpPr>
          <p:nvPr>
            <p:ph type="body" sz="quarter" idx="18"/>
          </p:nvPr>
        </p:nvSpPr>
        <p:spPr/>
        <p:txBody>
          <a:bodyPr/>
          <a:lstStyle/>
          <a:p>
            <a:endParaRPr lang="en-GB"/>
          </a:p>
        </p:txBody>
      </p:sp>
      <p:sp>
        <p:nvSpPr>
          <p:cNvPr id="5" name="Title 4">
            <a:extLst>
              <a:ext uri="{FF2B5EF4-FFF2-40B4-BE49-F238E27FC236}">
                <a16:creationId xmlns:a16="http://schemas.microsoft.com/office/drawing/2014/main" id="{1B25D82A-47C6-FDD6-BDD4-DF7A6035A90F}"/>
              </a:ext>
            </a:extLst>
          </p:cNvPr>
          <p:cNvSpPr>
            <a:spLocks noGrp="1"/>
          </p:cNvSpPr>
          <p:nvPr>
            <p:ph type="title"/>
          </p:nvPr>
        </p:nvSpPr>
        <p:spPr/>
        <p:txBody>
          <a:bodyPr/>
          <a:lstStyle/>
          <a:p>
            <a:r>
              <a:rPr lang="en-GB">
                <a:cs typeface="Calibri"/>
              </a:rPr>
              <a:t>VRE reproducible on different locations</a:t>
            </a:r>
            <a:endParaRPr lang="en-GB"/>
          </a:p>
        </p:txBody>
      </p:sp>
      <p:sp>
        <p:nvSpPr>
          <p:cNvPr id="8" name="Rectangle: Rounded Corners 7">
            <a:extLst>
              <a:ext uri="{FF2B5EF4-FFF2-40B4-BE49-F238E27FC236}">
                <a16:creationId xmlns:a16="http://schemas.microsoft.com/office/drawing/2014/main" id="{80BF0B12-C6DA-4AF9-C082-95C273BA3046}"/>
              </a:ext>
            </a:extLst>
          </p:cNvPr>
          <p:cNvSpPr/>
          <p:nvPr/>
        </p:nvSpPr>
        <p:spPr>
          <a:xfrm>
            <a:off x="736980" y="4029501"/>
            <a:ext cx="10740787" cy="1903862"/>
          </a:xfrm>
          <a:prstGeom prst="roundRect">
            <a:avLst/>
          </a:prstGeom>
          <a:solidFill>
            <a:schemeClr val="accent1">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44000" rIns="144000" bIns="144000" numCol="1" spcCol="0" rtlCol="0" fromWordArt="0" anchor="t" anchorCtr="0" forceAA="0" compatLnSpc="1">
            <a:prstTxWarp prst="textNoShape">
              <a:avLst/>
            </a:prstTxWarp>
            <a:noAutofit/>
          </a:bodyPr>
          <a:lstStyle/>
          <a:p>
            <a:pPr algn="ctr">
              <a:lnSpc>
                <a:spcPct val="90000"/>
              </a:lnSpc>
              <a:spcBef>
                <a:spcPts val="200"/>
              </a:spcBef>
              <a:spcAft>
                <a:spcPts val="200"/>
              </a:spcAft>
            </a:pPr>
            <a:r>
              <a:rPr lang="en-GB" sz="2800">
                <a:cs typeface="Calibri Light"/>
              </a:rPr>
              <a:t>SURF Research Cloud deployment framework</a:t>
            </a:r>
            <a:endParaRPr lang="en-GB" sz="2800" err="1"/>
          </a:p>
        </p:txBody>
      </p:sp>
      <p:sp>
        <p:nvSpPr>
          <p:cNvPr id="9" name="Rectangle: Rounded Corners 8">
            <a:extLst>
              <a:ext uri="{FF2B5EF4-FFF2-40B4-BE49-F238E27FC236}">
                <a16:creationId xmlns:a16="http://schemas.microsoft.com/office/drawing/2014/main" id="{97367F65-7482-531B-4311-6819CC5156EB}"/>
              </a:ext>
            </a:extLst>
          </p:cNvPr>
          <p:cNvSpPr/>
          <p:nvPr/>
        </p:nvSpPr>
        <p:spPr>
          <a:xfrm>
            <a:off x="936719" y="4900256"/>
            <a:ext cx="1448937" cy="9144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000">
                <a:cs typeface="Calibri Light"/>
              </a:rPr>
              <a:t>SURF HPC Cloud</a:t>
            </a:r>
            <a:endParaRPr lang="en-GB" sz="2000" err="1"/>
          </a:p>
        </p:txBody>
      </p:sp>
      <p:sp>
        <p:nvSpPr>
          <p:cNvPr id="14" name="Rectangle: Rounded Corners 13">
            <a:extLst>
              <a:ext uri="{FF2B5EF4-FFF2-40B4-BE49-F238E27FC236}">
                <a16:creationId xmlns:a16="http://schemas.microsoft.com/office/drawing/2014/main" id="{DD27FE46-09B0-0738-E58A-0B4E245D6021}"/>
              </a:ext>
            </a:extLst>
          </p:cNvPr>
          <p:cNvSpPr/>
          <p:nvPr/>
        </p:nvSpPr>
        <p:spPr>
          <a:xfrm>
            <a:off x="2688181" y="4900255"/>
            <a:ext cx="1448937" cy="9144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000">
                <a:cs typeface="Calibri Light"/>
              </a:rPr>
              <a:t>On-Prem   Cloud</a:t>
            </a:r>
            <a:endParaRPr lang="en-GB" sz="2000" err="1"/>
          </a:p>
        </p:txBody>
      </p:sp>
      <p:sp>
        <p:nvSpPr>
          <p:cNvPr id="15" name="Rectangle: Rounded Corners 14">
            <a:extLst>
              <a:ext uri="{FF2B5EF4-FFF2-40B4-BE49-F238E27FC236}">
                <a16:creationId xmlns:a16="http://schemas.microsoft.com/office/drawing/2014/main" id="{1FFADC93-1757-EAAA-AF43-10716E05FE0D}"/>
              </a:ext>
            </a:extLst>
          </p:cNvPr>
          <p:cNvSpPr/>
          <p:nvPr/>
        </p:nvSpPr>
        <p:spPr>
          <a:xfrm>
            <a:off x="4723972" y="4900255"/>
            <a:ext cx="1448937" cy="9144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000">
                <a:cs typeface="Calibri Light"/>
              </a:rPr>
              <a:t>Azure</a:t>
            </a:r>
          </a:p>
        </p:txBody>
      </p:sp>
      <p:sp>
        <p:nvSpPr>
          <p:cNvPr id="16" name="Rectangle: Rounded Corners 15">
            <a:extLst>
              <a:ext uri="{FF2B5EF4-FFF2-40B4-BE49-F238E27FC236}">
                <a16:creationId xmlns:a16="http://schemas.microsoft.com/office/drawing/2014/main" id="{0485CE23-F59B-A3C6-64D4-B06144F16A74}"/>
              </a:ext>
            </a:extLst>
          </p:cNvPr>
          <p:cNvSpPr/>
          <p:nvPr/>
        </p:nvSpPr>
        <p:spPr>
          <a:xfrm>
            <a:off x="6395823" y="4900256"/>
            <a:ext cx="1448937" cy="9144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000">
                <a:cs typeface="Calibri Light"/>
              </a:rPr>
              <a:t>AWS</a:t>
            </a:r>
          </a:p>
        </p:txBody>
      </p:sp>
      <p:sp>
        <p:nvSpPr>
          <p:cNvPr id="17" name="Rectangle: Rounded Corners 16">
            <a:extLst>
              <a:ext uri="{FF2B5EF4-FFF2-40B4-BE49-F238E27FC236}">
                <a16:creationId xmlns:a16="http://schemas.microsoft.com/office/drawing/2014/main" id="{142E6C13-4245-CE51-2E38-88BD27438743}"/>
              </a:ext>
            </a:extLst>
          </p:cNvPr>
          <p:cNvSpPr/>
          <p:nvPr/>
        </p:nvSpPr>
        <p:spPr>
          <a:xfrm>
            <a:off x="8124541" y="4900255"/>
            <a:ext cx="1448937" cy="9144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000">
                <a:cs typeface="Calibri Light"/>
              </a:rPr>
              <a:t>Oracle</a:t>
            </a:r>
          </a:p>
        </p:txBody>
      </p:sp>
      <p:sp>
        <p:nvSpPr>
          <p:cNvPr id="18" name="Rectangle: Rounded Corners 17">
            <a:extLst>
              <a:ext uri="{FF2B5EF4-FFF2-40B4-BE49-F238E27FC236}">
                <a16:creationId xmlns:a16="http://schemas.microsoft.com/office/drawing/2014/main" id="{066BEAF1-65A8-1AB5-2E3C-32BA2F446A36}"/>
              </a:ext>
            </a:extLst>
          </p:cNvPr>
          <p:cNvSpPr/>
          <p:nvPr/>
        </p:nvSpPr>
        <p:spPr>
          <a:xfrm>
            <a:off x="9876002" y="4900255"/>
            <a:ext cx="1448937" cy="9144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000">
                <a:cs typeface="Calibri Light"/>
              </a:rPr>
              <a:t>Google</a:t>
            </a:r>
          </a:p>
        </p:txBody>
      </p:sp>
      <p:sp>
        <p:nvSpPr>
          <p:cNvPr id="21" name="Rectangle: Single Corner Snipped 20">
            <a:extLst>
              <a:ext uri="{FF2B5EF4-FFF2-40B4-BE49-F238E27FC236}">
                <a16:creationId xmlns:a16="http://schemas.microsoft.com/office/drawing/2014/main" id="{E5D8ABA5-7104-FB89-B132-C140730A8057}"/>
              </a:ext>
            </a:extLst>
          </p:cNvPr>
          <p:cNvSpPr/>
          <p:nvPr/>
        </p:nvSpPr>
        <p:spPr>
          <a:xfrm>
            <a:off x="1034102" y="1608445"/>
            <a:ext cx="1460310" cy="1392071"/>
          </a:xfrm>
          <a:prstGeom prst="snip1Rect">
            <a:avLst/>
          </a:prstGeom>
          <a:solidFill>
            <a:schemeClr val="accent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800">
                <a:solidFill>
                  <a:schemeClr val="tx1"/>
                </a:solidFill>
                <a:cs typeface="Calibri Light"/>
              </a:rPr>
              <a:t>GIT repo</a:t>
            </a:r>
            <a:endParaRPr lang="en-GB" sz="2800" err="1">
              <a:solidFill>
                <a:schemeClr val="tx1"/>
              </a:solidFill>
            </a:endParaRPr>
          </a:p>
        </p:txBody>
      </p:sp>
      <p:sp>
        <p:nvSpPr>
          <p:cNvPr id="20" name="Rectangle: Single Corner Snipped 19">
            <a:extLst>
              <a:ext uri="{FF2B5EF4-FFF2-40B4-BE49-F238E27FC236}">
                <a16:creationId xmlns:a16="http://schemas.microsoft.com/office/drawing/2014/main" id="{D8B2482F-85CC-FD62-1D2D-600D2CF12FC4}"/>
              </a:ext>
            </a:extLst>
          </p:cNvPr>
          <p:cNvSpPr/>
          <p:nvPr/>
        </p:nvSpPr>
        <p:spPr>
          <a:xfrm>
            <a:off x="886251" y="1779042"/>
            <a:ext cx="1460310" cy="1392071"/>
          </a:xfrm>
          <a:prstGeom prst="snip1Rect">
            <a:avLst/>
          </a:prstGeom>
          <a:solidFill>
            <a:schemeClr val="accent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800">
                <a:solidFill>
                  <a:schemeClr val="tx1"/>
                </a:solidFill>
                <a:cs typeface="Calibri Light"/>
              </a:rPr>
              <a:t>GIT repo</a:t>
            </a:r>
            <a:endParaRPr lang="en-GB" sz="2800" err="1">
              <a:solidFill>
                <a:schemeClr val="tx1"/>
              </a:solidFill>
            </a:endParaRPr>
          </a:p>
        </p:txBody>
      </p:sp>
      <p:sp>
        <p:nvSpPr>
          <p:cNvPr id="19" name="Rectangle: Single Corner Snipped 18">
            <a:extLst>
              <a:ext uri="{FF2B5EF4-FFF2-40B4-BE49-F238E27FC236}">
                <a16:creationId xmlns:a16="http://schemas.microsoft.com/office/drawing/2014/main" id="{EF4B6E60-66BA-3DD6-77E6-A6E532411915}"/>
              </a:ext>
            </a:extLst>
          </p:cNvPr>
          <p:cNvSpPr/>
          <p:nvPr/>
        </p:nvSpPr>
        <p:spPr>
          <a:xfrm>
            <a:off x="738401" y="1938266"/>
            <a:ext cx="1460310" cy="1392071"/>
          </a:xfrm>
          <a:prstGeom prst="snip1Rect">
            <a:avLst/>
          </a:prstGeom>
          <a:solidFill>
            <a:schemeClr val="accent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800">
                <a:solidFill>
                  <a:schemeClr val="tx1"/>
                </a:solidFill>
                <a:cs typeface="Calibri Light"/>
              </a:rPr>
              <a:t>GIT Repo Y</a:t>
            </a:r>
            <a:endParaRPr lang="en-GB" sz="2800" err="1">
              <a:solidFill>
                <a:schemeClr val="tx1"/>
              </a:solidFill>
            </a:endParaRPr>
          </a:p>
        </p:txBody>
      </p:sp>
      <p:cxnSp>
        <p:nvCxnSpPr>
          <p:cNvPr id="25" name="Straight Arrow Connector 24">
            <a:extLst>
              <a:ext uri="{FF2B5EF4-FFF2-40B4-BE49-F238E27FC236}">
                <a16:creationId xmlns:a16="http://schemas.microsoft.com/office/drawing/2014/main" id="{BB2F2858-5E8F-A5F8-F872-2D98CF3649DB}"/>
              </a:ext>
            </a:extLst>
          </p:cNvPr>
          <p:cNvCxnSpPr/>
          <p:nvPr/>
        </p:nvCxnSpPr>
        <p:spPr>
          <a:xfrm flipV="1">
            <a:off x="2491286" y="1910117"/>
            <a:ext cx="1994847" cy="6823"/>
          </a:xfrm>
          <a:prstGeom prst="straightConnector1">
            <a:avLst/>
          </a:prstGeom>
          <a:ln/>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id="{E1236908-27DB-7587-8DE2-0AC9D40944F5}"/>
              </a:ext>
            </a:extLst>
          </p:cNvPr>
          <p:cNvCxnSpPr/>
          <p:nvPr/>
        </p:nvCxnSpPr>
        <p:spPr>
          <a:xfrm>
            <a:off x="2338459" y="2446502"/>
            <a:ext cx="2154070" cy="15923"/>
          </a:xfrm>
          <a:prstGeom prst="straightConnector1">
            <a:avLst/>
          </a:prstGeom>
          <a:ln/>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4CC953DB-14EA-002D-7378-9BA94935C3A8}"/>
              </a:ext>
            </a:extLst>
          </p:cNvPr>
          <p:cNvCxnSpPr/>
          <p:nvPr/>
        </p:nvCxnSpPr>
        <p:spPr>
          <a:xfrm>
            <a:off x="2197006" y="3032930"/>
            <a:ext cx="2279176" cy="4550"/>
          </a:xfrm>
          <a:prstGeom prst="straightConnector1">
            <a:avLst/>
          </a:prstGeom>
          <a:ln/>
        </p:spPr>
        <p:style>
          <a:lnRef idx="3">
            <a:schemeClr val="dk1"/>
          </a:lnRef>
          <a:fillRef idx="0">
            <a:schemeClr val="dk1"/>
          </a:fillRef>
          <a:effectRef idx="2">
            <a:schemeClr val="dk1"/>
          </a:effectRef>
          <a:fontRef idx="minor">
            <a:schemeClr val="tx1"/>
          </a:fontRef>
        </p:style>
      </p:cxnSp>
      <p:sp>
        <p:nvSpPr>
          <p:cNvPr id="28" name="Rectangle 27">
            <a:extLst>
              <a:ext uri="{FF2B5EF4-FFF2-40B4-BE49-F238E27FC236}">
                <a16:creationId xmlns:a16="http://schemas.microsoft.com/office/drawing/2014/main" id="{33A64F11-24AA-1CF9-68C2-3A36517473E9}"/>
              </a:ext>
            </a:extLst>
          </p:cNvPr>
          <p:cNvSpPr/>
          <p:nvPr/>
        </p:nvSpPr>
        <p:spPr>
          <a:xfrm>
            <a:off x="6286358" y="1344730"/>
            <a:ext cx="1289714" cy="2017593"/>
          </a:xfrm>
          <a:prstGeom prst="rect">
            <a:avLst/>
          </a:prstGeom>
          <a:solidFill>
            <a:schemeClr val="accent2"/>
          </a:solidFill>
          <a:ln w="571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44000" rIns="144000" bIns="144000" numCol="1" spcCol="0" rtlCol="0" fromWordArt="0" anchor="t" anchorCtr="0" forceAA="0" compatLnSpc="1">
            <a:prstTxWarp prst="textNoShape">
              <a:avLst/>
            </a:prstTxWarp>
            <a:noAutofit/>
          </a:bodyPr>
          <a:lstStyle/>
          <a:p>
            <a:pPr algn="ctr">
              <a:lnSpc>
                <a:spcPct val="90000"/>
              </a:lnSpc>
              <a:spcBef>
                <a:spcPts val="200"/>
              </a:spcBef>
              <a:spcAft>
                <a:spcPts val="200"/>
              </a:spcAft>
            </a:pPr>
            <a:r>
              <a:rPr lang="en-GB" sz="2000" b="1" err="1">
                <a:solidFill>
                  <a:schemeClr val="tx1"/>
                </a:solidFill>
                <a:cs typeface="Calibri Light"/>
              </a:rPr>
              <a:t>Catalogus</a:t>
            </a:r>
            <a:r>
              <a:rPr lang="en-GB" sz="2000" b="1">
                <a:solidFill>
                  <a:schemeClr val="tx1"/>
                </a:solidFill>
                <a:cs typeface="Calibri Light"/>
              </a:rPr>
              <a:t> Item X</a:t>
            </a:r>
          </a:p>
        </p:txBody>
      </p:sp>
      <p:sp>
        <p:nvSpPr>
          <p:cNvPr id="29" name="TextBox 28">
            <a:extLst>
              <a:ext uri="{FF2B5EF4-FFF2-40B4-BE49-F238E27FC236}">
                <a16:creationId xmlns:a16="http://schemas.microsoft.com/office/drawing/2014/main" id="{DFDE680D-D997-11CD-E310-0C72750392B5}"/>
              </a:ext>
            </a:extLst>
          </p:cNvPr>
          <p:cNvSpPr txBox="1"/>
          <p:nvPr/>
        </p:nvSpPr>
        <p:spPr>
          <a:xfrm>
            <a:off x="6488373" y="2200701"/>
            <a:ext cx="921223" cy="387798"/>
          </a:xfrm>
          <a:prstGeom prst="rect">
            <a:avLst/>
          </a:prstGeom>
          <a:solidFill>
            <a:schemeClr val="accent2"/>
          </a:solidFill>
          <a:ln w="57150">
            <a:noFill/>
            <a:prstDash val="dash"/>
          </a:ln>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lnSpc>
                <a:spcPct val="90000"/>
              </a:lnSpc>
              <a:spcBef>
                <a:spcPts val="600"/>
              </a:spcBef>
              <a:spcAft>
                <a:spcPts val="600"/>
              </a:spcAft>
            </a:pPr>
            <a:r>
              <a:rPr lang="en-GB" sz="2800" b="1">
                <a:cs typeface="Calibri Light"/>
              </a:rPr>
              <a:t>DEV</a:t>
            </a:r>
            <a:endParaRPr lang="en-GB" sz="2800" b="1" err="1">
              <a:cs typeface="Calibri Light"/>
            </a:endParaRPr>
          </a:p>
        </p:txBody>
      </p:sp>
      <p:sp>
        <p:nvSpPr>
          <p:cNvPr id="34" name="Rectangle 33">
            <a:extLst>
              <a:ext uri="{FF2B5EF4-FFF2-40B4-BE49-F238E27FC236}">
                <a16:creationId xmlns:a16="http://schemas.microsoft.com/office/drawing/2014/main" id="{E3A8EC46-C0CE-DD45-F0FA-F1FBA4AC3C48}"/>
              </a:ext>
            </a:extLst>
          </p:cNvPr>
          <p:cNvSpPr/>
          <p:nvPr/>
        </p:nvSpPr>
        <p:spPr>
          <a:xfrm>
            <a:off x="7571521" y="1344729"/>
            <a:ext cx="1289714" cy="2017593"/>
          </a:xfrm>
          <a:prstGeom prst="rect">
            <a:avLst/>
          </a:prstGeom>
          <a:solidFill>
            <a:schemeClr val="accent2"/>
          </a:solidFill>
          <a:ln w="571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44000" rIns="144000" bIns="144000" numCol="1" spcCol="0" rtlCol="0" fromWordArt="0" anchor="t" anchorCtr="0" forceAA="0" compatLnSpc="1">
            <a:prstTxWarp prst="textNoShape">
              <a:avLst/>
            </a:prstTxWarp>
            <a:noAutofit/>
          </a:bodyPr>
          <a:lstStyle/>
          <a:p>
            <a:pPr algn="ctr">
              <a:lnSpc>
                <a:spcPct val="90000"/>
              </a:lnSpc>
              <a:spcBef>
                <a:spcPts val="200"/>
              </a:spcBef>
              <a:spcAft>
                <a:spcPts val="200"/>
              </a:spcAft>
            </a:pPr>
            <a:r>
              <a:rPr lang="en-GB" sz="2000" b="1" err="1">
                <a:solidFill>
                  <a:schemeClr val="tx1"/>
                </a:solidFill>
                <a:cs typeface="Calibri Light"/>
              </a:rPr>
              <a:t>Catalogus</a:t>
            </a:r>
            <a:r>
              <a:rPr lang="en-GB" sz="2000" b="1">
                <a:solidFill>
                  <a:schemeClr val="tx1"/>
                </a:solidFill>
                <a:cs typeface="Calibri Light"/>
              </a:rPr>
              <a:t> Item X</a:t>
            </a:r>
          </a:p>
        </p:txBody>
      </p:sp>
      <p:sp>
        <p:nvSpPr>
          <p:cNvPr id="35" name="TextBox 34">
            <a:extLst>
              <a:ext uri="{FF2B5EF4-FFF2-40B4-BE49-F238E27FC236}">
                <a16:creationId xmlns:a16="http://schemas.microsoft.com/office/drawing/2014/main" id="{B813EBE6-5EE2-E990-8018-575018DDADC4}"/>
              </a:ext>
            </a:extLst>
          </p:cNvPr>
          <p:cNvSpPr txBox="1"/>
          <p:nvPr/>
        </p:nvSpPr>
        <p:spPr>
          <a:xfrm>
            <a:off x="7773536" y="2212073"/>
            <a:ext cx="921223" cy="387798"/>
          </a:xfrm>
          <a:prstGeom prst="rect">
            <a:avLst/>
          </a:prstGeom>
          <a:solidFill>
            <a:schemeClr val="accent2"/>
          </a:solidFill>
          <a:ln w="57150">
            <a:noFill/>
            <a:prstDash val="dash"/>
          </a:ln>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lnSpc>
                <a:spcPct val="90000"/>
              </a:lnSpc>
              <a:spcBef>
                <a:spcPts val="600"/>
              </a:spcBef>
              <a:spcAft>
                <a:spcPts val="600"/>
              </a:spcAft>
            </a:pPr>
            <a:r>
              <a:rPr lang="en-GB" sz="2800" b="1">
                <a:cs typeface="Calibri Light"/>
              </a:rPr>
              <a:t>BETA</a:t>
            </a:r>
          </a:p>
        </p:txBody>
      </p:sp>
      <p:sp>
        <p:nvSpPr>
          <p:cNvPr id="37" name="Rectangle 36">
            <a:extLst>
              <a:ext uri="{FF2B5EF4-FFF2-40B4-BE49-F238E27FC236}">
                <a16:creationId xmlns:a16="http://schemas.microsoft.com/office/drawing/2014/main" id="{1D2DDA14-47EC-CAFA-CA05-489145D40533}"/>
              </a:ext>
            </a:extLst>
          </p:cNvPr>
          <p:cNvSpPr/>
          <p:nvPr/>
        </p:nvSpPr>
        <p:spPr>
          <a:xfrm>
            <a:off x="8856686" y="1344730"/>
            <a:ext cx="1289714" cy="2017593"/>
          </a:xfrm>
          <a:prstGeom prst="rect">
            <a:avLst/>
          </a:prstGeom>
          <a:solidFill>
            <a:schemeClr val="accent2"/>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44000" rIns="144000" bIns="144000" numCol="1" spcCol="0" rtlCol="0" fromWordArt="0" anchor="t" anchorCtr="0" forceAA="0" compatLnSpc="1">
            <a:prstTxWarp prst="textNoShape">
              <a:avLst/>
            </a:prstTxWarp>
            <a:noAutofit/>
          </a:bodyPr>
          <a:lstStyle/>
          <a:p>
            <a:pPr algn="ctr">
              <a:lnSpc>
                <a:spcPct val="90000"/>
              </a:lnSpc>
              <a:spcBef>
                <a:spcPts val="200"/>
              </a:spcBef>
              <a:spcAft>
                <a:spcPts val="200"/>
              </a:spcAft>
            </a:pPr>
            <a:r>
              <a:rPr lang="en-GB" sz="2000" b="1" err="1">
                <a:solidFill>
                  <a:schemeClr val="tx1"/>
                </a:solidFill>
                <a:cs typeface="Calibri Light"/>
              </a:rPr>
              <a:t>Catalogus</a:t>
            </a:r>
            <a:r>
              <a:rPr lang="en-GB" sz="2000" b="1">
                <a:solidFill>
                  <a:schemeClr val="tx1"/>
                </a:solidFill>
                <a:cs typeface="Calibri Light"/>
              </a:rPr>
              <a:t> Item X</a:t>
            </a:r>
          </a:p>
        </p:txBody>
      </p:sp>
      <p:sp>
        <p:nvSpPr>
          <p:cNvPr id="38" name="TextBox 37">
            <a:extLst>
              <a:ext uri="{FF2B5EF4-FFF2-40B4-BE49-F238E27FC236}">
                <a16:creationId xmlns:a16="http://schemas.microsoft.com/office/drawing/2014/main" id="{421ECAC6-0ABB-1566-3721-C9B6DBABAAEE}"/>
              </a:ext>
            </a:extLst>
          </p:cNvPr>
          <p:cNvSpPr txBox="1"/>
          <p:nvPr/>
        </p:nvSpPr>
        <p:spPr>
          <a:xfrm>
            <a:off x="9058701" y="2200701"/>
            <a:ext cx="921223" cy="387798"/>
          </a:xfrm>
          <a:prstGeom prst="rect">
            <a:avLst/>
          </a:prstGeom>
          <a:solidFill>
            <a:schemeClr val="accent2"/>
          </a:solidFill>
          <a:ln w="57150">
            <a:noFill/>
          </a:ln>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lnSpc>
                <a:spcPct val="90000"/>
              </a:lnSpc>
              <a:spcBef>
                <a:spcPts val="600"/>
              </a:spcBef>
              <a:spcAft>
                <a:spcPts val="600"/>
              </a:spcAft>
            </a:pPr>
            <a:r>
              <a:rPr lang="en-GB" sz="2800" b="1">
                <a:cs typeface="Calibri Light"/>
              </a:rPr>
              <a:t>PROD</a:t>
            </a:r>
          </a:p>
        </p:txBody>
      </p:sp>
      <p:sp>
        <p:nvSpPr>
          <p:cNvPr id="22" name="Rectangle 21">
            <a:extLst>
              <a:ext uri="{FF2B5EF4-FFF2-40B4-BE49-F238E27FC236}">
                <a16:creationId xmlns:a16="http://schemas.microsoft.com/office/drawing/2014/main" id="{B2861AA4-D22E-89C3-C8EA-2FF9257EF3AC}"/>
              </a:ext>
            </a:extLst>
          </p:cNvPr>
          <p:cNvSpPr/>
          <p:nvPr/>
        </p:nvSpPr>
        <p:spPr>
          <a:xfrm>
            <a:off x="3383365" y="2740781"/>
            <a:ext cx="2267802" cy="584580"/>
          </a:xfrm>
          <a:prstGeom prst="rect">
            <a:avLst/>
          </a:prstGeom>
          <a:solidFill>
            <a:schemeClr val="accent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400">
                <a:solidFill>
                  <a:schemeClr val="tx1"/>
                </a:solidFill>
                <a:cs typeface="Calibri Light"/>
              </a:rPr>
              <a:t>Component C</a:t>
            </a:r>
          </a:p>
        </p:txBody>
      </p:sp>
      <p:sp>
        <p:nvSpPr>
          <p:cNvPr id="23" name="Rectangle 22">
            <a:extLst>
              <a:ext uri="{FF2B5EF4-FFF2-40B4-BE49-F238E27FC236}">
                <a16:creationId xmlns:a16="http://schemas.microsoft.com/office/drawing/2014/main" id="{F2E9323C-64D7-902A-169F-FBAA53CF7FFB}"/>
              </a:ext>
            </a:extLst>
          </p:cNvPr>
          <p:cNvSpPr/>
          <p:nvPr/>
        </p:nvSpPr>
        <p:spPr>
          <a:xfrm>
            <a:off x="3383364" y="1592094"/>
            <a:ext cx="2267802" cy="584580"/>
          </a:xfrm>
          <a:prstGeom prst="rect">
            <a:avLst/>
          </a:prstGeom>
          <a:solidFill>
            <a:schemeClr val="accent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400">
                <a:solidFill>
                  <a:schemeClr val="tx1"/>
                </a:solidFill>
                <a:cs typeface="Calibri Light"/>
              </a:rPr>
              <a:t>Component A</a:t>
            </a:r>
          </a:p>
        </p:txBody>
      </p:sp>
      <p:sp>
        <p:nvSpPr>
          <p:cNvPr id="24" name="Rectangle 23">
            <a:extLst>
              <a:ext uri="{FF2B5EF4-FFF2-40B4-BE49-F238E27FC236}">
                <a16:creationId xmlns:a16="http://schemas.microsoft.com/office/drawing/2014/main" id="{BA993C22-A79C-A720-A164-D515841E5F4D}"/>
              </a:ext>
            </a:extLst>
          </p:cNvPr>
          <p:cNvSpPr/>
          <p:nvPr/>
        </p:nvSpPr>
        <p:spPr>
          <a:xfrm>
            <a:off x="3383365" y="2172124"/>
            <a:ext cx="2267802" cy="584580"/>
          </a:xfrm>
          <a:prstGeom prst="rect">
            <a:avLst/>
          </a:prstGeom>
          <a:solidFill>
            <a:schemeClr val="accent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r>
              <a:rPr lang="en-GB" sz="2400">
                <a:solidFill>
                  <a:schemeClr val="tx1"/>
                </a:solidFill>
                <a:cs typeface="Calibri Light"/>
              </a:rPr>
              <a:t>Component B</a:t>
            </a:r>
            <a:endParaRPr lang="en-GB" sz="2400" err="1">
              <a:solidFill>
                <a:schemeClr val="tx1"/>
              </a:solidFill>
            </a:endParaRPr>
          </a:p>
        </p:txBody>
      </p:sp>
      <p:sp>
        <p:nvSpPr>
          <p:cNvPr id="48" name="Arrow: Down 47">
            <a:extLst>
              <a:ext uri="{FF2B5EF4-FFF2-40B4-BE49-F238E27FC236}">
                <a16:creationId xmlns:a16="http://schemas.microsoft.com/office/drawing/2014/main" id="{7E0067A7-9071-FA1F-0C0F-7C8E2D3531FE}"/>
              </a:ext>
            </a:extLst>
          </p:cNvPr>
          <p:cNvSpPr/>
          <p:nvPr/>
        </p:nvSpPr>
        <p:spPr>
          <a:xfrm>
            <a:off x="6702404" y="3367710"/>
            <a:ext cx="439139" cy="921542"/>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err="1"/>
          </a:p>
        </p:txBody>
      </p:sp>
      <p:sp>
        <p:nvSpPr>
          <p:cNvPr id="49" name="Arrow: Down 48">
            <a:extLst>
              <a:ext uri="{FF2B5EF4-FFF2-40B4-BE49-F238E27FC236}">
                <a16:creationId xmlns:a16="http://schemas.microsoft.com/office/drawing/2014/main" id="{EE4C1E95-051B-9A04-D2DA-CE7A7FCC9B47}"/>
              </a:ext>
            </a:extLst>
          </p:cNvPr>
          <p:cNvSpPr/>
          <p:nvPr/>
        </p:nvSpPr>
        <p:spPr>
          <a:xfrm>
            <a:off x="7987568" y="3333590"/>
            <a:ext cx="439139" cy="921542"/>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err="1"/>
          </a:p>
        </p:txBody>
      </p:sp>
      <p:sp>
        <p:nvSpPr>
          <p:cNvPr id="50" name="Arrow: Down 49">
            <a:extLst>
              <a:ext uri="{FF2B5EF4-FFF2-40B4-BE49-F238E27FC236}">
                <a16:creationId xmlns:a16="http://schemas.microsoft.com/office/drawing/2014/main" id="{1AD854D7-A647-742C-1BE7-20A9AF48924F}"/>
              </a:ext>
            </a:extLst>
          </p:cNvPr>
          <p:cNvSpPr/>
          <p:nvPr/>
        </p:nvSpPr>
        <p:spPr>
          <a:xfrm>
            <a:off x="9272732" y="3322217"/>
            <a:ext cx="439139" cy="921542"/>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err="1"/>
          </a:p>
        </p:txBody>
      </p:sp>
    </p:spTree>
    <p:extLst>
      <p:ext uri="{BB962C8B-B14F-4D97-AF65-F5344CB8AC3E}">
        <p14:creationId xmlns:p14="http://schemas.microsoft.com/office/powerpoint/2010/main" val="1419327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screenshot of a computer&#10;&#10;Description automatically generated">
            <a:extLst>
              <a:ext uri="{FF2B5EF4-FFF2-40B4-BE49-F238E27FC236}">
                <a16:creationId xmlns:a16="http://schemas.microsoft.com/office/drawing/2014/main" id="{43DD2235-ADA6-5D23-E0DA-9138CDDC89B0}"/>
              </a:ext>
            </a:extLst>
          </p:cNvPr>
          <p:cNvPicPr>
            <a:picLocks noGrp="1" noChangeAspect="1"/>
          </p:cNvPicPr>
          <p:nvPr>
            <p:ph type="pic" sz="quarter" idx="14"/>
          </p:nvPr>
        </p:nvPicPr>
        <p:blipFill rotWithShape="1">
          <a:blip r:embed="rId3">
            <a:extLst>
              <a:ext uri="{28A0092B-C50C-407E-A947-70E740481C1C}">
                <a14:useLocalDpi xmlns:a14="http://schemas.microsoft.com/office/drawing/2010/main" val="0"/>
              </a:ext>
            </a:extLst>
          </a:blip>
          <a:srcRect t="-3797" b="-3797"/>
          <a:stretch/>
        </p:blipFill>
        <p:spPr>
          <a:xfrm>
            <a:off x="-22194" y="0"/>
            <a:ext cx="12193703" cy="6628179"/>
          </a:xfrm>
        </p:spPr>
      </p:pic>
      <p:sp>
        <p:nvSpPr>
          <p:cNvPr id="4" name="Slide Number Placeholder 3">
            <a:extLst>
              <a:ext uri="{FF2B5EF4-FFF2-40B4-BE49-F238E27FC236}">
                <a16:creationId xmlns:a16="http://schemas.microsoft.com/office/drawing/2014/main" id="{8ED52FED-40F4-EF1B-7829-0B4D2179C07B}"/>
              </a:ext>
            </a:extLst>
          </p:cNvPr>
          <p:cNvSpPr>
            <a:spLocks noGrp="1"/>
          </p:cNvSpPr>
          <p:nvPr>
            <p:ph type="sldNum" sz="quarter" idx="12"/>
          </p:nvPr>
        </p:nvSpPr>
        <p:spPr/>
        <p:txBody>
          <a:bodyPr/>
          <a:lstStyle/>
          <a:p>
            <a:fld id="{7AD0FE45-509C-4BDF-9EDE-64426F8DF3D2}" type="slidenum">
              <a:rPr lang="nl-NL" smtClean="0"/>
              <a:t>12</a:t>
            </a:fld>
            <a:endParaRPr lang="nl-NL"/>
          </a:p>
        </p:txBody>
      </p:sp>
    </p:spTree>
    <p:extLst>
      <p:ext uri="{BB962C8B-B14F-4D97-AF65-F5344CB8AC3E}">
        <p14:creationId xmlns:p14="http://schemas.microsoft.com/office/powerpoint/2010/main" val="418231129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A4909D-9AC2-7A3B-F9D9-BBBA9318E739}"/>
              </a:ext>
            </a:extLst>
          </p:cNvPr>
          <p:cNvSpPr>
            <a:spLocks noGrp="1"/>
          </p:cNvSpPr>
          <p:nvPr>
            <p:ph type="body" sz="quarter" idx="64"/>
          </p:nvPr>
        </p:nvSpPr>
        <p:spPr/>
        <p:txBody>
          <a:bodyPr/>
          <a:lstStyle>
            <a:defPPr lvl="0">
              <a:defRPr lang="nl-NL"/>
            </a:defPPr>
            <a:lvl1pPr marL="0" lvl="1" algn="l" defTabSz="685800" rtl="0" eaLnBrk="1" latinLnBrk="0" hangingPunct="1">
              <a:defRPr sz="1350" kern="1200">
                <a:solidFill>
                  <a:schemeClr val="tx1"/>
                </a:solidFill>
                <a:latin typeface="+mn-lt"/>
                <a:ea typeface="+mn-ea"/>
                <a:cs typeface="+mn-cs"/>
              </a:defRPr>
            </a:lvl1pPr>
            <a:lvl2pPr marL="342900" lvl="2" algn="l" defTabSz="685800" rtl="0" eaLnBrk="1" latinLnBrk="0" hangingPunct="1">
              <a:defRPr sz="1350" kern="1200">
                <a:solidFill>
                  <a:schemeClr val="tx1"/>
                </a:solidFill>
                <a:latin typeface="+mn-lt"/>
                <a:ea typeface="+mn-ea"/>
                <a:cs typeface="+mn-cs"/>
              </a:defRPr>
            </a:lvl2pPr>
            <a:lvl3pPr marL="685800" lvl="3" algn="l" defTabSz="685800" rtl="0" eaLnBrk="1" latinLnBrk="0" hangingPunct="1">
              <a:defRPr sz="1350" kern="1200">
                <a:solidFill>
                  <a:schemeClr val="tx1"/>
                </a:solidFill>
                <a:latin typeface="+mn-lt"/>
                <a:ea typeface="+mn-ea"/>
                <a:cs typeface="+mn-cs"/>
              </a:defRPr>
            </a:lvl3pPr>
            <a:lvl4pPr marL="1028700" lvl="4"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en-NL"/>
          </a:p>
        </p:txBody>
      </p:sp>
      <p:sp>
        <p:nvSpPr>
          <p:cNvPr id="4" name="Slide Number Placeholder 3">
            <a:extLst>
              <a:ext uri="{FF2B5EF4-FFF2-40B4-BE49-F238E27FC236}">
                <a16:creationId xmlns:a16="http://schemas.microsoft.com/office/drawing/2014/main" id="{8ED52FED-40F4-EF1B-7829-0B4D2179C07B}"/>
              </a:ext>
            </a:extLst>
          </p:cNvPr>
          <p:cNvSpPr>
            <a:spLocks noGrp="1"/>
          </p:cNvSpPr>
          <p:nvPr>
            <p:ph type="sldNum" sz="quarter" idx="12"/>
          </p:nvPr>
        </p:nvSpPr>
        <p:spPr/>
        <p:txBody>
          <a:bodyPr/>
          <a:lstStyle>
            <a:defPPr lvl="0">
              <a:defRPr lang="nl-NL"/>
            </a:defPPr>
            <a:lvl1pPr marL="0" lvl="1" algn="l" defTabSz="685783" rtl="0" eaLnBrk="1" latinLnBrk="0" hangingPunct="1">
              <a:defRPr sz="1351" kern="1200">
                <a:solidFill>
                  <a:schemeClr val="tx1"/>
                </a:solidFill>
                <a:latin typeface="+mn-lt"/>
                <a:ea typeface="+mn-ea"/>
                <a:cs typeface="+mn-cs"/>
              </a:defRPr>
            </a:lvl1pPr>
            <a:lvl2pPr marL="342891" lvl="2" algn="l" defTabSz="685783" rtl="0" eaLnBrk="1" latinLnBrk="0" hangingPunct="1">
              <a:defRPr sz="1351" kern="1200">
                <a:solidFill>
                  <a:schemeClr val="tx1"/>
                </a:solidFill>
                <a:latin typeface="+mn-lt"/>
                <a:ea typeface="+mn-ea"/>
                <a:cs typeface="+mn-cs"/>
              </a:defRPr>
            </a:lvl2pPr>
            <a:lvl3pPr marL="685783" lvl="3" algn="l" defTabSz="685783" rtl="0" eaLnBrk="1" latinLnBrk="0" hangingPunct="1">
              <a:defRPr sz="1351" kern="1200">
                <a:solidFill>
                  <a:schemeClr val="tx1"/>
                </a:solidFill>
                <a:latin typeface="+mn-lt"/>
                <a:ea typeface="+mn-ea"/>
                <a:cs typeface="+mn-cs"/>
              </a:defRPr>
            </a:lvl3pPr>
            <a:lvl4pPr marL="1028674" lvl="4" algn="l" defTabSz="685783" rtl="0" eaLnBrk="1" latinLnBrk="0" hangingPunct="1">
              <a:defRPr sz="1351" kern="1200">
                <a:solidFill>
                  <a:schemeClr val="tx1"/>
                </a:solidFill>
                <a:latin typeface="+mn-lt"/>
                <a:ea typeface="+mn-ea"/>
                <a:cs typeface="+mn-cs"/>
              </a:defRPr>
            </a:lvl4pPr>
            <a:lvl5pPr marL="1371566" algn="l" defTabSz="685783" rtl="0" eaLnBrk="1" latinLnBrk="0" hangingPunct="1">
              <a:defRPr sz="1351" kern="1200">
                <a:solidFill>
                  <a:schemeClr val="tx1"/>
                </a:solidFill>
                <a:latin typeface="+mn-lt"/>
                <a:ea typeface="+mn-ea"/>
                <a:cs typeface="+mn-cs"/>
              </a:defRPr>
            </a:lvl5pPr>
            <a:lvl6pPr marL="1714457" algn="l" defTabSz="685783" rtl="0" eaLnBrk="1" latinLnBrk="0" hangingPunct="1">
              <a:defRPr sz="1351" kern="1200">
                <a:solidFill>
                  <a:schemeClr val="tx1"/>
                </a:solidFill>
                <a:latin typeface="+mn-lt"/>
                <a:ea typeface="+mn-ea"/>
                <a:cs typeface="+mn-cs"/>
              </a:defRPr>
            </a:lvl6pPr>
            <a:lvl7pPr marL="2057349" algn="l" defTabSz="685783" rtl="0" eaLnBrk="1" latinLnBrk="0" hangingPunct="1">
              <a:defRPr sz="1351" kern="1200">
                <a:solidFill>
                  <a:schemeClr val="tx1"/>
                </a:solidFill>
                <a:latin typeface="+mn-lt"/>
                <a:ea typeface="+mn-ea"/>
                <a:cs typeface="+mn-cs"/>
              </a:defRPr>
            </a:lvl7pPr>
            <a:lvl8pPr marL="2400240" algn="l" defTabSz="685783" rtl="0" eaLnBrk="1" latinLnBrk="0" hangingPunct="1">
              <a:defRPr sz="1351" kern="1200">
                <a:solidFill>
                  <a:schemeClr val="tx1"/>
                </a:solidFill>
                <a:latin typeface="+mn-lt"/>
                <a:ea typeface="+mn-ea"/>
                <a:cs typeface="+mn-cs"/>
              </a:defRPr>
            </a:lvl8pPr>
            <a:lvl9pPr marL="2743131" algn="l" defTabSz="685783" rtl="0" eaLnBrk="1" latinLnBrk="0" hangingPunct="1">
              <a:defRPr sz="1351" kern="1200">
                <a:solidFill>
                  <a:schemeClr val="tx1"/>
                </a:solidFill>
                <a:latin typeface="+mn-lt"/>
                <a:ea typeface="+mn-ea"/>
                <a:cs typeface="+mn-cs"/>
              </a:defRPr>
            </a:lvl9pPr>
          </a:lstStyle>
          <a:p>
            <a:fld id="{7AD0FE45-509C-4BDF-9EDE-64426F8DF3D2}" type="slidenum">
              <a:rPr lang="nl-NL" smtClean="0"/>
              <a:t>13</a:t>
            </a:fld>
            <a:endParaRPr lang="nl-NL"/>
          </a:p>
        </p:txBody>
      </p:sp>
      <p:pic>
        <p:nvPicPr>
          <p:cNvPr id="7" name="Picture Placeholder 6" descr="A screenshot of a computer&#10;&#10;Description automatically generated">
            <a:extLst>
              <a:ext uri="{FF2B5EF4-FFF2-40B4-BE49-F238E27FC236}">
                <a16:creationId xmlns:a16="http://schemas.microsoft.com/office/drawing/2014/main" id="{43DD2235-ADA6-5D23-E0DA-9138CDDC89B0}"/>
              </a:ext>
            </a:extLst>
          </p:cNvPr>
          <p:cNvPicPr>
            <a:picLocks noGrp="1" noChangeAspect="1"/>
          </p:cNvPicPr>
          <p:nvPr>
            <p:ph type="pic" sz="quarter" idx="14"/>
          </p:nvPr>
        </p:nvPicPr>
        <p:blipFill rotWithShape="1">
          <a:blip r:embed="rId3">
            <a:extLst>
              <a:ext uri="{28A0092B-C50C-407E-A947-70E740481C1C}">
                <a14:useLocalDpi xmlns:a14="http://schemas.microsoft.com/office/drawing/2010/main" val="0"/>
              </a:ext>
            </a:extLst>
          </a:blip>
          <a:srcRect t="-3797" b="-3797"/>
          <a:stretch/>
        </p:blipFill>
        <p:spPr/>
      </p:pic>
      <p:pic>
        <p:nvPicPr>
          <p:cNvPr id="5" name="Picture 4">
            <a:extLst>
              <a:ext uri="{FF2B5EF4-FFF2-40B4-BE49-F238E27FC236}">
                <a16:creationId xmlns:a16="http://schemas.microsoft.com/office/drawing/2014/main" id="{C4B65ED9-DD3D-A186-DC53-0F028323AF3C}"/>
              </a:ext>
            </a:extLst>
          </p:cNvPr>
          <p:cNvPicPr>
            <a:picLocks noChangeAspect="1"/>
          </p:cNvPicPr>
          <p:nvPr/>
        </p:nvPicPr>
        <p:blipFill>
          <a:blip r:embed="rId4"/>
          <a:stretch>
            <a:fillRect/>
          </a:stretch>
        </p:blipFill>
        <p:spPr>
          <a:xfrm>
            <a:off x="0" y="1"/>
            <a:ext cx="12192000" cy="6857999"/>
          </a:xfrm>
          <a:prstGeom prst="rect">
            <a:avLst/>
          </a:prstGeom>
        </p:spPr>
      </p:pic>
    </p:spTree>
    <p:extLst>
      <p:ext uri="{BB962C8B-B14F-4D97-AF65-F5344CB8AC3E}">
        <p14:creationId xmlns:p14="http://schemas.microsoft.com/office/powerpoint/2010/main" val="56338527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A4909D-9AC2-7A3B-F9D9-BBBA9318E739}"/>
              </a:ext>
            </a:extLst>
          </p:cNvPr>
          <p:cNvSpPr>
            <a:spLocks noGrp="1"/>
          </p:cNvSpPr>
          <p:nvPr>
            <p:ph type="body" sz="quarter" idx="64"/>
          </p:nvPr>
        </p:nvSpPr>
        <p:spPr/>
        <p:txBody>
          <a:bodyPr/>
          <a:lstStyle>
            <a:defPPr lvl="0">
              <a:defRPr lang="nl-NL"/>
            </a:defPPr>
            <a:lvl1pPr marL="0" lvl="1" algn="l" defTabSz="685800" rtl="0" eaLnBrk="1" latinLnBrk="0" hangingPunct="1">
              <a:defRPr sz="1350" kern="1200">
                <a:solidFill>
                  <a:schemeClr val="tx1"/>
                </a:solidFill>
                <a:latin typeface="+mn-lt"/>
                <a:ea typeface="+mn-ea"/>
                <a:cs typeface="+mn-cs"/>
              </a:defRPr>
            </a:lvl1pPr>
            <a:lvl2pPr marL="342900" lvl="2" algn="l" defTabSz="685800" rtl="0" eaLnBrk="1" latinLnBrk="0" hangingPunct="1">
              <a:defRPr sz="1350" kern="1200">
                <a:solidFill>
                  <a:schemeClr val="tx1"/>
                </a:solidFill>
                <a:latin typeface="+mn-lt"/>
                <a:ea typeface="+mn-ea"/>
                <a:cs typeface="+mn-cs"/>
              </a:defRPr>
            </a:lvl2pPr>
            <a:lvl3pPr marL="685800" lvl="3" algn="l" defTabSz="685800" rtl="0" eaLnBrk="1" latinLnBrk="0" hangingPunct="1">
              <a:defRPr sz="1350" kern="1200">
                <a:solidFill>
                  <a:schemeClr val="tx1"/>
                </a:solidFill>
                <a:latin typeface="+mn-lt"/>
                <a:ea typeface="+mn-ea"/>
                <a:cs typeface="+mn-cs"/>
              </a:defRPr>
            </a:lvl3pPr>
            <a:lvl4pPr marL="1028700" lvl="4"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en-NL"/>
          </a:p>
        </p:txBody>
      </p:sp>
      <p:sp>
        <p:nvSpPr>
          <p:cNvPr id="4" name="Slide Number Placeholder 3">
            <a:extLst>
              <a:ext uri="{FF2B5EF4-FFF2-40B4-BE49-F238E27FC236}">
                <a16:creationId xmlns:a16="http://schemas.microsoft.com/office/drawing/2014/main" id="{8ED52FED-40F4-EF1B-7829-0B4D2179C07B}"/>
              </a:ext>
            </a:extLst>
          </p:cNvPr>
          <p:cNvSpPr>
            <a:spLocks noGrp="1"/>
          </p:cNvSpPr>
          <p:nvPr>
            <p:ph type="sldNum" sz="quarter" idx="12"/>
          </p:nvPr>
        </p:nvSpPr>
        <p:spPr/>
        <p:txBody>
          <a:bodyPr/>
          <a:lstStyle>
            <a:defPPr lvl="0">
              <a:defRPr lang="nl-NL"/>
            </a:defPPr>
            <a:lvl1pPr marL="0" lvl="1" algn="l" defTabSz="685783" rtl="0" eaLnBrk="1" latinLnBrk="0" hangingPunct="1">
              <a:defRPr sz="1351" kern="1200">
                <a:solidFill>
                  <a:schemeClr val="tx1"/>
                </a:solidFill>
                <a:latin typeface="+mn-lt"/>
                <a:ea typeface="+mn-ea"/>
                <a:cs typeface="+mn-cs"/>
              </a:defRPr>
            </a:lvl1pPr>
            <a:lvl2pPr marL="342891" lvl="2" algn="l" defTabSz="685783" rtl="0" eaLnBrk="1" latinLnBrk="0" hangingPunct="1">
              <a:defRPr sz="1351" kern="1200">
                <a:solidFill>
                  <a:schemeClr val="tx1"/>
                </a:solidFill>
                <a:latin typeface="+mn-lt"/>
                <a:ea typeface="+mn-ea"/>
                <a:cs typeface="+mn-cs"/>
              </a:defRPr>
            </a:lvl2pPr>
            <a:lvl3pPr marL="685783" lvl="3" algn="l" defTabSz="685783" rtl="0" eaLnBrk="1" latinLnBrk="0" hangingPunct="1">
              <a:defRPr sz="1351" kern="1200">
                <a:solidFill>
                  <a:schemeClr val="tx1"/>
                </a:solidFill>
                <a:latin typeface="+mn-lt"/>
                <a:ea typeface="+mn-ea"/>
                <a:cs typeface="+mn-cs"/>
              </a:defRPr>
            </a:lvl3pPr>
            <a:lvl4pPr marL="1028674" lvl="4" algn="l" defTabSz="685783" rtl="0" eaLnBrk="1" latinLnBrk="0" hangingPunct="1">
              <a:defRPr sz="1351" kern="1200">
                <a:solidFill>
                  <a:schemeClr val="tx1"/>
                </a:solidFill>
                <a:latin typeface="+mn-lt"/>
                <a:ea typeface="+mn-ea"/>
                <a:cs typeface="+mn-cs"/>
              </a:defRPr>
            </a:lvl4pPr>
            <a:lvl5pPr marL="1371566" algn="l" defTabSz="685783" rtl="0" eaLnBrk="1" latinLnBrk="0" hangingPunct="1">
              <a:defRPr sz="1351" kern="1200">
                <a:solidFill>
                  <a:schemeClr val="tx1"/>
                </a:solidFill>
                <a:latin typeface="+mn-lt"/>
                <a:ea typeface="+mn-ea"/>
                <a:cs typeface="+mn-cs"/>
              </a:defRPr>
            </a:lvl5pPr>
            <a:lvl6pPr marL="1714457" algn="l" defTabSz="685783" rtl="0" eaLnBrk="1" latinLnBrk="0" hangingPunct="1">
              <a:defRPr sz="1351" kern="1200">
                <a:solidFill>
                  <a:schemeClr val="tx1"/>
                </a:solidFill>
                <a:latin typeface="+mn-lt"/>
                <a:ea typeface="+mn-ea"/>
                <a:cs typeface="+mn-cs"/>
              </a:defRPr>
            </a:lvl6pPr>
            <a:lvl7pPr marL="2057349" algn="l" defTabSz="685783" rtl="0" eaLnBrk="1" latinLnBrk="0" hangingPunct="1">
              <a:defRPr sz="1351" kern="1200">
                <a:solidFill>
                  <a:schemeClr val="tx1"/>
                </a:solidFill>
                <a:latin typeface="+mn-lt"/>
                <a:ea typeface="+mn-ea"/>
                <a:cs typeface="+mn-cs"/>
              </a:defRPr>
            </a:lvl7pPr>
            <a:lvl8pPr marL="2400240" algn="l" defTabSz="685783" rtl="0" eaLnBrk="1" latinLnBrk="0" hangingPunct="1">
              <a:defRPr sz="1351" kern="1200">
                <a:solidFill>
                  <a:schemeClr val="tx1"/>
                </a:solidFill>
                <a:latin typeface="+mn-lt"/>
                <a:ea typeface="+mn-ea"/>
                <a:cs typeface="+mn-cs"/>
              </a:defRPr>
            </a:lvl8pPr>
            <a:lvl9pPr marL="2743131" algn="l" defTabSz="685783" rtl="0" eaLnBrk="1" latinLnBrk="0" hangingPunct="1">
              <a:defRPr sz="1351" kern="1200">
                <a:solidFill>
                  <a:schemeClr val="tx1"/>
                </a:solidFill>
                <a:latin typeface="+mn-lt"/>
                <a:ea typeface="+mn-ea"/>
                <a:cs typeface="+mn-cs"/>
              </a:defRPr>
            </a:lvl9pPr>
          </a:lstStyle>
          <a:p>
            <a:fld id="{7AD0FE45-509C-4BDF-9EDE-64426F8DF3D2}" type="slidenum">
              <a:rPr lang="nl-NL" smtClean="0"/>
              <a:t>14</a:t>
            </a:fld>
            <a:endParaRPr lang="nl-NL"/>
          </a:p>
        </p:txBody>
      </p:sp>
      <p:pic>
        <p:nvPicPr>
          <p:cNvPr id="7" name="Picture Placeholder 6" descr="A screenshot of a computer&#10;&#10;Description automatically generated">
            <a:extLst>
              <a:ext uri="{FF2B5EF4-FFF2-40B4-BE49-F238E27FC236}">
                <a16:creationId xmlns:a16="http://schemas.microsoft.com/office/drawing/2014/main" id="{43DD2235-ADA6-5D23-E0DA-9138CDDC89B0}"/>
              </a:ext>
            </a:extLst>
          </p:cNvPr>
          <p:cNvPicPr>
            <a:picLocks noGrp="1" noChangeAspect="1"/>
          </p:cNvPicPr>
          <p:nvPr>
            <p:ph type="pic" sz="quarter" idx="14"/>
          </p:nvPr>
        </p:nvPicPr>
        <p:blipFill rotWithShape="1">
          <a:blip r:embed="rId3">
            <a:extLst>
              <a:ext uri="{28A0092B-C50C-407E-A947-70E740481C1C}">
                <a14:useLocalDpi xmlns:a14="http://schemas.microsoft.com/office/drawing/2010/main" val="0"/>
              </a:ext>
            </a:extLst>
          </a:blip>
          <a:srcRect t="-3797" b="-3797"/>
          <a:stretch/>
        </p:blipFill>
        <p:spPr/>
      </p:pic>
      <p:pic>
        <p:nvPicPr>
          <p:cNvPr id="5" name="Picture 4">
            <a:extLst>
              <a:ext uri="{FF2B5EF4-FFF2-40B4-BE49-F238E27FC236}">
                <a16:creationId xmlns:a16="http://schemas.microsoft.com/office/drawing/2014/main" id="{1863D4CB-1716-D462-D1A1-A2049A5DE8B9}"/>
              </a:ext>
            </a:extLst>
          </p:cNvPr>
          <p:cNvPicPr>
            <a:picLocks noChangeAspect="1"/>
          </p:cNvPicPr>
          <p:nvPr/>
        </p:nvPicPr>
        <p:blipFill>
          <a:blip r:embed="rId4"/>
          <a:stretch>
            <a:fillRect/>
          </a:stretch>
        </p:blipFill>
        <p:spPr>
          <a:xfrm>
            <a:off x="0" y="2"/>
            <a:ext cx="12192000" cy="6857999"/>
          </a:xfrm>
          <a:prstGeom prst="rect">
            <a:avLst/>
          </a:prstGeom>
        </p:spPr>
      </p:pic>
    </p:spTree>
    <p:extLst>
      <p:ext uri="{BB962C8B-B14F-4D97-AF65-F5344CB8AC3E}">
        <p14:creationId xmlns:p14="http://schemas.microsoft.com/office/powerpoint/2010/main" val="391269939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647392-1A9F-F464-62AA-79846A85F94D}"/>
              </a:ext>
            </a:extLst>
          </p:cNvPr>
          <p:cNvSpPr/>
          <p:nvPr/>
        </p:nvSpPr>
        <p:spPr>
          <a:xfrm>
            <a:off x="0" y="-22302"/>
            <a:ext cx="12192000" cy="6880302"/>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14A31074-511B-F7F7-7184-05D147319A01}"/>
              </a:ext>
            </a:extLst>
          </p:cNvPr>
          <p:cNvPicPr>
            <a:picLocks noChangeAspect="1"/>
          </p:cNvPicPr>
          <p:nvPr/>
        </p:nvPicPr>
        <p:blipFill rotWithShape="1">
          <a:blip r:embed="rId2">
            <a:extLst>
              <a:ext uri="{28A0092B-C50C-407E-A947-70E740481C1C}">
                <a14:useLocalDpi xmlns:a14="http://schemas.microsoft.com/office/drawing/2010/main" val="0"/>
              </a:ext>
            </a:extLst>
          </a:blip>
          <a:srcRect l="10048" t="49880" r="43663" b="13066"/>
          <a:stretch/>
        </p:blipFill>
        <p:spPr>
          <a:xfrm>
            <a:off x="1" y="-22301"/>
            <a:ext cx="12192000" cy="6880302"/>
          </a:xfrm>
          <a:prstGeom prst="rect">
            <a:avLst/>
          </a:prstGeom>
        </p:spPr>
      </p:pic>
      <p:sp>
        <p:nvSpPr>
          <p:cNvPr id="2" name="Slide Number Placeholder 1">
            <a:extLst>
              <a:ext uri="{FF2B5EF4-FFF2-40B4-BE49-F238E27FC236}">
                <a16:creationId xmlns:a16="http://schemas.microsoft.com/office/drawing/2014/main" id="{43826CCE-5263-DF21-8901-C8262BC098E4}"/>
              </a:ext>
            </a:extLst>
          </p:cNvPr>
          <p:cNvSpPr>
            <a:spLocks noGrp="1"/>
          </p:cNvSpPr>
          <p:nvPr>
            <p:ph type="sldNum" sz="quarter" idx="4"/>
          </p:nvPr>
        </p:nvSpPr>
        <p:spPr/>
        <p:txBody>
          <a:bodyPr/>
          <a:lstStyle/>
          <a:p>
            <a:pPr defTabSz="914377"/>
            <a:fld id="{99DB5B91-B4E4-4EE4-BE5C-3E09032CE5EC}" type="slidenum">
              <a:rPr lang="en-GB" smtClean="0"/>
              <a:pPr defTabSz="914377"/>
              <a:t>2</a:t>
            </a:fld>
            <a:endParaRPr lang="en-GB"/>
          </a:p>
        </p:txBody>
      </p:sp>
      <p:sp>
        <p:nvSpPr>
          <p:cNvPr id="4" name="TextBox 3">
            <a:extLst>
              <a:ext uri="{FF2B5EF4-FFF2-40B4-BE49-F238E27FC236}">
                <a16:creationId xmlns:a16="http://schemas.microsoft.com/office/drawing/2014/main" id="{471F1761-CBB0-980A-34FD-C07351A57019}"/>
              </a:ext>
            </a:extLst>
          </p:cNvPr>
          <p:cNvSpPr txBox="1"/>
          <p:nvPr/>
        </p:nvSpPr>
        <p:spPr>
          <a:xfrm>
            <a:off x="1177721" y="2104877"/>
            <a:ext cx="8076346" cy="2062616"/>
          </a:xfrm>
          <a:prstGeom prst="rect">
            <a:avLst/>
          </a:prstGeom>
          <a:noFill/>
        </p:spPr>
        <p:txBody>
          <a:bodyPr wrap="square" rtlCol="0">
            <a:spAutoFit/>
          </a:bodyPr>
          <a:lstStyle/>
          <a:p>
            <a:pPr marL="457200" indent="-457200">
              <a:lnSpc>
                <a:spcPts val="3860"/>
              </a:lnSpc>
              <a:buFont typeface="Arial" panose="020B0604020202020204" pitchFamily="34" charset="0"/>
              <a:buChar char="•"/>
            </a:pPr>
            <a:r>
              <a:rPr lang="en-GB" sz="2800">
                <a:solidFill>
                  <a:schemeClr val="bg1"/>
                </a:solidFill>
              </a:rPr>
              <a:t>Quick review of current roadmap</a:t>
            </a:r>
          </a:p>
          <a:p>
            <a:pPr marL="457200" indent="-457200">
              <a:lnSpc>
                <a:spcPts val="3860"/>
              </a:lnSpc>
              <a:buFont typeface="Arial" panose="020B0604020202020204" pitchFamily="34" charset="0"/>
              <a:buChar char="•"/>
            </a:pPr>
            <a:r>
              <a:rPr lang="en-GB" sz="2800">
                <a:solidFill>
                  <a:schemeClr val="bg1"/>
                </a:solidFill>
              </a:rPr>
              <a:t>Outcomes of 2023 CTO workshop</a:t>
            </a:r>
          </a:p>
          <a:p>
            <a:pPr marL="457200" indent="-457200">
              <a:lnSpc>
                <a:spcPts val="3860"/>
              </a:lnSpc>
              <a:buFont typeface="Arial" panose="020B0604020202020204" pitchFamily="34" charset="0"/>
              <a:buChar char="•"/>
            </a:pPr>
            <a:r>
              <a:rPr lang="en-GB" sz="2800">
                <a:solidFill>
                  <a:schemeClr val="bg1"/>
                </a:solidFill>
              </a:rPr>
              <a:t>Known continuing activities</a:t>
            </a:r>
          </a:p>
          <a:p>
            <a:pPr marL="457200" indent="-457200">
              <a:lnSpc>
                <a:spcPts val="3860"/>
              </a:lnSpc>
              <a:buFont typeface="Arial" panose="020B0604020202020204" pitchFamily="34" charset="0"/>
              <a:buChar char="•"/>
            </a:pPr>
            <a:r>
              <a:rPr lang="en-GB" sz="2800">
                <a:solidFill>
                  <a:schemeClr val="bg1"/>
                </a:solidFill>
              </a:rPr>
              <a:t>Proposed potential future topics </a:t>
            </a:r>
          </a:p>
        </p:txBody>
      </p:sp>
      <p:sp>
        <p:nvSpPr>
          <p:cNvPr id="8" name="TextBox 7">
            <a:extLst>
              <a:ext uri="{FF2B5EF4-FFF2-40B4-BE49-F238E27FC236}">
                <a16:creationId xmlns:a16="http://schemas.microsoft.com/office/drawing/2014/main" id="{991F1D4A-BD9F-3674-8D9F-5F25E4B1116C}"/>
              </a:ext>
            </a:extLst>
          </p:cNvPr>
          <p:cNvSpPr txBox="1"/>
          <p:nvPr/>
        </p:nvSpPr>
        <p:spPr>
          <a:xfrm>
            <a:off x="1177720" y="1396990"/>
            <a:ext cx="1796582" cy="707886"/>
          </a:xfrm>
          <a:prstGeom prst="rect">
            <a:avLst/>
          </a:prstGeom>
          <a:noFill/>
        </p:spPr>
        <p:txBody>
          <a:bodyPr wrap="none" rtlCol="0">
            <a:spAutoFit/>
          </a:bodyPr>
          <a:lstStyle/>
          <a:p>
            <a:r>
              <a:rPr lang="en-GB" sz="4000" b="1">
                <a:solidFill>
                  <a:srgbClr val="F4E200"/>
                </a:solidFill>
              </a:rPr>
              <a:t>Agenda</a:t>
            </a:r>
          </a:p>
        </p:txBody>
      </p:sp>
      <p:pic>
        <p:nvPicPr>
          <p:cNvPr id="9" name="Picture 8">
            <a:extLst>
              <a:ext uri="{FF2B5EF4-FFF2-40B4-BE49-F238E27FC236}">
                <a16:creationId xmlns:a16="http://schemas.microsoft.com/office/drawing/2014/main" id="{F843E950-E6B0-26EA-42D0-7B941145CD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0128188" y="673685"/>
            <a:ext cx="1432450" cy="689706"/>
          </a:xfrm>
          <a:prstGeom prst="rect">
            <a:avLst/>
          </a:prstGeom>
        </p:spPr>
      </p:pic>
    </p:spTree>
    <p:extLst>
      <p:ext uri="{BB962C8B-B14F-4D97-AF65-F5344CB8AC3E}">
        <p14:creationId xmlns:p14="http://schemas.microsoft.com/office/powerpoint/2010/main" val="4122502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BDC99-92FB-D870-EDB0-219AC7AA3B7C}"/>
              </a:ext>
            </a:extLst>
          </p:cNvPr>
          <p:cNvSpPr>
            <a:spLocks noGrp="1"/>
          </p:cNvSpPr>
          <p:nvPr>
            <p:ph type="title"/>
          </p:nvPr>
        </p:nvSpPr>
        <p:spPr>
          <a:xfrm>
            <a:off x="388264" y="633249"/>
            <a:ext cx="9920798" cy="752705"/>
          </a:xfrm>
        </p:spPr>
        <p:txBody>
          <a:bodyPr/>
          <a:lstStyle/>
          <a:p>
            <a:r>
              <a:rPr lang="en-GB"/>
              <a:t>Current roadmap Above-the-Net Services (baseline 2021, re-confirmed 2022)</a:t>
            </a:r>
          </a:p>
        </p:txBody>
      </p:sp>
      <p:sp>
        <p:nvSpPr>
          <p:cNvPr id="3" name="Slide Number Placeholder 2">
            <a:extLst>
              <a:ext uri="{FF2B5EF4-FFF2-40B4-BE49-F238E27FC236}">
                <a16:creationId xmlns:a16="http://schemas.microsoft.com/office/drawing/2014/main" id="{54899A5E-9296-8E1A-1DC9-0AB80A15A9D1}"/>
              </a:ext>
            </a:extLst>
          </p:cNvPr>
          <p:cNvSpPr>
            <a:spLocks noGrp="1"/>
          </p:cNvSpPr>
          <p:nvPr>
            <p:ph type="sldNum" sz="quarter" idx="4"/>
          </p:nvPr>
        </p:nvSpPr>
        <p:spPr/>
        <p:txBody>
          <a:bodyPr/>
          <a:lstStyle/>
          <a:p>
            <a:pPr defTabSz="914377"/>
            <a:fld id="{6FA41F67-6E16-BC4F-8A8C-42F359C0BCBA}" type="slidenum">
              <a:rPr lang="en-GB" smtClean="0"/>
              <a:pPr defTabSz="914377"/>
              <a:t>3</a:t>
            </a:fld>
            <a:endParaRPr lang="en-GB"/>
          </a:p>
        </p:txBody>
      </p:sp>
      <p:sp>
        <p:nvSpPr>
          <p:cNvPr id="4" name="Content Placeholder 3">
            <a:extLst>
              <a:ext uri="{FF2B5EF4-FFF2-40B4-BE49-F238E27FC236}">
                <a16:creationId xmlns:a16="http://schemas.microsoft.com/office/drawing/2014/main" id="{8D3113DD-F5B6-3D1B-7CCD-C24AA5A3F47C}"/>
              </a:ext>
            </a:extLst>
          </p:cNvPr>
          <p:cNvSpPr>
            <a:spLocks noGrp="1"/>
          </p:cNvSpPr>
          <p:nvPr>
            <p:ph idx="1"/>
          </p:nvPr>
        </p:nvSpPr>
        <p:spPr/>
        <p:txBody>
          <a:bodyPr/>
          <a:lstStyle/>
          <a:p>
            <a:pPr marL="0" indent="0" algn="ctr">
              <a:buNone/>
            </a:pPr>
            <a:r>
              <a:rPr lang="en-GB" i="1"/>
              <a:t>Do once what must otherwise be done many times.</a:t>
            </a:r>
          </a:p>
          <a:p>
            <a:pPr marL="0" indent="0" algn="ctr">
              <a:buNone/>
            </a:pPr>
            <a:r>
              <a:rPr lang="en-GB" i="1"/>
              <a:t>Do together what is hard to do alone.</a:t>
            </a:r>
          </a:p>
        </p:txBody>
      </p:sp>
      <p:sp>
        <p:nvSpPr>
          <p:cNvPr id="5" name="Rounded Rectangle 15">
            <a:extLst>
              <a:ext uri="{FF2B5EF4-FFF2-40B4-BE49-F238E27FC236}">
                <a16:creationId xmlns:a16="http://schemas.microsoft.com/office/drawing/2014/main" id="{41CA5AD0-6A3F-DAAC-E143-ADC00D6E7EC2}"/>
              </a:ext>
            </a:extLst>
          </p:cNvPr>
          <p:cNvSpPr/>
          <p:nvPr/>
        </p:nvSpPr>
        <p:spPr>
          <a:xfrm>
            <a:off x="1002983" y="3759152"/>
            <a:ext cx="2276126" cy="2192497"/>
          </a:xfrm>
          <a:prstGeom prst="roundRect">
            <a:avLst>
              <a:gd name="adj" fmla="val 869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b="1" err="1"/>
              <a:t>Maintain</a:t>
            </a:r>
            <a:r>
              <a:rPr lang="de-DE" b="1"/>
              <a:t> and support </a:t>
            </a:r>
            <a:r>
              <a:rPr lang="de-DE" b="1" err="1"/>
              <a:t>portfolio</a:t>
            </a:r>
            <a:r>
              <a:rPr lang="de-DE" b="1"/>
              <a:t> </a:t>
            </a:r>
            <a:r>
              <a:rPr lang="de-DE" b="1" err="1"/>
              <a:t>of</a:t>
            </a:r>
            <a:r>
              <a:rPr lang="de-DE" b="1"/>
              <a:t> </a:t>
            </a:r>
            <a:r>
              <a:rPr lang="de-DE" b="1" err="1"/>
              <a:t>services</a:t>
            </a:r>
            <a:endParaRPr lang="de-DE" b="1"/>
          </a:p>
          <a:p>
            <a:endParaRPr lang="de-DE"/>
          </a:p>
          <a:p>
            <a:endParaRPr lang="en-US"/>
          </a:p>
        </p:txBody>
      </p:sp>
      <p:sp>
        <p:nvSpPr>
          <p:cNvPr id="6" name="Rounded Rectangle 16">
            <a:extLst>
              <a:ext uri="{FF2B5EF4-FFF2-40B4-BE49-F238E27FC236}">
                <a16:creationId xmlns:a16="http://schemas.microsoft.com/office/drawing/2014/main" id="{DDB141E1-43F9-3E4F-6713-18C2A0039503}"/>
              </a:ext>
            </a:extLst>
          </p:cNvPr>
          <p:cNvSpPr/>
          <p:nvPr/>
        </p:nvSpPr>
        <p:spPr>
          <a:xfrm>
            <a:off x="3481707" y="3759152"/>
            <a:ext cx="2276126" cy="2192497"/>
          </a:xfrm>
          <a:prstGeom prst="roundRect">
            <a:avLst>
              <a:gd name="adj" fmla="val 869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b="1" err="1"/>
              <a:t>Ensure</a:t>
            </a:r>
            <a:r>
              <a:rPr lang="de-DE" b="1"/>
              <a:t> </a:t>
            </a:r>
            <a:r>
              <a:rPr lang="de-DE" b="1" err="1"/>
              <a:t>timely</a:t>
            </a:r>
            <a:r>
              <a:rPr lang="de-DE" b="1"/>
              <a:t> </a:t>
            </a:r>
            <a:br>
              <a:rPr lang="de-DE" b="1"/>
            </a:br>
            <a:r>
              <a:rPr lang="de-DE" b="1" err="1"/>
              <a:t>re-procurement</a:t>
            </a:r>
            <a:r>
              <a:rPr lang="de-DE" b="1"/>
              <a:t> </a:t>
            </a:r>
            <a:br>
              <a:rPr lang="de-DE" b="1"/>
            </a:br>
            <a:r>
              <a:rPr lang="de-DE" b="1" err="1"/>
              <a:t>of</a:t>
            </a:r>
            <a:r>
              <a:rPr lang="de-DE" b="1"/>
              <a:t> IaaS Cloud Framework</a:t>
            </a:r>
            <a:endParaRPr lang="en-US" b="1"/>
          </a:p>
        </p:txBody>
      </p:sp>
      <p:sp>
        <p:nvSpPr>
          <p:cNvPr id="7" name="Rounded Rectangle 17">
            <a:extLst>
              <a:ext uri="{FF2B5EF4-FFF2-40B4-BE49-F238E27FC236}">
                <a16:creationId xmlns:a16="http://schemas.microsoft.com/office/drawing/2014/main" id="{52E527F0-4B0B-D3AA-108E-FA61732C2D79}"/>
              </a:ext>
            </a:extLst>
          </p:cNvPr>
          <p:cNvSpPr/>
          <p:nvPr/>
        </p:nvSpPr>
        <p:spPr>
          <a:xfrm>
            <a:off x="8439155" y="3759151"/>
            <a:ext cx="2276126" cy="2192497"/>
          </a:xfrm>
          <a:prstGeom prst="roundRect">
            <a:avLst>
              <a:gd name="adj" fmla="val 8691"/>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b="1"/>
              <a:t>WebRTC </a:t>
            </a:r>
            <a:r>
              <a:rPr lang="de-DE" b="1" err="1"/>
              <a:t>videoconferencing</a:t>
            </a:r>
            <a:r>
              <a:rPr lang="de-DE" b="1"/>
              <a:t>, support </a:t>
            </a:r>
            <a:r>
              <a:rPr lang="de-DE" b="1" err="1"/>
              <a:t>for</a:t>
            </a:r>
            <a:r>
              <a:rPr lang="de-DE" b="1"/>
              <a:t> </a:t>
            </a:r>
            <a:r>
              <a:rPr lang="de-DE" b="1" err="1"/>
              <a:t>sustainable</a:t>
            </a:r>
            <a:r>
              <a:rPr lang="de-DE" b="1"/>
              <a:t> </a:t>
            </a:r>
            <a:r>
              <a:rPr lang="de-DE" b="1" err="1"/>
              <a:t>future</a:t>
            </a:r>
            <a:r>
              <a:rPr lang="de-DE" b="1"/>
              <a:t> </a:t>
            </a:r>
            <a:r>
              <a:rPr lang="de-DE" b="1" err="1"/>
              <a:t>for</a:t>
            </a:r>
            <a:r>
              <a:rPr lang="de-DE" b="1"/>
              <a:t> </a:t>
            </a:r>
            <a:r>
              <a:rPr lang="de-DE" b="1" err="1"/>
              <a:t>eduMEET</a:t>
            </a:r>
            <a:endParaRPr lang="en-US" b="1"/>
          </a:p>
        </p:txBody>
      </p:sp>
      <p:sp>
        <p:nvSpPr>
          <p:cNvPr id="8" name="Rounded Rectangle 18">
            <a:extLst>
              <a:ext uri="{FF2B5EF4-FFF2-40B4-BE49-F238E27FC236}">
                <a16:creationId xmlns:a16="http://schemas.microsoft.com/office/drawing/2014/main" id="{F181B51E-0493-D3C0-11D7-EAFD8D57F3D3}"/>
              </a:ext>
            </a:extLst>
          </p:cNvPr>
          <p:cNvSpPr/>
          <p:nvPr/>
        </p:nvSpPr>
        <p:spPr>
          <a:xfrm>
            <a:off x="5960431" y="3759151"/>
            <a:ext cx="2276126" cy="2192497"/>
          </a:xfrm>
          <a:prstGeom prst="roundRect">
            <a:avLst>
              <a:gd name="adj" fmla="val 869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b="1"/>
              <a:t>Cloud </a:t>
            </a:r>
            <a:r>
              <a:rPr lang="de-DE" b="1" err="1"/>
              <a:t>Strategy</a:t>
            </a:r>
            <a:r>
              <a:rPr lang="de-DE" b="1"/>
              <a:t> Development </a:t>
            </a:r>
            <a:br>
              <a:rPr lang="de-DE" b="1"/>
            </a:br>
            <a:r>
              <a:rPr lang="de-DE" b="1" err="1"/>
              <a:t>to</a:t>
            </a:r>
            <a:r>
              <a:rPr lang="de-DE" b="1"/>
              <a:t> </a:t>
            </a:r>
            <a:r>
              <a:rPr lang="de-DE" b="1" err="1"/>
              <a:t>include</a:t>
            </a:r>
            <a:r>
              <a:rPr lang="de-DE" b="1"/>
              <a:t> </a:t>
            </a:r>
            <a:br>
              <a:rPr lang="de-DE" b="1"/>
            </a:br>
            <a:r>
              <a:rPr lang="de-DE" b="1" err="1"/>
              <a:t>community</a:t>
            </a:r>
            <a:r>
              <a:rPr lang="de-DE" b="1"/>
              <a:t> </a:t>
            </a:r>
            <a:r>
              <a:rPr lang="de-DE" b="1" err="1"/>
              <a:t>cloud</a:t>
            </a:r>
            <a:endParaRPr lang="en-US" b="1"/>
          </a:p>
        </p:txBody>
      </p:sp>
    </p:spTree>
    <p:extLst>
      <p:ext uri="{BB962C8B-B14F-4D97-AF65-F5344CB8AC3E}">
        <p14:creationId xmlns:p14="http://schemas.microsoft.com/office/powerpoint/2010/main" val="1168910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F1FAFC3-476F-990A-2865-6858C6DEBDC3}"/>
              </a:ext>
            </a:extLst>
          </p:cNvPr>
          <p:cNvSpPr/>
          <p:nvPr/>
        </p:nvSpPr>
        <p:spPr>
          <a:xfrm>
            <a:off x="152264" y="1329070"/>
            <a:ext cx="11593433" cy="2838893"/>
          </a:xfrm>
          <a:prstGeom prst="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O"/>
          </a:p>
        </p:txBody>
      </p:sp>
      <p:sp>
        <p:nvSpPr>
          <p:cNvPr id="13" name="Rounded Rectangle 12">
            <a:extLst>
              <a:ext uri="{FF2B5EF4-FFF2-40B4-BE49-F238E27FC236}">
                <a16:creationId xmlns:a16="http://schemas.microsoft.com/office/drawing/2014/main" id="{17B241CB-46FA-AFAB-391D-D9E42D77C2EA}"/>
              </a:ext>
            </a:extLst>
          </p:cNvPr>
          <p:cNvSpPr/>
          <p:nvPr/>
        </p:nvSpPr>
        <p:spPr>
          <a:xfrm>
            <a:off x="4625971" y="1539345"/>
            <a:ext cx="2276126" cy="2345971"/>
          </a:xfrm>
          <a:prstGeom prst="roundRect">
            <a:avLst>
              <a:gd name="adj" fmla="val 8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2775DBAD-87D1-B16B-83CB-1E2633F6FBBE}"/>
              </a:ext>
            </a:extLst>
          </p:cNvPr>
          <p:cNvSpPr/>
          <p:nvPr/>
        </p:nvSpPr>
        <p:spPr>
          <a:xfrm>
            <a:off x="7138778" y="1526299"/>
            <a:ext cx="2276126" cy="2345971"/>
          </a:xfrm>
          <a:prstGeom prst="roundRect">
            <a:avLst>
              <a:gd name="adj" fmla="val 8691"/>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a:extLst>
              <a:ext uri="{FF2B5EF4-FFF2-40B4-BE49-F238E27FC236}">
                <a16:creationId xmlns:a16="http://schemas.microsoft.com/office/drawing/2014/main" id="{077C6156-CB0D-B6FE-81A3-F072D0ADE027}"/>
              </a:ext>
            </a:extLst>
          </p:cNvPr>
          <p:cNvSpPr/>
          <p:nvPr/>
        </p:nvSpPr>
        <p:spPr>
          <a:xfrm>
            <a:off x="2147247" y="4700035"/>
            <a:ext cx="1686769" cy="1704864"/>
          </a:xfrm>
          <a:prstGeom prst="roundRect">
            <a:avLst>
              <a:gd name="adj" fmla="val 869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Rounded Rectangle 16">
            <a:extLst>
              <a:ext uri="{FF2B5EF4-FFF2-40B4-BE49-F238E27FC236}">
                <a16:creationId xmlns:a16="http://schemas.microsoft.com/office/drawing/2014/main" id="{B3F35FEB-86F2-522D-C446-D6712E28080C}"/>
              </a:ext>
            </a:extLst>
          </p:cNvPr>
          <p:cNvSpPr/>
          <p:nvPr/>
        </p:nvSpPr>
        <p:spPr>
          <a:xfrm>
            <a:off x="6148261" y="4700035"/>
            <a:ext cx="1686769" cy="1704864"/>
          </a:xfrm>
          <a:prstGeom prst="roundRect">
            <a:avLst>
              <a:gd name="adj" fmla="val 869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8" name="Rounded Rectangle 17">
            <a:extLst>
              <a:ext uri="{FF2B5EF4-FFF2-40B4-BE49-F238E27FC236}">
                <a16:creationId xmlns:a16="http://schemas.microsoft.com/office/drawing/2014/main" id="{8378389A-051C-23F6-92EA-23A6185C5CB1}"/>
              </a:ext>
            </a:extLst>
          </p:cNvPr>
          <p:cNvSpPr/>
          <p:nvPr/>
        </p:nvSpPr>
        <p:spPr>
          <a:xfrm>
            <a:off x="8014073" y="4700035"/>
            <a:ext cx="1686769" cy="1704864"/>
          </a:xfrm>
          <a:prstGeom prst="roundRect">
            <a:avLst>
              <a:gd name="adj" fmla="val 86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Rounded Rectangle 18">
            <a:extLst>
              <a:ext uri="{FF2B5EF4-FFF2-40B4-BE49-F238E27FC236}">
                <a16:creationId xmlns:a16="http://schemas.microsoft.com/office/drawing/2014/main" id="{900B0A40-A543-3BAE-A5FF-C09DF3E7A4A8}"/>
              </a:ext>
            </a:extLst>
          </p:cNvPr>
          <p:cNvSpPr/>
          <p:nvPr/>
        </p:nvSpPr>
        <p:spPr>
          <a:xfrm>
            <a:off x="9879885" y="4700035"/>
            <a:ext cx="1686769" cy="1704864"/>
          </a:xfrm>
          <a:prstGeom prst="roundRect">
            <a:avLst>
              <a:gd name="adj" fmla="val 869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 name="Rounded Rectangle 3">
            <a:extLst>
              <a:ext uri="{FF2B5EF4-FFF2-40B4-BE49-F238E27FC236}">
                <a16:creationId xmlns:a16="http://schemas.microsoft.com/office/drawing/2014/main" id="{26A47DCC-0C33-13DB-EC35-C21AA478E90B}"/>
              </a:ext>
            </a:extLst>
          </p:cNvPr>
          <p:cNvSpPr/>
          <p:nvPr/>
        </p:nvSpPr>
        <p:spPr>
          <a:xfrm>
            <a:off x="2147247" y="1539345"/>
            <a:ext cx="2276126" cy="2345971"/>
          </a:xfrm>
          <a:prstGeom prst="roundRect">
            <a:avLst>
              <a:gd name="adj" fmla="val 869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17126E-D700-217F-3F9C-8288EB09B0D6}"/>
              </a:ext>
            </a:extLst>
          </p:cNvPr>
          <p:cNvSpPr>
            <a:spLocks noGrp="1"/>
          </p:cNvSpPr>
          <p:nvPr>
            <p:ph type="title"/>
          </p:nvPr>
        </p:nvSpPr>
        <p:spPr>
          <a:xfrm>
            <a:off x="924273" y="711810"/>
            <a:ext cx="10218647" cy="752705"/>
          </a:xfrm>
        </p:spPr>
        <p:txBody>
          <a:bodyPr/>
          <a:lstStyle/>
          <a:p>
            <a:r>
              <a:rPr lang="de-DE" sz="2800" dirty="0" err="1"/>
              <a:t>Proposed</a:t>
            </a:r>
            <a:r>
              <a:rPr lang="de-DE" sz="2800" dirty="0"/>
              <a:t> Potential Future Topics </a:t>
            </a:r>
            <a:r>
              <a:rPr lang="de-DE" sz="2800" dirty="0" err="1"/>
              <a:t>for</a:t>
            </a:r>
            <a:r>
              <a:rPr lang="de-DE" sz="2800" dirty="0"/>
              <a:t> Above-Net Collective Action</a:t>
            </a:r>
            <a:endParaRPr lang="en-GB" sz="2800" dirty="0"/>
          </a:p>
        </p:txBody>
      </p:sp>
      <p:sp>
        <p:nvSpPr>
          <p:cNvPr id="3" name="Slide Number Placeholder 2">
            <a:extLst>
              <a:ext uri="{FF2B5EF4-FFF2-40B4-BE49-F238E27FC236}">
                <a16:creationId xmlns:a16="http://schemas.microsoft.com/office/drawing/2014/main" id="{C210B5B1-2B3B-6A97-EE74-1602945F3E23}"/>
              </a:ext>
            </a:extLst>
          </p:cNvPr>
          <p:cNvSpPr>
            <a:spLocks noGrp="1"/>
          </p:cNvSpPr>
          <p:nvPr>
            <p:ph type="sldNum" sz="quarter" idx="4"/>
          </p:nvPr>
        </p:nvSpPr>
        <p:spPr/>
        <p:txBody>
          <a:bodyPr/>
          <a:lstStyle/>
          <a:p>
            <a:pPr defTabSz="914377"/>
            <a:fld id="{6FA41F67-6E16-BC4F-8A8C-42F359C0BCBA}" type="slidenum">
              <a:rPr lang="en-GB" smtClean="0"/>
              <a:pPr defTabSz="914377"/>
              <a:t>4</a:t>
            </a:fld>
            <a:endParaRPr lang="en-GB"/>
          </a:p>
        </p:txBody>
      </p:sp>
      <p:sp>
        <p:nvSpPr>
          <p:cNvPr id="5" name="Content Placeholder 1">
            <a:extLst>
              <a:ext uri="{FF2B5EF4-FFF2-40B4-BE49-F238E27FC236}">
                <a16:creationId xmlns:a16="http://schemas.microsoft.com/office/drawing/2014/main" id="{F0DA281E-DF30-107F-95D1-6D425D3D6A2C}"/>
              </a:ext>
            </a:extLst>
          </p:cNvPr>
          <p:cNvSpPr>
            <a:spLocks noGrp="1"/>
          </p:cNvSpPr>
          <p:nvPr>
            <p:ph idx="1"/>
          </p:nvPr>
        </p:nvSpPr>
        <p:spPr>
          <a:xfrm>
            <a:off x="2203094" y="1760965"/>
            <a:ext cx="2127949" cy="1668035"/>
          </a:xfrm>
        </p:spPr>
        <p:txBody>
          <a:bodyPr>
            <a:noAutofit/>
          </a:bodyPr>
          <a:lstStyle/>
          <a:p>
            <a:pPr marL="0" indent="0">
              <a:lnSpc>
                <a:spcPct val="100000"/>
              </a:lnSpc>
              <a:buFont typeface="Arial" panose="020B0604020202020204" pitchFamily="34" charset="0"/>
              <a:buNone/>
            </a:pPr>
            <a:r>
              <a:rPr lang="en-GB" sz="2000" b="1" dirty="0">
                <a:solidFill>
                  <a:schemeClr val="bg1"/>
                </a:solidFill>
              </a:rPr>
              <a:t>Research data-set mobility service on-top of network</a:t>
            </a:r>
          </a:p>
        </p:txBody>
      </p:sp>
      <p:sp>
        <p:nvSpPr>
          <p:cNvPr id="7" name="Content Placeholder 1">
            <a:extLst>
              <a:ext uri="{FF2B5EF4-FFF2-40B4-BE49-F238E27FC236}">
                <a16:creationId xmlns:a16="http://schemas.microsoft.com/office/drawing/2014/main" id="{8E8F79DA-61C5-1AC6-1ECF-6C213983C4D9}"/>
              </a:ext>
            </a:extLst>
          </p:cNvPr>
          <p:cNvSpPr txBox="1">
            <a:spLocks/>
          </p:cNvSpPr>
          <p:nvPr/>
        </p:nvSpPr>
        <p:spPr>
          <a:xfrm>
            <a:off x="8243546" y="4953806"/>
            <a:ext cx="1289388" cy="11717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600" b="1">
                <a:solidFill>
                  <a:schemeClr val="tx1"/>
                </a:solidFill>
              </a:rPr>
              <a:t>Research Data and EOSC coordination</a:t>
            </a:r>
          </a:p>
        </p:txBody>
      </p:sp>
      <p:sp>
        <p:nvSpPr>
          <p:cNvPr id="8" name="Content Placeholder 1">
            <a:extLst>
              <a:ext uri="{FF2B5EF4-FFF2-40B4-BE49-F238E27FC236}">
                <a16:creationId xmlns:a16="http://schemas.microsoft.com/office/drawing/2014/main" id="{C048C7D6-42B6-9D8C-9FC4-A2E46FA9EFA0}"/>
              </a:ext>
            </a:extLst>
          </p:cNvPr>
          <p:cNvSpPr txBox="1">
            <a:spLocks/>
          </p:cNvSpPr>
          <p:nvPr/>
        </p:nvSpPr>
        <p:spPr>
          <a:xfrm>
            <a:off x="10058928" y="4928700"/>
            <a:ext cx="1686769" cy="111423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800" b="1">
                <a:solidFill>
                  <a:schemeClr val="tx1"/>
                </a:solidFill>
              </a:rPr>
              <a:t>Joint commercial activities</a:t>
            </a:r>
            <a:br>
              <a:rPr lang="en-GB" sz="1800" b="1">
                <a:solidFill>
                  <a:schemeClr val="tx1"/>
                </a:solidFill>
              </a:rPr>
            </a:br>
            <a:r>
              <a:rPr lang="en-GB" sz="1800" b="1">
                <a:solidFill>
                  <a:schemeClr val="tx1"/>
                </a:solidFill>
              </a:rPr>
              <a:t>(EOSC)</a:t>
            </a:r>
          </a:p>
        </p:txBody>
      </p:sp>
      <p:sp>
        <p:nvSpPr>
          <p:cNvPr id="9" name="Content Placeholder 1">
            <a:extLst>
              <a:ext uri="{FF2B5EF4-FFF2-40B4-BE49-F238E27FC236}">
                <a16:creationId xmlns:a16="http://schemas.microsoft.com/office/drawing/2014/main" id="{0F9952E6-F3F0-A456-B71A-4C124A45C0B5}"/>
              </a:ext>
            </a:extLst>
          </p:cNvPr>
          <p:cNvSpPr txBox="1">
            <a:spLocks/>
          </p:cNvSpPr>
          <p:nvPr/>
        </p:nvSpPr>
        <p:spPr>
          <a:xfrm>
            <a:off x="6287414" y="4928700"/>
            <a:ext cx="1481141" cy="12793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800" b="1">
                <a:solidFill>
                  <a:schemeClr val="tx1"/>
                </a:solidFill>
              </a:rPr>
              <a:t>Education</a:t>
            </a:r>
            <a:r>
              <a:rPr lang="en-GB" sz="1400" b="1">
                <a:solidFill>
                  <a:schemeClr val="tx1"/>
                </a:solidFill>
              </a:rPr>
              <a:t> interoperability</a:t>
            </a:r>
          </a:p>
        </p:txBody>
      </p:sp>
      <p:sp>
        <p:nvSpPr>
          <p:cNvPr id="10" name="Content Placeholder 1">
            <a:extLst>
              <a:ext uri="{FF2B5EF4-FFF2-40B4-BE49-F238E27FC236}">
                <a16:creationId xmlns:a16="http://schemas.microsoft.com/office/drawing/2014/main" id="{15ADDA3A-0ADD-0D28-DE10-4D4F3FC9A94E}"/>
              </a:ext>
            </a:extLst>
          </p:cNvPr>
          <p:cNvSpPr txBox="1">
            <a:spLocks/>
          </p:cNvSpPr>
          <p:nvPr/>
        </p:nvSpPr>
        <p:spPr>
          <a:xfrm>
            <a:off x="7264639" y="1735562"/>
            <a:ext cx="2033521" cy="17435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b="1">
                <a:solidFill>
                  <a:schemeClr val="bg1"/>
                </a:solidFill>
              </a:rPr>
              <a:t>Pan-European Sovereign research data object-storage</a:t>
            </a:r>
          </a:p>
        </p:txBody>
      </p:sp>
      <p:sp>
        <p:nvSpPr>
          <p:cNvPr id="11" name="Content Placeholder 1">
            <a:extLst>
              <a:ext uri="{FF2B5EF4-FFF2-40B4-BE49-F238E27FC236}">
                <a16:creationId xmlns:a16="http://schemas.microsoft.com/office/drawing/2014/main" id="{3518A570-9DF3-76CF-A30A-F00F8BB5A450}"/>
              </a:ext>
            </a:extLst>
          </p:cNvPr>
          <p:cNvSpPr txBox="1">
            <a:spLocks/>
          </p:cNvSpPr>
          <p:nvPr/>
        </p:nvSpPr>
        <p:spPr>
          <a:xfrm>
            <a:off x="2196525" y="4922317"/>
            <a:ext cx="1913707" cy="11142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800" b="1" err="1">
                <a:solidFill>
                  <a:schemeClr val="bg1"/>
                </a:solidFill>
              </a:rPr>
              <a:t>eduMEET</a:t>
            </a:r>
            <a:r>
              <a:rPr lang="en-GB" sz="1800" b="1">
                <a:solidFill>
                  <a:schemeClr val="bg1"/>
                </a:solidFill>
              </a:rPr>
              <a:t> </a:t>
            </a:r>
            <a:br>
              <a:rPr lang="en-GB" sz="1800" b="1">
                <a:solidFill>
                  <a:schemeClr val="bg1"/>
                </a:solidFill>
              </a:rPr>
            </a:br>
            <a:r>
              <a:rPr lang="en-GB" sz="1800" b="1">
                <a:solidFill>
                  <a:schemeClr val="bg1"/>
                </a:solidFill>
              </a:rPr>
              <a:t>federation</a:t>
            </a:r>
          </a:p>
        </p:txBody>
      </p:sp>
      <p:sp>
        <p:nvSpPr>
          <p:cNvPr id="12" name="Content Placeholder 1">
            <a:extLst>
              <a:ext uri="{FF2B5EF4-FFF2-40B4-BE49-F238E27FC236}">
                <a16:creationId xmlns:a16="http://schemas.microsoft.com/office/drawing/2014/main" id="{BFDF59B5-17E6-1C52-A648-F79F24E2CBCD}"/>
              </a:ext>
            </a:extLst>
          </p:cNvPr>
          <p:cNvSpPr txBox="1">
            <a:spLocks/>
          </p:cNvSpPr>
          <p:nvPr/>
        </p:nvSpPr>
        <p:spPr>
          <a:xfrm>
            <a:off x="4762320" y="1735562"/>
            <a:ext cx="2089501" cy="18275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b="1">
                <a:solidFill>
                  <a:schemeClr val="bg1"/>
                </a:solidFill>
              </a:rPr>
              <a:t>Common PaaS cloud middleware for integrated Trusted Research</a:t>
            </a:r>
          </a:p>
        </p:txBody>
      </p:sp>
      <p:sp>
        <p:nvSpPr>
          <p:cNvPr id="20" name="Rounded Rectangle 16">
            <a:extLst>
              <a:ext uri="{FF2B5EF4-FFF2-40B4-BE49-F238E27FC236}">
                <a16:creationId xmlns:a16="http://schemas.microsoft.com/office/drawing/2014/main" id="{8D1A623D-2950-3439-1459-3251A30458AB}"/>
              </a:ext>
            </a:extLst>
          </p:cNvPr>
          <p:cNvSpPr/>
          <p:nvPr/>
        </p:nvSpPr>
        <p:spPr>
          <a:xfrm>
            <a:off x="4030367" y="4701562"/>
            <a:ext cx="1686769" cy="1704864"/>
          </a:xfrm>
          <a:prstGeom prst="roundRect">
            <a:avLst>
              <a:gd name="adj" fmla="val 869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Content Placeholder 1">
            <a:extLst>
              <a:ext uri="{FF2B5EF4-FFF2-40B4-BE49-F238E27FC236}">
                <a16:creationId xmlns:a16="http://schemas.microsoft.com/office/drawing/2014/main" id="{DD7F363B-FD02-A4C4-CDAB-8771499FA505}"/>
              </a:ext>
            </a:extLst>
          </p:cNvPr>
          <p:cNvSpPr txBox="1">
            <a:spLocks/>
          </p:cNvSpPr>
          <p:nvPr/>
        </p:nvSpPr>
        <p:spPr>
          <a:xfrm>
            <a:off x="4152312" y="4923844"/>
            <a:ext cx="1686769" cy="11142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800" b="1">
                <a:solidFill>
                  <a:schemeClr val="bg1"/>
                </a:solidFill>
              </a:rPr>
              <a:t>AI expertise and NREN support</a:t>
            </a:r>
          </a:p>
        </p:txBody>
      </p:sp>
      <p:cxnSp>
        <p:nvCxnSpPr>
          <p:cNvPr id="23" name="Gerader Verbinder 22">
            <a:extLst>
              <a:ext uri="{FF2B5EF4-FFF2-40B4-BE49-F238E27FC236}">
                <a16:creationId xmlns:a16="http://schemas.microsoft.com/office/drawing/2014/main" id="{33E0EB43-0228-DEE8-A59D-2508253B2CF5}"/>
              </a:ext>
            </a:extLst>
          </p:cNvPr>
          <p:cNvCxnSpPr/>
          <p:nvPr/>
        </p:nvCxnSpPr>
        <p:spPr>
          <a:xfrm>
            <a:off x="846438" y="4306330"/>
            <a:ext cx="10657703"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feld 23">
            <a:extLst>
              <a:ext uri="{FF2B5EF4-FFF2-40B4-BE49-F238E27FC236}">
                <a16:creationId xmlns:a16="http://schemas.microsoft.com/office/drawing/2014/main" id="{2A7F5A42-84EA-5707-0484-A44BCF3261B2}"/>
              </a:ext>
            </a:extLst>
          </p:cNvPr>
          <p:cNvSpPr txBox="1"/>
          <p:nvPr/>
        </p:nvSpPr>
        <p:spPr>
          <a:xfrm>
            <a:off x="152264" y="2226277"/>
            <a:ext cx="2037417" cy="1415772"/>
          </a:xfrm>
          <a:prstGeom prst="rect">
            <a:avLst/>
          </a:prstGeom>
          <a:noFill/>
        </p:spPr>
        <p:txBody>
          <a:bodyPr wrap="none" rtlCol="0">
            <a:spAutoFit/>
          </a:bodyPr>
          <a:lstStyle/>
          <a:p>
            <a:r>
              <a:rPr lang="de-DE" dirty="0"/>
              <a:t>Heavy </a:t>
            </a:r>
            <a:r>
              <a:rPr lang="de-DE" dirty="0" err="1"/>
              <a:t>lift</a:t>
            </a:r>
            <a:r>
              <a:rPr lang="de-DE" dirty="0"/>
              <a:t>, </a:t>
            </a:r>
            <a:br>
              <a:rPr lang="de-DE" dirty="0"/>
            </a:br>
            <a:r>
              <a:rPr lang="de-DE" dirty="0" err="1"/>
              <a:t>long</a:t>
            </a:r>
            <a:r>
              <a:rPr lang="de-DE" dirty="0"/>
              <a:t>-term </a:t>
            </a:r>
            <a:r>
              <a:rPr lang="de-DE" dirty="0" err="1"/>
              <a:t>payoff</a:t>
            </a:r>
            <a:r>
              <a:rPr lang="de-DE" dirty="0"/>
              <a:t>|</a:t>
            </a:r>
          </a:p>
          <a:p>
            <a:endParaRPr lang="de-DE" dirty="0"/>
          </a:p>
          <a:p>
            <a:r>
              <a:rPr lang="de-DE" sz="1600" b="1" dirty="0"/>
              <a:t>In GN5-2: </a:t>
            </a:r>
            <a:br>
              <a:rPr lang="de-DE" sz="1600" b="1" dirty="0"/>
            </a:br>
            <a:r>
              <a:rPr lang="de-DE" sz="1600" b="1" dirty="0" err="1"/>
              <a:t>concept</a:t>
            </a:r>
            <a:r>
              <a:rPr lang="de-DE" sz="1600" b="1" dirty="0"/>
              <a:t> </a:t>
            </a:r>
            <a:r>
              <a:rPr lang="de-DE" sz="1600" b="1" dirty="0" err="1"/>
              <a:t>development</a:t>
            </a:r>
            <a:endParaRPr lang="en-US" sz="1600" b="1" dirty="0"/>
          </a:p>
        </p:txBody>
      </p:sp>
      <p:sp>
        <p:nvSpPr>
          <p:cNvPr id="25" name="Textfeld 24">
            <a:extLst>
              <a:ext uri="{FF2B5EF4-FFF2-40B4-BE49-F238E27FC236}">
                <a16:creationId xmlns:a16="http://schemas.microsoft.com/office/drawing/2014/main" id="{A4BA8995-9756-D48C-33B5-9BDBF9E6F7FE}"/>
              </a:ext>
            </a:extLst>
          </p:cNvPr>
          <p:cNvSpPr txBox="1"/>
          <p:nvPr/>
        </p:nvSpPr>
        <p:spPr>
          <a:xfrm>
            <a:off x="192594" y="5068092"/>
            <a:ext cx="1560748" cy="646331"/>
          </a:xfrm>
          <a:prstGeom prst="rect">
            <a:avLst/>
          </a:prstGeom>
          <a:noFill/>
        </p:spPr>
        <p:txBody>
          <a:bodyPr wrap="none" rtlCol="0">
            <a:spAutoFit/>
          </a:bodyPr>
          <a:lstStyle/>
          <a:p>
            <a:r>
              <a:rPr lang="de-DE"/>
              <a:t>Medium-term</a:t>
            </a:r>
            <a:br>
              <a:rPr lang="de-DE"/>
            </a:br>
            <a:endParaRPr lang="en-US"/>
          </a:p>
        </p:txBody>
      </p:sp>
      <p:sp>
        <p:nvSpPr>
          <p:cNvPr id="15" name="Textfeld 14">
            <a:extLst>
              <a:ext uri="{FF2B5EF4-FFF2-40B4-BE49-F238E27FC236}">
                <a16:creationId xmlns:a16="http://schemas.microsoft.com/office/drawing/2014/main" id="{FB717142-1714-5C05-430D-B8F6D82F0957}"/>
              </a:ext>
            </a:extLst>
          </p:cNvPr>
          <p:cNvSpPr txBox="1"/>
          <p:nvPr/>
        </p:nvSpPr>
        <p:spPr>
          <a:xfrm>
            <a:off x="6902097" y="6429271"/>
            <a:ext cx="3782446" cy="369332"/>
          </a:xfrm>
          <a:prstGeom prst="rect">
            <a:avLst/>
          </a:prstGeom>
          <a:noFill/>
        </p:spPr>
        <p:txBody>
          <a:bodyPr wrap="none" rtlCol="0">
            <a:spAutoFit/>
          </a:bodyPr>
          <a:lstStyle/>
          <a:p>
            <a:r>
              <a:rPr lang="de-DE"/>
              <a:t>Valuable, but </a:t>
            </a:r>
            <a:r>
              <a:rPr lang="de-DE" err="1"/>
              <a:t>unclear</a:t>
            </a:r>
            <a:r>
              <a:rPr lang="de-DE"/>
              <a:t> </a:t>
            </a:r>
            <a:r>
              <a:rPr lang="de-DE" err="1"/>
              <a:t>if</a:t>
            </a:r>
            <a:r>
              <a:rPr lang="de-DE"/>
              <a:t> </a:t>
            </a:r>
            <a:r>
              <a:rPr lang="de-DE" err="1"/>
              <a:t>best</a:t>
            </a:r>
            <a:r>
              <a:rPr lang="de-DE"/>
              <a:t> fit in WP4</a:t>
            </a:r>
            <a:endParaRPr lang="en-US"/>
          </a:p>
        </p:txBody>
      </p:sp>
    </p:spTree>
    <p:extLst>
      <p:ext uri="{BB962C8B-B14F-4D97-AF65-F5344CB8AC3E}">
        <p14:creationId xmlns:p14="http://schemas.microsoft.com/office/powerpoint/2010/main" val="2485649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DF045E-2862-0A13-E09D-2BC2875F9311}"/>
              </a:ext>
            </a:extLst>
          </p:cNvPr>
          <p:cNvSpPr>
            <a:spLocks noGrp="1"/>
          </p:cNvSpPr>
          <p:nvPr>
            <p:ph type="title"/>
          </p:nvPr>
        </p:nvSpPr>
        <p:spPr>
          <a:xfrm>
            <a:off x="410351" y="677422"/>
            <a:ext cx="9390692" cy="752705"/>
          </a:xfrm>
        </p:spPr>
        <p:txBody>
          <a:bodyPr/>
          <a:lstStyle/>
          <a:p>
            <a:r>
              <a:rPr lang="en-US" sz="1900">
                <a:solidFill>
                  <a:srgbClr val="1F4E79"/>
                </a:solidFill>
                <a:ea typeface="+mn-lt"/>
                <a:cs typeface="+mn-lt"/>
              </a:rPr>
              <a:t>Long-term “heavy-lift” topics (in GN5-2, first concept development): </a:t>
            </a:r>
            <a:endParaRPr lang="en-US"/>
          </a:p>
        </p:txBody>
      </p:sp>
      <p:sp>
        <p:nvSpPr>
          <p:cNvPr id="3" name="Foliennummernplatzhalter 2">
            <a:extLst>
              <a:ext uri="{FF2B5EF4-FFF2-40B4-BE49-F238E27FC236}">
                <a16:creationId xmlns:a16="http://schemas.microsoft.com/office/drawing/2014/main" id="{AA21090A-47C1-7A44-1095-C71BEE2DDF2D}"/>
              </a:ext>
            </a:extLst>
          </p:cNvPr>
          <p:cNvSpPr>
            <a:spLocks noGrp="1"/>
          </p:cNvSpPr>
          <p:nvPr>
            <p:ph type="sldNum" sz="quarter" idx="4"/>
          </p:nvPr>
        </p:nvSpPr>
        <p:spPr/>
        <p:txBody>
          <a:bodyPr/>
          <a:lstStyle/>
          <a:p>
            <a:pPr defTabSz="914377"/>
            <a:fld id="{6FA41F67-6E16-BC4F-8A8C-42F359C0BCBA}" type="slidenum">
              <a:rPr lang="en-GB" smtClean="0"/>
              <a:pPr defTabSz="914377"/>
              <a:t>5</a:t>
            </a:fld>
            <a:endParaRPr lang="en-GB"/>
          </a:p>
        </p:txBody>
      </p:sp>
      <p:sp>
        <p:nvSpPr>
          <p:cNvPr id="4" name="Inhaltsplatzhalter 3">
            <a:extLst>
              <a:ext uri="{FF2B5EF4-FFF2-40B4-BE49-F238E27FC236}">
                <a16:creationId xmlns:a16="http://schemas.microsoft.com/office/drawing/2014/main" id="{0CD5D81C-74B3-E5D1-F0F5-5915F06AB44D}"/>
              </a:ext>
            </a:extLst>
          </p:cNvPr>
          <p:cNvSpPr>
            <a:spLocks noGrp="1"/>
          </p:cNvSpPr>
          <p:nvPr>
            <p:ph idx="1"/>
          </p:nvPr>
        </p:nvSpPr>
        <p:spPr/>
        <p:txBody>
          <a:bodyPr vert="horz" lIns="91440" tIns="45720" rIns="91440" bIns="45720" rtlCol="0" anchor="t">
            <a:normAutofit fontScale="77500" lnSpcReduction="20000"/>
          </a:bodyPr>
          <a:lstStyle/>
          <a:p>
            <a:pPr marL="0" indent="0">
              <a:buNone/>
            </a:pPr>
            <a:endParaRPr lang="en-GB">
              <a:cs typeface="Calibri"/>
            </a:endParaRPr>
          </a:p>
          <a:p>
            <a:r>
              <a:rPr lang="en-GB"/>
              <a:t>A higher-level research data mobility service for the middle-ground data transfers (0.5TB &lt; X &lt; 1PB), e.g. Research Infrastructures, Research Data Repositories, interfacing with HPC. Abstract away many of the challenges around point-to-point data transfers, allow users to move on from Bits and files to managing datasets. Optimises exploitation of the network infrastructure and apparent value to those users. </a:t>
            </a:r>
            <a:endParaRPr lang="en-US"/>
          </a:p>
          <a:p>
            <a:endParaRPr lang="en-GB"/>
          </a:p>
          <a:p>
            <a:r>
              <a:rPr lang="en-GB"/>
              <a:t>A common baseline suite for Platform-as-a-Service cloud research data environments, integrating NREN services such as T&amp;I and security by design, deployable to any Infrastructure Cloud (commercial or community), offering Virtual/Trusted Research Environment functionality to end-users. </a:t>
            </a:r>
          </a:p>
          <a:p>
            <a:pPr marL="0" indent="0">
              <a:buNone/>
            </a:pPr>
            <a:endParaRPr lang="en-GB"/>
          </a:p>
          <a:p>
            <a:r>
              <a:rPr lang="en-GB"/>
              <a:t>A Pan-European infrastructure for sovereign research data storage, built on a unified hardware platform collectively procured, offering simple object-storage interfaces. Delivers a sovereign solution for storage, capitalises on scale efficiencies and collective procurement capability of GÉANT community, enables temporary and flexible use of non-sovereign platforms for data processing and generating value while knowing a copy of the data is safe.</a:t>
            </a:r>
          </a:p>
          <a:p>
            <a:endParaRPr lang="en-GB"/>
          </a:p>
        </p:txBody>
      </p:sp>
    </p:spTree>
    <p:extLst>
      <p:ext uri="{BB962C8B-B14F-4D97-AF65-F5344CB8AC3E}">
        <p14:creationId xmlns:p14="http://schemas.microsoft.com/office/powerpoint/2010/main" val="2721140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5A1B0-EED7-867C-8BE0-194B3F8BD1D6}"/>
              </a:ext>
            </a:extLst>
          </p:cNvPr>
          <p:cNvSpPr>
            <a:spLocks noGrp="1"/>
          </p:cNvSpPr>
          <p:nvPr>
            <p:ph type="title"/>
          </p:nvPr>
        </p:nvSpPr>
        <p:spPr>
          <a:xfrm>
            <a:off x="454525" y="390292"/>
            <a:ext cx="9390692" cy="752705"/>
          </a:xfrm>
        </p:spPr>
        <p:txBody>
          <a:bodyPr anchor="ctr">
            <a:normAutofit/>
          </a:bodyPr>
          <a:lstStyle/>
          <a:p>
            <a:r>
              <a:rPr lang="en-US" sz="2400" dirty="0"/>
              <a:t>Long-term Heavy-lift Topics in GN5-1 (First Concept Development) 1/3</a:t>
            </a:r>
            <a:endParaRPr lang="en-US" dirty="0"/>
          </a:p>
        </p:txBody>
      </p:sp>
      <p:sp>
        <p:nvSpPr>
          <p:cNvPr id="3" name="Slide Number Placeholder 2">
            <a:extLst>
              <a:ext uri="{FF2B5EF4-FFF2-40B4-BE49-F238E27FC236}">
                <a16:creationId xmlns:a16="http://schemas.microsoft.com/office/drawing/2014/main" id="{6C1B8C93-3672-6F2C-0EC7-6B997ED0C403}"/>
              </a:ext>
            </a:extLst>
          </p:cNvPr>
          <p:cNvSpPr>
            <a:spLocks noGrp="1"/>
          </p:cNvSpPr>
          <p:nvPr>
            <p:ph type="sldNum" sz="quarter" idx="4"/>
          </p:nvPr>
        </p:nvSpPr>
        <p:spPr>
          <a:xfrm>
            <a:off x="11452675" y="6502153"/>
            <a:ext cx="569600" cy="321399"/>
          </a:xfrm>
        </p:spPr>
        <p:txBody>
          <a:bodyPr>
            <a:normAutofit/>
          </a:bodyPr>
          <a:lstStyle/>
          <a:p>
            <a:pPr defTabSz="914377">
              <a:spcAft>
                <a:spcPts val="600"/>
              </a:spcAft>
            </a:pPr>
            <a:fld id="{6FA41F67-6E16-BC4F-8A8C-42F359C0BCBA}" type="slidenum">
              <a:rPr lang="en-GB" smtClean="0"/>
              <a:pPr defTabSz="914377">
                <a:spcAft>
                  <a:spcPts val="600"/>
                </a:spcAft>
              </a:pPr>
              <a:t>6</a:t>
            </a:fld>
            <a:endParaRPr lang="en-GB"/>
          </a:p>
        </p:txBody>
      </p:sp>
      <p:graphicFrame>
        <p:nvGraphicFramePr>
          <p:cNvPr id="6" name="Content Placeholder 3">
            <a:extLst>
              <a:ext uri="{FF2B5EF4-FFF2-40B4-BE49-F238E27FC236}">
                <a16:creationId xmlns:a16="http://schemas.microsoft.com/office/drawing/2014/main" id="{D8462D2C-2A71-D811-EF34-639BB148BBD8}"/>
              </a:ext>
            </a:extLst>
          </p:cNvPr>
          <p:cNvGraphicFramePr>
            <a:graphicFrameLocks noGrp="1"/>
          </p:cNvGraphicFramePr>
          <p:nvPr>
            <p:ph idx="1"/>
            <p:extLst>
              <p:ext uri="{D42A27DB-BD31-4B8C-83A1-F6EECF244321}">
                <p14:modId xmlns:p14="http://schemas.microsoft.com/office/powerpoint/2010/main" val="400042507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07817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5A1B0-EED7-867C-8BE0-194B3F8BD1D6}"/>
              </a:ext>
            </a:extLst>
          </p:cNvPr>
          <p:cNvSpPr>
            <a:spLocks noGrp="1"/>
          </p:cNvSpPr>
          <p:nvPr>
            <p:ph type="title"/>
          </p:nvPr>
        </p:nvSpPr>
        <p:spPr>
          <a:xfrm>
            <a:off x="454525" y="390292"/>
            <a:ext cx="9390692" cy="752705"/>
          </a:xfrm>
        </p:spPr>
        <p:txBody>
          <a:bodyPr anchor="ctr">
            <a:normAutofit/>
          </a:bodyPr>
          <a:lstStyle/>
          <a:p>
            <a:r>
              <a:rPr lang="en-US" dirty="0"/>
              <a:t>Long-term Heavy-lift Topics in GN5-1 (First Concept Development) 2/3</a:t>
            </a:r>
          </a:p>
        </p:txBody>
      </p:sp>
      <p:sp>
        <p:nvSpPr>
          <p:cNvPr id="3" name="Slide Number Placeholder 2">
            <a:extLst>
              <a:ext uri="{FF2B5EF4-FFF2-40B4-BE49-F238E27FC236}">
                <a16:creationId xmlns:a16="http://schemas.microsoft.com/office/drawing/2014/main" id="{6C1B8C93-3672-6F2C-0EC7-6B997ED0C403}"/>
              </a:ext>
            </a:extLst>
          </p:cNvPr>
          <p:cNvSpPr>
            <a:spLocks noGrp="1"/>
          </p:cNvSpPr>
          <p:nvPr>
            <p:ph type="sldNum" sz="quarter" idx="4"/>
          </p:nvPr>
        </p:nvSpPr>
        <p:spPr>
          <a:xfrm>
            <a:off x="11452675" y="6502153"/>
            <a:ext cx="569600" cy="321399"/>
          </a:xfrm>
        </p:spPr>
        <p:txBody>
          <a:bodyPr>
            <a:normAutofit/>
          </a:bodyPr>
          <a:lstStyle/>
          <a:p>
            <a:pPr defTabSz="914377">
              <a:spcAft>
                <a:spcPts val="600"/>
              </a:spcAft>
            </a:pPr>
            <a:fld id="{6FA41F67-6E16-BC4F-8A8C-42F359C0BCBA}" type="slidenum">
              <a:rPr lang="en-GB" smtClean="0"/>
              <a:pPr defTabSz="914377">
                <a:spcAft>
                  <a:spcPts val="600"/>
                </a:spcAft>
              </a:pPr>
              <a:t>7</a:t>
            </a:fld>
            <a:endParaRPr lang="en-GB"/>
          </a:p>
        </p:txBody>
      </p:sp>
      <p:graphicFrame>
        <p:nvGraphicFramePr>
          <p:cNvPr id="6" name="Content Placeholder 3">
            <a:extLst>
              <a:ext uri="{FF2B5EF4-FFF2-40B4-BE49-F238E27FC236}">
                <a16:creationId xmlns:a16="http://schemas.microsoft.com/office/drawing/2014/main" id="{D8462D2C-2A71-D811-EF34-639BB148BBD8}"/>
              </a:ext>
            </a:extLst>
          </p:cNvPr>
          <p:cNvGraphicFramePr>
            <a:graphicFrameLocks noGrp="1"/>
          </p:cNvGraphicFramePr>
          <p:nvPr>
            <p:ph idx="1"/>
            <p:extLst>
              <p:ext uri="{D42A27DB-BD31-4B8C-83A1-F6EECF244321}">
                <p14:modId xmlns:p14="http://schemas.microsoft.com/office/powerpoint/2010/main" val="2685051587"/>
              </p:ext>
            </p:extLst>
          </p:nvPr>
        </p:nvGraphicFramePr>
        <p:xfrm>
          <a:off x="1254868" y="1825624"/>
          <a:ext cx="9717932" cy="43546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8431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5A1B0-EED7-867C-8BE0-194B3F8BD1D6}"/>
              </a:ext>
            </a:extLst>
          </p:cNvPr>
          <p:cNvSpPr>
            <a:spLocks noGrp="1"/>
          </p:cNvSpPr>
          <p:nvPr>
            <p:ph type="title"/>
          </p:nvPr>
        </p:nvSpPr>
        <p:spPr>
          <a:xfrm>
            <a:off x="454525" y="390292"/>
            <a:ext cx="9390692" cy="752705"/>
          </a:xfrm>
        </p:spPr>
        <p:txBody>
          <a:bodyPr anchor="ctr">
            <a:normAutofit/>
          </a:bodyPr>
          <a:lstStyle/>
          <a:p>
            <a:r>
              <a:rPr lang="en-US" dirty="0"/>
              <a:t>Long-term Heavy-lift Topics in GN5-1 (First Concept Development) 3/3</a:t>
            </a:r>
          </a:p>
        </p:txBody>
      </p:sp>
      <p:sp>
        <p:nvSpPr>
          <p:cNvPr id="3" name="Slide Number Placeholder 2">
            <a:extLst>
              <a:ext uri="{FF2B5EF4-FFF2-40B4-BE49-F238E27FC236}">
                <a16:creationId xmlns:a16="http://schemas.microsoft.com/office/drawing/2014/main" id="{6C1B8C93-3672-6F2C-0EC7-6B997ED0C403}"/>
              </a:ext>
            </a:extLst>
          </p:cNvPr>
          <p:cNvSpPr>
            <a:spLocks noGrp="1"/>
          </p:cNvSpPr>
          <p:nvPr>
            <p:ph type="sldNum" sz="quarter" idx="4"/>
          </p:nvPr>
        </p:nvSpPr>
        <p:spPr>
          <a:xfrm>
            <a:off x="11452675" y="6502153"/>
            <a:ext cx="569600" cy="321399"/>
          </a:xfrm>
        </p:spPr>
        <p:txBody>
          <a:bodyPr>
            <a:normAutofit/>
          </a:bodyPr>
          <a:lstStyle/>
          <a:p>
            <a:pPr defTabSz="914377">
              <a:spcAft>
                <a:spcPts val="600"/>
              </a:spcAft>
            </a:pPr>
            <a:fld id="{6FA41F67-6E16-BC4F-8A8C-42F359C0BCBA}" type="slidenum">
              <a:rPr lang="en-GB" smtClean="0"/>
              <a:pPr defTabSz="914377">
                <a:spcAft>
                  <a:spcPts val="600"/>
                </a:spcAft>
              </a:pPr>
              <a:t>8</a:t>
            </a:fld>
            <a:endParaRPr lang="en-GB"/>
          </a:p>
        </p:txBody>
      </p:sp>
      <p:graphicFrame>
        <p:nvGraphicFramePr>
          <p:cNvPr id="6" name="Content Placeholder 3">
            <a:extLst>
              <a:ext uri="{FF2B5EF4-FFF2-40B4-BE49-F238E27FC236}">
                <a16:creationId xmlns:a16="http://schemas.microsoft.com/office/drawing/2014/main" id="{D8462D2C-2A71-D811-EF34-639BB148BBD8}"/>
              </a:ext>
            </a:extLst>
          </p:cNvPr>
          <p:cNvGraphicFramePr>
            <a:graphicFrameLocks noGrp="1"/>
          </p:cNvGraphicFramePr>
          <p:nvPr>
            <p:ph idx="1"/>
            <p:extLst>
              <p:ext uri="{D42A27DB-BD31-4B8C-83A1-F6EECF244321}">
                <p14:modId xmlns:p14="http://schemas.microsoft.com/office/powerpoint/2010/main" val="4285441312"/>
              </p:ext>
            </p:extLst>
          </p:nvPr>
        </p:nvGraphicFramePr>
        <p:xfrm>
          <a:off x="1254868" y="1825624"/>
          <a:ext cx="9717932" cy="43546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2580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17B241CB-46FA-AFAB-391D-D9E42D77C2EA}"/>
              </a:ext>
            </a:extLst>
          </p:cNvPr>
          <p:cNvSpPr/>
          <p:nvPr/>
        </p:nvSpPr>
        <p:spPr>
          <a:xfrm>
            <a:off x="4625971" y="1539345"/>
            <a:ext cx="2276126" cy="2345971"/>
          </a:xfrm>
          <a:prstGeom prst="roundRect">
            <a:avLst>
              <a:gd name="adj" fmla="val 86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2775DBAD-87D1-B16B-83CB-1E2633F6FBBE}"/>
              </a:ext>
            </a:extLst>
          </p:cNvPr>
          <p:cNvSpPr/>
          <p:nvPr/>
        </p:nvSpPr>
        <p:spPr>
          <a:xfrm>
            <a:off x="7138778" y="1526299"/>
            <a:ext cx="2276126" cy="2345971"/>
          </a:xfrm>
          <a:prstGeom prst="roundRect">
            <a:avLst>
              <a:gd name="adj" fmla="val 8691"/>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a:extLst>
              <a:ext uri="{FF2B5EF4-FFF2-40B4-BE49-F238E27FC236}">
                <a16:creationId xmlns:a16="http://schemas.microsoft.com/office/drawing/2014/main" id="{077C6156-CB0D-B6FE-81A3-F072D0ADE027}"/>
              </a:ext>
            </a:extLst>
          </p:cNvPr>
          <p:cNvSpPr/>
          <p:nvPr/>
        </p:nvSpPr>
        <p:spPr>
          <a:xfrm>
            <a:off x="2147247" y="4700035"/>
            <a:ext cx="1686769" cy="1704864"/>
          </a:xfrm>
          <a:prstGeom prst="roundRect">
            <a:avLst>
              <a:gd name="adj" fmla="val 869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Rounded Rectangle 16">
            <a:extLst>
              <a:ext uri="{FF2B5EF4-FFF2-40B4-BE49-F238E27FC236}">
                <a16:creationId xmlns:a16="http://schemas.microsoft.com/office/drawing/2014/main" id="{B3F35FEB-86F2-522D-C446-D6712E28080C}"/>
              </a:ext>
            </a:extLst>
          </p:cNvPr>
          <p:cNvSpPr/>
          <p:nvPr/>
        </p:nvSpPr>
        <p:spPr>
          <a:xfrm>
            <a:off x="6148261" y="4700035"/>
            <a:ext cx="1686769" cy="1704864"/>
          </a:xfrm>
          <a:prstGeom prst="roundRect">
            <a:avLst>
              <a:gd name="adj" fmla="val 869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8" name="Rounded Rectangle 17">
            <a:extLst>
              <a:ext uri="{FF2B5EF4-FFF2-40B4-BE49-F238E27FC236}">
                <a16:creationId xmlns:a16="http://schemas.microsoft.com/office/drawing/2014/main" id="{8378389A-051C-23F6-92EA-23A6185C5CB1}"/>
              </a:ext>
            </a:extLst>
          </p:cNvPr>
          <p:cNvSpPr/>
          <p:nvPr/>
        </p:nvSpPr>
        <p:spPr>
          <a:xfrm>
            <a:off x="8014073" y="4700035"/>
            <a:ext cx="1686769" cy="1704864"/>
          </a:xfrm>
          <a:prstGeom prst="roundRect">
            <a:avLst>
              <a:gd name="adj" fmla="val 86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Rounded Rectangle 18">
            <a:extLst>
              <a:ext uri="{FF2B5EF4-FFF2-40B4-BE49-F238E27FC236}">
                <a16:creationId xmlns:a16="http://schemas.microsoft.com/office/drawing/2014/main" id="{900B0A40-A543-3BAE-A5FF-C09DF3E7A4A8}"/>
              </a:ext>
            </a:extLst>
          </p:cNvPr>
          <p:cNvSpPr/>
          <p:nvPr/>
        </p:nvSpPr>
        <p:spPr>
          <a:xfrm>
            <a:off x="9879885" y="4700035"/>
            <a:ext cx="1686769" cy="1704864"/>
          </a:xfrm>
          <a:prstGeom prst="roundRect">
            <a:avLst>
              <a:gd name="adj" fmla="val 869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 name="Rounded Rectangle 3">
            <a:extLst>
              <a:ext uri="{FF2B5EF4-FFF2-40B4-BE49-F238E27FC236}">
                <a16:creationId xmlns:a16="http://schemas.microsoft.com/office/drawing/2014/main" id="{26A47DCC-0C33-13DB-EC35-C21AA478E90B}"/>
              </a:ext>
            </a:extLst>
          </p:cNvPr>
          <p:cNvSpPr/>
          <p:nvPr/>
        </p:nvSpPr>
        <p:spPr>
          <a:xfrm>
            <a:off x="2147247" y="1539345"/>
            <a:ext cx="2276126" cy="2345971"/>
          </a:xfrm>
          <a:prstGeom prst="roundRect">
            <a:avLst>
              <a:gd name="adj" fmla="val 869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17126E-D700-217F-3F9C-8288EB09B0D6}"/>
              </a:ext>
            </a:extLst>
          </p:cNvPr>
          <p:cNvSpPr>
            <a:spLocks noGrp="1"/>
          </p:cNvSpPr>
          <p:nvPr>
            <p:ph type="title"/>
          </p:nvPr>
        </p:nvSpPr>
        <p:spPr>
          <a:xfrm>
            <a:off x="924274" y="711810"/>
            <a:ext cx="9390692" cy="752705"/>
          </a:xfrm>
        </p:spPr>
        <p:txBody>
          <a:bodyPr/>
          <a:lstStyle/>
          <a:p>
            <a:r>
              <a:rPr lang="de-DE" sz="2800" err="1"/>
              <a:t>Proposed</a:t>
            </a:r>
            <a:r>
              <a:rPr lang="de-DE" sz="2800"/>
              <a:t> Potential Future Topics </a:t>
            </a:r>
            <a:r>
              <a:rPr lang="de-DE" sz="2800" err="1"/>
              <a:t>for</a:t>
            </a:r>
            <a:r>
              <a:rPr lang="de-DE" sz="2800"/>
              <a:t> Collective Action</a:t>
            </a:r>
            <a:endParaRPr lang="en-GB" sz="2800"/>
          </a:p>
        </p:txBody>
      </p:sp>
      <p:sp>
        <p:nvSpPr>
          <p:cNvPr id="3" name="Slide Number Placeholder 2">
            <a:extLst>
              <a:ext uri="{FF2B5EF4-FFF2-40B4-BE49-F238E27FC236}">
                <a16:creationId xmlns:a16="http://schemas.microsoft.com/office/drawing/2014/main" id="{C210B5B1-2B3B-6A97-EE74-1602945F3E23}"/>
              </a:ext>
            </a:extLst>
          </p:cNvPr>
          <p:cNvSpPr>
            <a:spLocks noGrp="1"/>
          </p:cNvSpPr>
          <p:nvPr>
            <p:ph type="sldNum" sz="quarter" idx="4"/>
          </p:nvPr>
        </p:nvSpPr>
        <p:spPr/>
        <p:txBody>
          <a:bodyPr/>
          <a:lstStyle/>
          <a:p>
            <a:pPr defTabSz="914377"/>
            <a:fld id="{6FA41F67-6E16-BC4F-8A8C-42F359C0BCBA}" type="slidenum">
              <a:rPr lang="en-GB" smtClean="0"/>
              <a:pPr defTabSz="914377"/>
              <a:t>9</a:t>
            </a:fld>
            <a:endParaRPr lang="en-GB"/>
          </a:p>
        </p:txBody>
      </p:sp>
      <p:sp>
        <p:nvSpPr>
          <p:cNvPr id="5" name="Content Placeholder 1">
            <a:extLst>
              <a:ext uri="{FF2B5EF4-FFF2-40B4-BE49-F238E27FC236}">
                <a16:creationId xmlns:a16="http://schemas.microsoft.com/office/drawing/2014/main" id="{F0DA281E-DF30-107F-95D1-6D425D3D6A2C}"/>
              </a:ext>
            </a:extLst>
          </p:cNvPr>
          <p:cNvSpPr>
            <a:spLocks noGrp="1"/>
          </p:cNvSpPr>
          <p:nvPr>
            <p:ph idx="1"/>
          </p:nvPr>
        </p:nvSpPr>
        <p:spPr>
          <a:xfrm>
            <a:off x="2203094" y="1760965"/>
            <a:ext cx="2127949" cy="1668035"/>
          </a:xfrm>
        </p:spPr>
        <p:txBody>
          <a:bodyPr>
            <a:noAutofit/>
          </a:bodyPr>
          <a:lstStyle/>
          <a:p>
            <a:pPr marL="0" indent="0">
              <a:lnSpc>
                <a:spcPct val="100000"/>
              </a:lnSpc>
              <a:buFont typeface="Arial" panose="020B0604020202020204" pitchFamily="34" charset="0"/>
              <a:buNone/>
            </a:pPr>
            <a:r>
              <a:rPr lang="en-GB" sz="2000" b="1">
                <a:solidFill>
                  <a:schemeClr val="bg1"/>
                </a:solidFill>
              </a:rPr>
              <a:t>Research data-set mobility service on-top of network</a:t>
            </a:r>
          </a:p>
        </p:txBody>
      </p:sp>
      <p:sp>
        <p:nvSpPr>
          <p:cNvPr id="7" name="Content Placeholder 1">
            <a:extLst>
              <a:ext uri="{FF2B5EF4-FFF2-40B4-BE49-F238E27FC236}">
                <a16:creationId xmlns:a16="http://schemas.microsoft.com/office/drawing/2014/main" id="{8E8F79DA-61C5-1AC6-1ECF-6C213983C4D9}"/>
              </a:ext>
            </a:extLst>
          </p:cNvPr>
          <p:cNvSpPr txBox="1">
            <a:spLocks/>
          </p:cNvSpPr>
          <p:nvPr/>
        </p:nvSpPr>
        <p:spPr>
          <a:xfrm>
            <a:off x="8243546" y="4953806"/>
            <a:ext cx="1289388" cy="11717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600" b="1">
                <a:solidFill>
                  <a:schemeClr val="tx1"/>
                </a:solidFill>
              </a:rPr>
              <a:t>Research Data and EOSC coordination</a:t>
            </a:r>
          </a:p>
        </p:txBody>
      </p:sp>
      <p:sp>
        <p:nvSpPr>
          <p:cNvPr id="8" name="Content Placeholder 1">
            <a:extLst>
              <a:ext uri="{FF2B5EF4-FFF2-40B4-BE49-F238E27FC236}">
                <a16:creationId xmlns:a16="http://schemas.microsoft.com/office/drawing/2014/main" id="{C048C7D6-42B6-9D8C-9FC4-A2E46FA9EFA0}"/>
              </a:ext>
            </a:extLst>
          </p:cNvPr>
          <p:cNvSpPr txBox="1">
            <a:spLocks/>
          </p:cNvSpPr>
          <p:nvPr/>
        </p:nvSpPr>
        <p:spPr>
          <a:xfrm>
            <a:off x="10058928" y="4928700"/>
            <a:ext cx="1686769" cy="111423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800" b="1">
                <a:solidFill>
                  <a:schemeClr val="tx1"/>
                </a:solidFill>
              </a:rPr>
              <a:t>Joint commercial activities</a:t>
            </a:r>
            <a:br>
              <a:rPr lang="en-GB" sz="1800" b="1">
                <a:solidFill>
                  <a:schemeClr val="tx1"/>
                </a:solidFill>
              </a:rPr>
            </a:br>
            <a:r>
              <a:rPr lang="en-GB" sz="1800" b="1">
                <a:solidFill>
                  <a:schemeClr val="tx1"/>
                </a:solidFill>
              </a:rPr>
              <a:t>(EOSC)</a:t>
            </a:r>
          </a:p>
        </p:txBody>
      </p:sp>
      <p:sp>
        <p:nvSpPr>
          <p:cNvPr id="9" name="Content Placeholder 1">
            <a:extLst>
              <a:ext uri="{FF2B5EF4-FFF2-40B4-BE49-F238E27FC236}">
                <a16:creationId xmlns:a16="http://schemas.microsoft.com/office/drawing/2014/main" id="{0F9952E6-F3F0-A456-B71A-4C124A45C0B5}"/>
              </a:ext>
            </a:extLst>
          </p:cNvPr>
          <p:cNvSpPr txBox="1">
            <a:spLocks/>
          </p:cNvSpPr>
          <p:nvPr/>
        </p:nvSpPr>
        <p:spPr>
          <a:xfrm>
            <a:off x="6287414" y="4928700"/>
            <a:ext cx="1481141" cy="12793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800" b="1">
                <a:solidFill>
                  <a:schemeClr val="tx1"/>
                </a:solidFill>
              </a:rPr>
              <a:t>Education</a:t>
            </a:r>
            <a:r>
              <a:rPr lang="en-GB" sz="1400" b="1">
                <a:solidFill>
                  <a:schemeClr val="tx1"/>
                </a:solidFill>
              </a:rPr>
              <a:t> interoperability</a:t>
            </a:r>
          </a:p>
        </p:txBody>
      </p:sp>
      <p:sp>
        <p:nvSpPr>
          <p:cNvPr id="10" name="Content Placeholder 1">
            <a:extLst>
              <a:ext uri="{FF2B5EF4-FFF2-40B4-BE49-F238E27FC236}">
                <a16:creationId xmlns:a16="http://schemas.microsoft.com/office/drawing/2014/main" id="{15ADDA3A-0ADD-0D28-DE10-4D4F3FC9A94E}"/>
              </a:ext>
            </a:extLst>
          </p:cNvPr>
          <p:cNvSpPr txBox="1">
            <a:spLocks/>
          </p:cNvSpPr>
          <p:nvPr/>
        </p:nvSpPr>
        <p:spPr>
          <a:xfrm>
            <a:off x="7264639" y="1735562"/>
            <a:ext cx="2033521" cy="17435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b="1">
                <a:solidFill>
                  <a:schemeClr val="bg1"/>
                </a:solidFill>
              </a:rPr>
              <a:t>Pan-European Sovereign research data object-storage</a:t>
            </a:r>
          </a:p>
        </p:txBody>
      </p:sp>
      <p:sp>
        <p:nvSpPr>
          <p:cNvPr id="11" name="Content Placeholder 1">
            <a:extLst>
              <a:ext uri="{FF2B5EF4-FFF2-40B4-BE49-F238E27FC236}">
                <a16:creationId xmlns:a16="http://schemas.microsoft.com/office/drawing/2014/main" id="{3518A570-9DF3-76CF-A30A-F00F8BB5A450}"/>
              </a:ext>
            </a:extLst>
          </p:cNvPr>
          <p:cNvSpPr txBox="1">
            <a:spLocks/>
          </p:cNvSpPr>
          <p:nvPr/>
        </p:nvSpPr>
        <p:spPr>
          <a:xfrm>
            <a:off x="2196525" y="4922317"/>
            <a:ext cx="1913707" cy="11142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800" b="1" err="1">
                <a:solidFill>
                  <a:schemeClr val="bg1"/>
                </a:solidFill>
              </a:rPr>
              <a:t>eduMEET</a:t>
            </a:r>
            <a:r>
              <a:rPr lang="en-GB" sz="1800" b="1">
                <a:solidFill>
                  <a:schemeClr val="bg1"/>
                </a:solidFill>
              </a:rPr>
              <a:t> </a:t>
            </a:r>
            <a:br>
              <a:rPr lang="en-GB" sz="1800" b="1">
                <a:solidFill>
                  <a:schemeClr val="bg1"/>
                </a:solidFill>
              </a:rPr>
            </a:br>
            <a:r>
              <a:rPr lang="en-GB" sz="1800" b="1">
                <a:solidFill>
                  <a:schemeClr val="bg1"/>
                </a:solidFill>
              </a:rPr>
              <a:t>federation</a:t>
            </a:r>
          </a:p>
        </p:txBody>
      </p:sp>
      <p:sp>
        <p:nvSpPr>
          <p:cNvPr id="12" name="Content Placeholder 1">
            <a:extLst>
              <a:ext uri="{FF2B5EF4-FFF2-40B4-BE49-F238E27FC236}">
                <a16:creationId xmlns:a16="http://schemas.microsoft.com/office/drawing/2014/main" id="{BFDF59B5-17E6-1C52-A648-F79F24E2CBCD}"/>
              </a:ext>
            </a:extLst>
          </p:cNvPr>
          <p:cNvSpPr txBox="1">
            <a:spLocks/>
          </p:cNvSpPr>
          <p:nvPr/>
        </p:nvSpPr>
        <p:spPr>
          <a:xfrm>
            <a:off x="4762320" y="1735562"/>
            <a:ext cx="2089501" cy="18275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000" b="1">
                <a:solidFill>
                  <a:schemeClr val="bg1"/>
                </a:solidFill>
              </a:rPr>
              <a:t>Common PaaS cloud middleware for integrated Trusted Research</a:t>
            </a:r>
          </a:p>
        </p:txBody>
      </p:sp>
      <p:sp>
        <p:nvSpPr>
          <p:cNvPr id="20" name="Rounded Rectangle 16">
            <a:extLst>
              <a:ext uri="{FF2B5EF4-FFF2-40B4-BE49-F238E27FC236}">
                <a16:creationId xmlns:a16="http://schemas.microsoft.com/office/drawing/2014/main" id="{8D1A623D-2950-3439-1459-3251A30458AB}"/>
              </a:ext>
            </a:extLst>
          </p:cNvPr>
          <p:cNvSpPr/>
          <p:nvPr/>
        </p:nvSpPr>
        <p:spPr>
          <a:xfrm>
            <a:off x="4030367" y="4701562"/>
            <a:ext cx="1686769" cy="1704864"/>
          </a:xfrm>
          <a:prstGeom prst="roundRect">
            <a:avLst>
              <a:gd name="adj" fmla="val 869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Content Placeholder 1">
            <a:extLst>
              <a:ext uri="{FF2B5EF4-FFF2-40B4-BE49-F238E27FC236}">
                <a16:creationId xmlns:a16="http://schemas.microsoft.com/office/drawing/2014/main" id="{DD7F363B-FD02-A4C4-CDAB-8771499FA505}"/>
              </a:ext>
            </a:extLst>
          </p:cNvPr>
          <p:cNvSpPr txBox="1">
            <a:spLocks/>
          </p:cNvSpPr>
          <p:nvPr/>
        </p:nvSpPr>
        <p:spPr>
          <a:xfrm>
            <a:off x="4152312" y="4923844"/>
            <a:ext cx="1686769" cy="11142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800" b="1">
                <a:solidFill>
                  <a:schemeClr val="bg1"/>
                </a:solidFill>
              </a:rPr>
              <a:t>AI expertise and NREN support</a:t>
            </a:r>
          </a:p>
        </p:txBody>
      </p:sp>
      <p:cxnSp>
        <p:nvCxnSpPr>
          <p:cNvPr id="23" name="Gerader Verbinder 22">
            <a:extLst>
              <a:ext uri="{FF2B5EF4-FFF2-40B4-BE49-F238E27FC236}">
                <a16:creationId xmlns:a16="http://schemas.microsoft.com/office/drawing/2014/main" id="{33E0EB43-0228-DEE8-A59D-2508253B2CF5}"/>
              </a:ext>
            </a:extLst>
          </p:cNvPr>
          <p:cNvCxnSpPr/>
          <p:nvPr/>
        </p:nvCxnSpPr>
        <p:spPr>
          <a:xfrm>
            <a:off x="846438" y="4306330"/>
            <a:ext cx="10657703"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feld 23">
            <a:extLst>
              <a:ext uri="{FF2B5EF4-FFF2-40B4-BE49-F238E27FC236}">
                <a16:creationId xmlns:a16="http://schemas.microsoft.com/office/drawing/2014/main" id="{2A7F5A42-84EA-5707-0484-A44BCF3261B2}"/>
              </a:ext>
            </a:extLst>
          </p:cNvPr>
          <p:cNvSpPr txBox="1"/>
          <p:nvPr/>
        </p:nvSpPr>
        <p:spPr>
          <a:xfrm>
            <a:off x="152264" y="2226277"/>
            <a:ext cx="1864100" cy="1354217"/>
          </a:xfrm>
          <a:prstGeom prst="rect">
            <a:avLst/>
          </a:prstGeom>
          <a:noFill/>
        </p:spPr>
        <p:txBody>
          <a:bodyPr wrap="none" rtlCol="0">
            <a:spAutoFit/>
          </a:bodyPr>
          <a:lstStyle/>
          <a:p>
            <a:r>
              <a:rPr lang="de-DE"/>
              <a:t>Heavy </a:t>
            </a:r>
            <a:r>
              <a:rPr lang="de-DE" err="1"/>
              <a:t>lift</a:t>
            </a:r>
            <a:r>
              <a:rPr lang="de-DE"/>
              <a:t>, </a:t>
            </a:r>
            <a:br>
              <a:rPr lang="de-DE"/>
            </a:br>
            <a:r>
              <a:rPr lang="de-DE" err="1"/>
              <a:t>long</a:t>
            </a:r>
            <a:r>
              <a:rPr lang="de-DE"/>
              <a:t>-term </a:t>
            </a:r>
            <a:r>
              <a:rPr lang="de-DE" err="1"/>
              <a:t>payoff</a:t>
            </a:r>
            <a:r>
              <a:rPr lang="de-DE"/>
              <a:t>|</a:t>
            </a:r>
          </a:p>
          <a:p>
            <a:endParaRPr lang="de-DE"/>
          </a:p>
          <a:p>
            <a:r>
              <a:rPr lang="de-DE" sz="1400"/>
              <a:t>In GN5-2: </a:t>
            </a:r>
            <a:br>
              <a:rPr lang="de-DE" sz="1400"/>
            </a:br>
            <a:r>
              <a:rPr lang="de-DE" sz="1400" err="1"/>
              <a:t>concept</a:t>
            </a:r>
            <a:r>
              <a:rPr lang="de-DE" sz="1400"/>
              <a:t> </a:t>
            </a:r>
            <a:r>
              <a:rPr lang="de-DE" sz="1400" err="1"/>
              <a:t>development</a:t>
            </a:r>
            <a:endParaRPr lang="en-US" sz="1400"/>
          </a:p>
        </p:txBody>
      </p:sp>
      <p:sp>
        <p:nvSpPr>
          <p:cNvPr id="25" name="Textfeld 24">
            <a:extLst>
              <a:ext uri="{FF2B5EF4-FFF2-40B4-BE49-F238E27FC236}">
                <a16:creationId xmlns:a16="http://schemas.microsoft.com/office/drawing/2014/main" id="{A4BA8995-9756-D48C-33B5-9BDBF9E6F7FE}"/>
              </a:ext>
            </a:extLst>
          </p:cNvPr>
          <p:cNvSpPr txBox="1"/>
          <p:nvPr/>
        </p:nvSpPr>
        <p:spPr>
          <a:xfrm>
            <a:off x="192594" y="5068092"/>
            <a:ext cx="1560748" cy="646331"/>
          </a:xfrm>
          <a:prstGeom prst="rect">
            <a:avLst/>
          </a:prstGeom>
          <a:noFill/>
        </p:spPr>
        <p:txBody>
          <a:bodyPr wrap="none" rtlCol="0">
            <a:spAutoFit/>
          </a:bodyPr>
          <a:lstStyle/>
          <a:p>
            <a:r>
              <a:rPr lang="de-DE"/>
              <a:t>Medium-term</a:t>
            </a:r>
            <a:br>
              <a:rPr lang="de-DE"/>
            </a:br>
            <a:endParaRPr lang="en-US"/>
          </a:p>
        </p:txBody>
      </p:sp>
      <p:sp>
        <p:nvSpPr>
          <p:cNvPr id="15" name="Textfeld 14">
            <a:extLst>
              <a:ext uri="{FF2B5EF4-FFF2-40B4-BE49-F238E27FC236}">
                <a16:creationId xmlns:a16="http://schemas.microsoft.com/office/drawing/2014/main" id="{FB717142-1714-5C05-430D-B8F6D82F0957}"/>
              </a:ext>
            </a:extLst>
          </p:cNvPr>
          <p:cNvSpPr txBox="1"/>
          <p:nvPr/>
        </p:nvSpPr>
        <p:spPr>
          <a:xfrm>
            <a:off x="6902097" y="6429271"/>
            <a:ext cx="3782446" cy="369332"/>
          </a:xfrm>
          <a:prstGeom prst="rect">
            <a:avLst/>
          </a:prstGeom>
          <a:noFill/>
        </p:spPr>
        <p:txBody>
          <a:bodyPr wrap="none" rtlCol="0">
            <a:spAutoFit/>
          </a:bodyPr>
          <a:lstStyle/>
          <a:p>
            <a:r>
              <a:rPr lang="de-DE" dirty="0"/>
              <a:t>Valuable, but </a:t>
            </a:r>
            <a:r>
              <a:rPr lang="de-DE" dirty="0" err="1"/>
              <a:t>unclear</a:t>
            </a:r>
            <a:r>
              <a:rPr lang="de-DE" dirty="0"/>
              <a:t> </a:t>
            </a:r>
            <a:r>
              <a:rPr lang="de-DE" dirty="0" err="1"/>
              <a:t>if</a:t>
            </a:r>
            <a:r>
              <a:rPr lang="de-DE" dirty="0"/>
              <a:t> </a:t>
            </a:r>
            <a:r>
              <a:rPr lang="de-DE" dirty="0" err="1"/>
              <a:t>best</a:t>
            </a:r>
            <a:r>
              <a:rPr lang="de-DE" dirty="0"/>
              <a:t> fit in WP4</a:t>
            </a:r>
            <a:endParaRPr lang="en-US" dirty="0"/>
          </a:p>
        </p:txBody>
      </p:sp>
    </p:spTree>
    <p:extLst>
      <p:ext uri="{BB962C8B-B14F-4D97-AF65-F5344CB8AC3E}">
        <p14:creationId xmlns:p14="http://schemas.microsoft.com/office/powerpoint/2010/main" val="629499385"/>
      </p:ext>
    </p:extLst>
  </p:cSld>
  <p:clrMapOvr>
    <a:masterClrMapping/>
  </p:clrMapOvr>
</p:sld>
</file>

<file path=ppt/theme/theme1.xml><?xml version="1.0" encoding="utf-8"?>
<a:theme xmlns:a="http://schemas.openxmlformats.org/drawingml/2006/main" name="Cov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2" id="{A719E799-4A47-4D03-93C7-EAABFF683799}" vid="{1A05C964-2C0C-48C6-9F8B-CD06D474B45F}"/>
    </a:ext>
  </a:extLst>
</a:theme>
</file>

<file path=ppt/theme/theme2.xml><?xml version="1.0" encoding="utf-8"?>
<a:theme xmlns:a="http://schemas.openxmlformats.org/drawingml/2006/main" name="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2" id="{A719E799-4A47-4D03-93C7-EAABFF683799}" vid="{8ADEE077-EFD0-4D90-97D3-9A61FA179DDF}"/>
    </a:ext>
  </a:extLst>
</a:theme>
</file>

<file path=ppt/theme/theme3.xml><?xml version="1.0" encoding="utf-8"?>
<a:theme xmlns:a="http://schemas.openxmlformats.org/drawingml/2006/main" name="1_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2" id="{A719E799-4A47-4D03-93C7-EAABFF683799}" vid="{B10FB1D5-0191-499E-9CDF-42D638CA25B9}"/>
    </a:ext>
  </a:extLst>
</a:theme>
</file>

<file path=ppt/theme/theme4.xml><?xml version="1.0" encoding="utf-8"?>
<a:theme xmlns:a="http://schemas.openxmlformats.org/drawingml/2006/main" name="blank">
  <a:themeElements>
    <a:clrScheme name="GN5">
      <a:dk1>
        <a:srgbClr val="004461"/>
      </a:dk1>
      <a:lt1>
        <a:srgbClr val="FFFFFF"/>
      </a:lt1>
      <a:dk2>
        <a:srgbClr val="FFDD7D"/>
      </a:dk2>
      <a:lt2>
        <a:srgbClr val="3C51A2"/>
      </a:lt2>
      <a:accent1>
        <a:srgbClr val="0ABBC2"/>
      </a:accent1>
      <a:accent2>
        <a:srgbClr val="1AAA88"/>
      </a:accent2>
      <a:accent3>
        <a:srgbClr val="EE416D"/>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2" id="{A719E799-4A47-4D03-93C7-EAABFF683799}" vid="{F0CCA860-BEB1-41D9-A7DF-947BD8D9773E}"/>
    </a:ext>
  </a:extLst>
</a:theme>
</file>

<file path=ppt/theme/theme5.xml><?xml version="1.0" encoding="utf-8"?>
<a:theme xmlns:a="http://schemas.openxmlformats.org/drawingml/2006/main" name="End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2" id="{A719E799-4A47-4D03-93C7-EAABFF683799}" vid="{F7962C94-481E-4615-A771-7FC785D08AAF}"/>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eae8392-67b5-4ed5-8ccf-26b4da69c2f3" xsi:nil="true"/>
    <lcf76f155ced4ddcb4097134ff3c332f xmlns="4ba0cf13-37cf-4e82-85d0-f4aab9b524ea">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F7C04E3869F1141BF81FB23C6EC6201" ma:contentTypeVersion="18" ma:contentTypeDescription="Create a new document." ma:contentTypeScope="" ma:versionID="babd7f8453c773e64d38c1d1f9f1e5b6">
  <xsd:schema xmlns:xsd="http://www.w3.org/2001/XMLSchema" xmlns:xs="http://www.w3.org/2001/XMLSchema" xmlns:p="http://schemas.microsoft.com/office/2006/metadata/properties" xmlns:ns2="4ba0cf13-37cf-4e82-85d0-f4aab9b524ea" xmlns:ns3="4eae8392-67b5-4ed5-8ccf-26b4da69c2f3" targetNamespace="http://schemas.microsoft.com/office/2006/metadata/properties" ma:root="true" ma:fieldsID="776e85ac33f327f0a4a3facc2972de2e" ns2:_="" ns3:_="">
    <xsd:import namespace="4ba0cf13-37cf-4e82-85d0-f4aab9b524ea"/>
    <xsd:import namespace="4eae8392-67b5-4ed5-8ccf-26b4da69c2f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Location"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a0cf13-37cf-4e82-85d0-f4aab9b524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39ebc3d-b31a-4691-846c-24affd11c527"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ae8392-67b5-4ed5-8ccf-26b4da69c2f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387fe039-5b6b-4c4e-9141-4fcc8de5da42}" ma:internalName="TaxCatchAll" ma:showField="CatchAllData" ma:web="4eae8392-67b5-4ed5-8ccf-26b4da69c2f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4AF093-2412-438C-B9DC-1B8A4FA5D427}">
  <ds:schemaRefs>
    <ds:schemaRef ds:uri="http://schemas.microsoft.com/sharepoint/v3/contenttype/forms"/>
  </ds:schemaRefs>
</ds:datastoreItem>
</file>

<file path=customXml/itemProps2.xml><?xml version="1.0" encoding="utf-8"?>
<ds:datastoreItem xmlns:ds="http://schemas.openxmlformats.org/officeDocument/2006/customXml" ds:itemID="{A1142297-D27D-4CF8-893C-69C47FAFB1BB}">
  <ds:schemaRefs>
    <ds:schemaRef ds:uri="http://purl.org/dc/terms/"/>
    <ds:schemaRef ds:uri="4ba0cf13-37cf-4e82-85d0-f4aab9b524ea"/>
    <ds:schemaRef ds:uri="http://purl.org/dc/dcmitype/"/>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4eae8392-67b5-4ed5-8ccf-26b4da69c2f3"/>
    <ds:schemaRef ds:uri="http://www.w3.org/XML/1998/namespace"/>
    <ds:schemaRef ds:uri="http://purl.org/dc/elements/1.1/"/>
  </ds:schemaRefs>
</ds:datastoreItem>
</file>

<file path=customXml/itemProps3.xml><?xml version="1.0" encoding="utf-8"?>
<ds:datastoreItem xmlns:ds="http://schemas.openxmlformats.org/officeDocument/2006/customXml" ds:itemID="{88945972-2EC2-47DD-B41C-347A0779732D}">
  <ds:schemaRefs>
    <ds:schemaRef ds:uri="4ba0cf13-37cf-4e82-85d0-f4aab9b524ea"/>
    <ds:schemaRef ds:uri="4eae8392-67b5-4ed5-8ccf-26b4da69c2f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GN5-1 slides</Template>
  <TotalTime>13</TotalTime>
  <Words>1523</Words>
  <Application>Microsoft Macintosh PowerPoint</Application>
  <PresentationFormat>Widescreen</PresentationFormat>
  <Paragraphs>185</Paragraphs>
  <Slides>14</Slides>
  <Notes>8</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14</vt:i4>
      </vt:variant>
    </vt:vector>
  </HeadingPairs>
  <TitlesOfParts>
    <vt:vector size="23" baseType="lpstr">
      <vt:lpstr>Arial</vt:lpstr>
      <vt:lpstr>Calibri</vt:lpstr>
      <vt:lpstr>Calibri Light</vt:lpstr>
      <vt:lpstr>Segoe UI Light</vt:lpstr>
      <vt:lpstr>Cover</vt:lpstr>
      <vt:lpstr>Standard layout</vt:lpstr>
      <vt:lpstr>1_Standard layout</vt:lpstr>
      <vt:lpstr>blank</vt:lpstr>
      <vt:lpstr>End Slide</vt:lpstr>
      <vt:lpstr>Above-the-Net Services</vt:lpstr>
      <vt:lpstr>PowerPoint Presentation</vt:lpstr>
      <vt:lpstr>Current roadmap Above-the-Net Services (baseline 2021, re-confirmed 2022)</vt:lpstr>
      <vt:lpstr>Proposed Potential Future Topics for Above-Net Collective Action</vt:lpstr>
      <vt:lpstr>Long-term “heavy-lift” topics (in GN5-2, first concept development): </vt:lpstr>
      <vt:lpstr>Long-term Heavy-lift Topics in GN5-1 (First Concept Development) 1/3</vt:lpstr>
      <vt:lpstr>Long-term Heavy-lift Topics in GN5-1 (First Concept Development) 2/3</vt:lpstr>
      <vt:lpstr>Long-term Heavy-lift Topics in GN5-1 (First Concept Development) 3/3</vt:lpstr>
      <vt:lpstr>Proposed Potential Future Topics for Collective Action</vt:lpstr>
      <vt:lpstr>Thank You</vt:lpstr>
      <vt:lpstr>VRE reproducible on different locations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Presentation Title</dc:title>
  <dc:creator>Jakob Tendel</dc:creator>
  <cp:keywords>GN5-1</cp:keywords>
  <cp:lastModifiedBy>Jan Meijer</cp:lastModifiedBy>
  <cp:revision>1</cp:revision>
  <dcterms:created xsi:type="dcterms:W3CDTF">2023-11-01T06:22:22Z</dcterms:created>
  <dcterms:modified xsi:type="dcterms:W3CDTF">2024-03-13T05:35:51Z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6ae6d963-2624-4731-878b-b3e827956d39</vt:lpwstr>
  </property>
  <property fmtid="{D5CDD505-2E9C-101B-9397-08002B2CF9AE}" pid="3" name="ContentTypeId">
    <vt:lpwstr>0x010100EF7C04E3869F1141BF81FB23C6EC6201</vt:lpwstr>
  </property>
  <property fmtid="{D5CDD505-2E9C-101B-9397-08002B2CF9AE}" pid="4" name="MediaServiceImageTags">
    <vt:lpwstr/>
  </property>
</Properties>
</file>