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9.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5"/>
    <p:sldMasterId id="2147483648" r:id="rId6"/>
    <p:sldMasterId id="2147483652" r:id="rId7"/>
    <p:sldMasterId id="2147483662" r:id="rId8"/>
    <p:sldMasterId id="2147483693" r:id="rId9"/>
    <p:sldMasterId id="2147483698" r:id="rId10"/>
    <p:sldMasterId id="2147483665" r:id="rId11"/>
    <p:sldMasterId id="2147483706" r:id="rId12"/>
    <p:sldMasterId id="2147483711" r:id="rId13"/>
    <p:sldMasterId id="2147483723" r:id="rId14"/>
  </p:sldMasterIdLst>
  <p:notesMasterIdLst>
    <p:notesMasterId r:id="rId22"/>
  </p:notesMasterIdLst>
  <p:handoutMasterIdLst>
    <p:handoutMasterId r:id="rId23"/>
  </p:handoutMasterIdLst>
  <p:sldIdLst>
    <p:sldId id="258" r:id="rId15"/>
    <p:sldId id="286" r:id="rId16"/>
    <p:sldId id="270" r:id="rId17"/>
    <p:sldId id="271" r:id="rId18"/>
    <p:sldId id="369" r:id="rId19"/>
    <p:sldId id="371" r:id="rId20"/>
    <p:sldId id="260" r:id="rId21"/>
  </p:sldIdLst>
  <p:sldSz cx="12192000" cy="6858000"/>
  <p:notesSz cx="6858000" cy="9144000"/>
  <p:defaultTex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4" pos="6985" userDrawn="1">
          <p15:clr>
            <a:srgbClr val="A4A3A4"/>
          </p15:clr>
        </p15:guide>
        <p15:guide id="5" pos="3840" userDrawn="1">
          <p15:clr>
            <a:srgbClr val="A4A3A4"/>
          </p15:clr>
        </p15:guide>
        <p15:guide id="6"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ADD2"/>
    <a:srgbClr val="3E2B56"/>
    <a:srgbClr val="682045"/>
    <a:srgbClr val="2A4898"/>
    <a:srgbClr val="003D50"/>
    <a:srgbClr val="0D224C"/>
    <a:srgbClr val="384973"/>
    <a:srgbClr val="007FB3"/>
    <a:srgbClr val="8E1558"/>
    <a:srgbClr val="A749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D76F9A-FF2E-4E97-A636-9E60812DC317}" v="27" dt="2025-03-28T17:51:28.5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27" autoAdjust="0"/>
    <p:restoredTop sz="86420" autoAdjust="0"/>
  </p:normalViewPr>
  <p:slideViewPr>
    <p:cSldViewPr snapToGrid="0" snapToObjects="1" showGuides="1">
      <p:cViewPr varScale="1">
        <p:scale>
          <a:sx n="79" d="100"/>
          <a:sy n="79" d="100"/>
        </p:scale>
        <p:origin x="384" y="276"/>
      </p:cViewPr>
      <p:guideLst>
        <p:guide pos="6985"/>
        <p:guide pos="3840"/>
        <p:guide orient="horz" pos="2160"/>
      </p:guideLst>
    </p:cSldViewPr>
  </p:slideViewPr>
  <p:outlineViewPr>
    <p:cViewPr>
      <p:scale>
        <a:sx n="33" d="100"/>
        <a:sy n="33" d="100"/>
      </p:scale>
      <p:origin x="0" y="0"/>
    </p:cViewPr>
  </p:outlineViewPr>
  <p:notesTextViewPr>
    <p:cViewPr>
      <p:scale>
        <a:sx n="3" d="2"/>
        <a:sy n="3" d="2"/>
      </p:scale>
      <p:origin x="0" y="-620"/>
    </p:cViewPr>
  </p:notesTextViewPr>
  <p:notesViewPr>
    <p:cSldViewPr snapToGrid="0" snapToObjects="1" showGuides="1">
      <p:cViewPr varScale="1">
        <p:scale>
          <a:sx n="162" d="100"/>
          <a:sy n="162" d="100"/>
        </p:scale>
        <p:origin x="555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Master" Target="slideMasters/slideMaster9.xml"/><Relationship Id="rId18" Type="http://schemas.openxmlformats.org/officeDocument/2006/relationships/slide" Target="slides/slide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7.xml"/><Relationship Id="rId7" Type="http://schemas.openxmlformats.org/officeDocument/2006/relationships/slideMaster" Target="slideMasters/slideMaster3.xml"/><Relationship Id="rId12" Type="http://schemas.openxmlformats.org/officeDocument/2006/relationships/slideMaster" Target="slideMasters/slideMaster8.xml"/><Relationship Id="rId17" Type="http://schemas.openxmlformats.org/officeDocument/2006/relationships/slide" Target="slides/slide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Master" Target="slideMasters/slideMaster7.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Master" Target="slideMasters/slideMaster6.xml"/><Relationship Id="rId19"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Master" Target="slideMasters/slideMaster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6D4766-77F7-4B4D-B6AE-801EAD68DF05}"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GB"/>
        </a:p>
      </dgm:t>
    </dgm:pt>
    <dgm:pt modelId="{45B245E8-C7D5-4824-9491-0C29DDA6F30C}">
      <dgm:prSet phldrT="[Text]"/>
      <dgm:spPr/>
      <dgm:t>
        <a:bodyPr/>
        <a:lstStyle/>
        <a:p>
          <a:r>
            <a:rPr lang="en-GB"/>
            <a:t>Follow policies, processes and procedures</a:t>
          </a:r>
        </a:p>
      </dgm:t>
    </dgm:pt>
    <dgm:pt modelId="{6DB5AAB8-7D11-4979-B75D-3ED9758903E0}" type="parTrans" cxnId="{C377ED6D-373F-411B-9D57-7E5EA6C2F849}">
      <dgm:prSet/>
      <dgm:spPr/>
      <dgm:t>
        <a:bodyPr/>
        <a:lstStyle/>
        <a:p>
          <a:endParaRPr lang="en-GB"/>
        </a:p>
      </dgm:t>
    </dgm:pt>
    <dgm:pt modelId="{E3AB7F19-45CB-46B7-B418-4051A5FCF82E}" type="sibTrans" cxnId="{C377ED6D-373F-411B-9D57-7E5EA6C2F849}">
      <dgm:prSet/>
      <dgm:spPr/>
      <dgm:t>
        <a:bodyPr/>
        <a:lstStyle/>
        <a:p>
          <a:endParaRPr lang="en-GB"/>
        </a:p>
      </dgm:t>
    </dgm:pt>
    <dgm:pt modelId="{F31C6EB7-AFA5-4435-BFF6-9D0FF8036A25}">
      <dgm:prSet phldrT="[Text]"/>
      <dgm:spPr/>
      <dgm:t>
        <a:bodyPr/>
        <a:lstStyle/>
        <a:p>
          <a:r>
            <a:rPr lang="en-GB"/>
            <a:t>Activities conducted in a consistent manner</a:t>
          </a:r>
        </a:p>
      </dgm:t>
    </dgm:pt>
    <dgm:pt modelId="{9D73AE7B-B860-4886-B093-D5136720BD1B}" type="parTrans" cxnId="{4012EB79-7E9D-4E00-BF09-39C6F7E39CF8}">
      <dgm:prSet/>
      <dgm:spPr/>
      <dgm:t>
        <a:bodyPr/>
        <a:lstStyle/>
        <a:p>
          <a:endParaRPr lang="en-GB"/>
        </a:p>
      </dgm:t>
    </dgm:pt>
    <dgm:pt modelId="{E34AB925-97C5-4FB4-9BBF-AE9971C546A0}" type="sibTrans" cxnId="{4012EB79-7E9D-4E00-BF09-39C6F7E39CF8}">
      <dgm:prSet/>
      <dgm:spPr/>
      <dgm:t>
        <a:bodyPr/>
        <a:lstStyle/>
        <a:p>
          <a:endParaRPr lang="en-GB"/>
        </a:p>
      </dgm:t>
    </dgm:pt>
    <dgm:pt modelId="{889C3004-0874-4FEF-9850-42850B21CFF8}">
      <dgm:prSet phldrT="[Text]"/>
      <dgm:spPr/>
      <dgm:t>
        <a:bodyPr/>
        <a:lstStyle/>
        <a:p>
          <a:r>
            <a:rPr lang="en-GB"/>
            <a:t>Desired outcome achieved</a:t>
          </a:r>
        </a:p>
      </dgm:t>
    </dgm:pt>
    <dgm:pt modelId="{8F508ED0-4739-4D9E-8AD3-2F110DA38505}" type="parTrans" cxnId="{90E0C0CA-776F-415A-8ADE-EB37EEB00E59}">
      <dgm:prSet/>
      <dgm:spPr/>
      <dgm:t>
        <a:bodyPr/>
        <a:lstStyle/>
        <a:p>
          <a:endParaRPr lang="en-GB"/>
        </a:p>
      </dgm:t>
    </dgm:pt>
    <dgm:pt modelId="{D217A8D0-1057-440C-B583-ABA9CE359E9D}" type="sibTrans" cxnId="{90E0C0CA-776F-415A-8ADE-EB37EEB00E59}">
      <dgm:prSet/>
      <dgm:spPr/>
      <dgm:t>
        <a:bodyPr/>
        <a:lstStyle/>
        <a:p>
          <a:endParaRPr lang="en-GB"/>
        </a:p>
      </dgm:t>
    </dgm:pt>
    <dgm:pt modelId="{CD3BD618-61C6-4A43-BC1C-D9D03A2985C9}">
      <dgm:prSet/>
      <dgm:spPr/>
      <dgm:t>
        <a:bodyPr/>
        <a:lstStyle/>
        <a:p>
          <a:r>
            <a:rPr lang="en-GB"/>
            <a:t>Products/services delivered as expected</a:t>
          </a:r>
        </a:p>
      </dgm:t>
    </dgm:pt>
    <dgm:pt modelId="{8CC6D483-847A-4884-A643-890C64538371}" type="parTrans" cxnId="{0A867ADE-7DE6-41F1-B2C0-EB03FF1E46C9}">
      <dgm:prSet/>
      <dgm:spPr/>
      <dgm:t>
        <a:bodyPr/>
        <a:lstStyle/>
        <a:p>
          <a:endParaRPr lang="en-GB"/>
        </a:p>
      </dgm:t>
    </dgm:pt>
    <dgm:pt modelId="{26D4EA4C-50E3-4271-BDE8-3FE616549BEB}" type="sibTrans" cxnId="{0A867ADE-7DE6-41F1-B2C0-EB03FF1E46C9}">
      <dgm:prSet/>
      <dgm:spPr/>
      <dgm:t>
        <a:bodyPr/>
        <a:lstStyle/>
        <a:p>
          <a:endParaRPr lang="en-GB"/>
        </a:p>
      </dgm:t>
    </dgm:pt>
    <dgm:pt modelId="{F28207E3-934D-492B-B451-0D3372A4FD61}" type="pres">
      <dgm:prSet presAssocID="{E56D4766-77F7-4B4D-B6AE-801EAD68DF05}" presName="linear" presStyleCnt="0">
        <dgm:presLayoutVars>
          <dgm:dir/>
          <dgm:animLvl val="lvl"/>
          <dgm:resizeHandles val="exact"/>
        </dgm:presLayoutVars>
      </dgm:prSet>
      <dgm:spPr/>
    </dgm:pt>
    <dgm:pt modelId="{1492A4D7-BB23-4527-98D7-ADB411F85A66}" type="pres">
      <dgm:prSet presAssocID="{45B245E8-C7D5-4824-9491-0C29DDA6F30C}" presName="parentLin" presStyleCnt="0"/>
      <dgm:spPr/>
    </dgm:pt>
    <dgm:pt modelId="{6355F013-D8CE-4B72-A8AE-2621FFBB6CA6}" type="pres">
      <dgm:prSet presAssocID="{45B245E8-C7D5-4824-9491-0C29DDA6F30C}" presName="parentLeftMargin" presStyleLbl="node1" presStyleIdx="0" presStyleCnt="4"/>
      <dgm:spPr/>
    </dgm:pt>
    <dgm:pt modelId="{DF19E95D-DF20-40E0-99E5-2E37AD3CD811}" type="pres">
      <dgm:prSet presAssocID="{45B245E8-C7D5-4824-9491-0C29DDA6F30C}" presName="parentText" presStyleLbl="node1" presStyleIdx="0" presStyleCnt="4">
        <dgm:presLayoutVars>
          <dgm:chMax val="0"/>
          <dgm:bulletEnabled val="1"/>
        </dgm:presLayoutVars>
      </dgm:prSet>
      <dgm:spPr/>
    </dgm:pt>
    <dgm:pt modelId="{3608104B-118B-43E9-A0F9-C41E8436C966}" type="pres">
      <dgm:prSet presAssocID="{45B245E8-C7D5-4824-9491-0C29DDA6F30C}" presName="negativeSpace" presStyleCnt="0"/>
      <dgm:spPr/>
    </dgm:pt>
    <dgm:pt modelId="{D9B7240B-0265-421F-BCB9-58AB4705B720}" type="pres">
      <dgm:prSet presAssocID="{45B245E8-C7D5-4824-9491-0C29DDA6F30C}" presName="childText" presStyleLbl="conFgAcc1" presStyleIdx="0" presStyleCnt="4">
        <dgm:presLayoutVars>
          <dgm:bulletEnabled val="1"/>
        </dgm:presLayoutVars>
      </dgm:prSet>
      <dgm:spPr/>
    </dgm:pt>
    <dgm:pt modelId="{447E9B9D-B361-4ED2-B300-3D58E3356A67}" type="pres">
      <dgm:prSet presAssocID="{E3AB7F19-45CB-46B7-B418-4051A5FCF82E}" presName="spaceBetweenRectangles" presStyleCnt="0"/>
      <dgm:spPr/>
    </dgm:pt>
    <dgm:pt modelId="{96ADB2E8-FB9A-43EA-ABC0-8DDDDE75FC7A}" type="pres">
      <dgm:prSet presAssocID="{F31C6EB7-AFA5-4435-BFF6-9D0FF8036A25}" presName="parentLin" presStyleCnt="0"/>
      <dgm:spPr/>
    </dgm:pt>
    <dgm:pt modelId="{AB90C8D5-0719-4557-A5F1-9AE63FCD0723}" type="pres">
      <dgm:prSet presAssocID="{F31C6EB7-AFA5-4435-BFF6-9D0FF8036A25}" presName="parentLeftMargin" presStyleLbl="node1" presStyleIdx="0" presStyleCnt="4"/>
      <dgm:spPr/>
    </dgm:pt>
    <dgm:pt modelId="{242B5D1A-31F9-4A76-B049-F53F18C63F83}" type="pres">
      <dgm:prSet presAssocID="{F31C6EB7-AFA5-4435-BFF6-9D0FF8036A25}" presName="parentText" presStyleLbl="node1" presStyleIdx="1" presStyleCnt="4">
        <dgm:presLayoutVars>
          <dgm:chMax val="0"/>
          <dgm:bulletEnabled val="1"/>
        </dgm:presLayoutVars>
      </dgm:prSet>
      <dgm:spPr/>
    </dgm:pt>
    <dgm:pt modelId="{ABF21E7B-55C7-454B-9473-79E890C12B1A}" type="pres">
      <dgm:prSet presAssocID="{F31C6EB7-AFA5-4435-BFF6-9D0FF8036A25}" presName="negativeSpace" presStyleCnt="0"/>
      <dgm:spPr/>
    </dgm:pt>
    <dgm:pt modelId="{CE3E88EE-88B4-4E93-B604-F673660F5963}" type="pres">
      <dgm:prSet presAssocID="{F31C6EB7-AFA5-4435-BFF6-9D0FF8036A25}" presName="childText" presStyleLbl="conFgAcc1" presStyleIdx="1" presStyleCnt="4">
        <dgm:presLayoutVars>
          <dgm:bulletEnabled val="1"/>
        </dgm:presLayoutVars>
      </dgm:prSet>
      <dgm:spPr/>
    </dgm:pt>
    <dgm:pt modelId="{A52DAB41-2C68-4526-BA33-ED812F943355}" type="pres">
      <dgm:prSet presAssocID="{E34AB925-97C5-4FB4-9BBF-AE9971C546A0}" presName="spaceBetweenRectangles" presStyleCnt="0"/>
      <dgm:spPr/>
    </dgm:pt>
    <dgm:pt modelId="{F5681881-8487-460C-A999-01A16F9C9FAA}" type="pres">
      <dgm:prSet presAssocID="{889C3004-0874-4FEF-9850-42850B21CFF8}" presName="parentLin" presStyleCnt="0"/>
      <dgm:spPr/>
    </dgm:pt>
    <dgm:pt modelId="{8133E849-DB65-4B97-92AE-21EC669969D1}" type="pres">
      <dgm:prSet presAssocID="{889C3004-0874-4FEF-9850-42850B21CFF8}" presName="parentLeftMargin" presStyleLbl="node1" presStyleIdx="1" presStyleCnt="4"/>
      <dgm:spPr/>
    </dgm:pt>
    <dgm:pt modelId="{F1CF2F51-788D-4D84-B154-8832E940B4CD}" type="pres">
      <dgm:prSet presAssocID="{889C3004-0874-4FEF-9850-42850B21CFF8}" presName="parentText" presStyleLbl="node1" presStyleIdx="2" presStyleCnt="4">
        <dgm:presLayoutVars>
          <dgm:chMax val="0"/>
          <dgm:bulletEnabled val="1"/>
        </dgm:presLayoutVars>
      </dgm:prSet>
      <dgm:spPr/>
    </dgm:pt>
    <dgm:pt modelId="{0972AB10-CD0B-4EB4-98B6-68AC83BDB159}" type="pres">
      <dgm:prSet presAssocID="{889C3004-0874-4FEF-9850-42850B21CFF8}" presName="negativeSpace" presStyleCnt="0"/>
      <dgm:spPr/>
    </dgm:pt>
    <dgm:pt modelId="{31B8CA7C-20E7-4CFB-A013-EED4B47A150F}" type="pres">
      <dgm:prSet presAssocID="{889C3004-0874-4FEF-9850-42850B21CFF8}" presName="childText" presStyleLbl="conFgAcc1" presStyleIdx="2" presStyleCnt="4">
        <dgm:presLayoutVars>
          <dgm:bulletEnabled val="1"/>
        </dgm:presLayoutVars>
      </dgm:prSet>
      <dgm:spPr/>
    </dgm:pt>
    <dgm:pt modelId="{9DF73B0B-EB14-4ABF-A039-1DE0BDFDA55F}" type="pres">
      <dgm:prSet presAssocID="{D217A8D0-1057-440C-B583-ABA9CE359E9D}" presName="spaceBetweenRectangles" presStyleCnt="0"/>
      <dgm:spPr/>
    </dgm:pt>
    <dgm:pt modelId="{4B30511F-90E0-49A7-8C37-C35B547F7BCF}" type="pres">
      <dgm:prSet presAssocID="{CD3BD618-61C6-4A43-BC1C-D9D03A2985C9}" presName="parentLin" presStyleCnt="0"/>
      <dgm:spPr/>
    </dgm:pt>
    <dgm:pt modelId="{A1021B2A-90D1-4A01-A128-B07C36EF742C}" type="pres">
      <dgm:prSet presAssocID="{CD3BD618-61C6-4A43-BC1C-D9D03A2985C9}" presName="parentLeftMargin" presStyleLbl="node1" presStyleIdx="2" presStyleCnt="4"/>
      <dgm:spPr/>
    </dgm:pt>
    <dgm:pt modelId="{86DE6AC8-1475-4A8F-B656-1473AFBE592B}" type="pres">
      <dgm:prSet presAssocID="{CD3BD618-61C6-4A43-BC1C-D9D03A2985C9}" presName="parentText" presStyleLbl="node1" presStyleIdx="3" presStyleCnt="4">
        <dgm:presLayoutVars>
          <dgm:chMax val="0"/>
          <dgm:bulletEnabled val="1"/>
        </dgm:presLayoutVars>
      </dgm:prSet>
      <dgm:spPr/>
    </dgm:pt>
    <dgm:pt modelId="{4CE98BE1-AAB1-4BB8-AF73-277979B54403}" type="pres">
      <dgm:prSet presAssocID="{CD3BD618-61C6-4A43-BC1C-D9D03A2985C9}" presName="negativeSpace" presStyleCnt="0"/>
      <dgm:spPr/>
    </dgm:pt>
    <dgm:pt modelId="{34FCFD58-D94A-4341-88F4-435CE0827ABC}" type="pres">
      <dgm:prSet presAssocID="{CD3BD618-61C6-4A43-BC1C-D9D03A2985C9}" presName="childText" presStyleLbl="conFgAcc1" presStyleIdx="3" presStyleCnt="4">
        <dgm:presLayoutVars>
          <dgm:bulletEnabled val="1"/>
        </dgm:presLayoutVars>
      </dgm:prSet>
      <dgm:spPr/>
    </dgm:pt>
  </dgm:ptLst>
  <dgm:cxnLst>
    <dgm:cxn modelId="{850CE645-0C09-4E4B-BD8D-0439D2799E50}" type="presOf" srcId="{45B245E8-C7D5-4824-9491-0C29DDA6F30C}" destId="{6355F013-D8CE-4B72-A8AE-2621FFBB6CA6}" srcOrd="0" destOrd="0" presId="urn:microsoft.com/office/officeart/2005/8/layout/list1"/>
    <dgm:cxn modelId="{C377ED6D-373F-411B-9D57-7E5EA6C2F849}" srcId="{E56D4766-77F7-4B4D-B6AE-801EAD68DF05}" destId="{45B245E8-C7D5-4824-9491-0C29DDA6F30C}" srcOrd="0" destOrd="0" parTransId="{6DB5AAB8-7D11-4979-B75D-3ED9758903E0}" sibTransId="{E3AB7F19-45CB-46B7-B418-4051A5FCF82E}"/>
    <dgm:cxn modelId="{8CE7A252-DF2A-4C5B-A3F7-3CDDAD4A53F3}" type="presOf" srcId="{CD3BD618-61C6-4A43-BC1C-D9D03A2985C9}" destId="{A1021B2A-90D1-4A01-A128-B07C36EF742C}" srcOrd="0" destOrd="0" presId="urn:microsoft.com/office/officeart/2005/8/layout/list1"/>
    <dgm:cxn modelId="{4012EB79-7E9D-4E00-BF09-39C6F7E39CF8}" srcId="{E56D4766-77F7-4B4D-B6AE-801EAD68DF05}" destId="{F31C6EB7-AFA5-4435-BFF6-9D0FF8036A25}" srcOrd="1" destOrd="0" parTransId="{9D73AE7B-B860-4886-B093-D5136720BD1B}" sibTransId="{E34AB925-97C5-4FB4-9BBF-AE9971C546A0}"/>
    <dgm:cxn modelId="{A3FABF7C-C0F8-45B5-A177-567051AB55B5}" type="presOf" srcId="{F31C6EB7-AFA5-4435-BFF6-9D0FF8036A25}" destId="{242B5D1A-31F9-4A76-B049-F53F18C63F83}" srcOrd="1" destOrd="0" presId="urn:microsoft.com/office/officeart/2005/8/layout/list1"/>
    <dgm:cxn modelId="{41FFE5B6-AA30-487D-9BE6-1043272626A8}" type="presOf" srcId="{CD3BD618-61C6-4A43-BC1C-D9D03A2985C9}" destId="{86DE6AC8-1475-4A8F-B656-1473AFBE592B}" srcOrd="1" destOrd="0" presId="urn:microsoft.com/office/officeart/2005/8/layout/list1"/>
    <dgm:cxn modelId="{B3BD0AC5-23DC-4984-AF70-060930CAFA35}" type="presOf" srcId="{45B245E8-C7D5-4824-9491-0C29DDA6F30C}" destId="{DF19E95D-DF20-40E0-99E5-2E37AD3CD811}" srcOrd="1" destOrd="0" presId="urn:microsoft.com/office/officeart/2005/8/layout/list1"/>
    <dgm:cxn modelId="{90E0C0CA-776F-415A-8ADE-EB37EEB00E59}" srcId="{E56D4766-77F7-4B4D-B6AE-801EAD68DF05}" destId="{889C3004-0874-4FEF-9850-42850B21CFF8}" srcOrd="2" destOrd="0" parTransId="{8F508ED0-4739-4D9E-8AD3-2F110DA38505}" sibTransId="{D217A8D0-1057-440C-B583-ABA9CE359E9D}"/>
    <dgm:cxn modelId="{84E594D7-2300-468B-ADC8-E59F758E5A42}" type="presOf" srcId="{889C3004-0874-4FEF-9850-42850B21CFF8}" destId="{F1CF2F51-788D-4D84-B154-8832E940B4CD}" srcOrd="1" destOrd="0" presId="urn:microsoft.com/office/officeart/2005/8/layout/list1"/>
    <dgm:cxn modelId="{0A867ADE-7DE6-41F1-B2C0-EB03FF1E46C9}" srcId="{E56D4766-77F7-4B4D-B6AE-801EAD68DF05}" destId="{CD3BD618-61C6-4A43-BC1C-D9D03A2985C9}" srcOrd="3" destOrd="0" parTransId="{8CC6D483-847A-4884-A643-890C64538371}" sibTransId="{26D4EA4C-50E3-4271-BDE8-3FE616549BEB}"/>
    <dgm:cxn modelId="{EEA79CEF-7370-4A4A-A032-14128563DDCE}" type="presOf" srcId="{E56D4766-77F7-4B4D-B6AE-801EAD68DF05}" destId="{F28207E3-934D-492B-B451-0D3372A4FD61}" srcOrd="0" destOrd="0" presId="urn:microsoft.com/office/officeart/2005/8/layout/list1"/>
    <dgm:cxn modelId="{7006EDF8-B41E-436D-85C5-12F5D671E2A8}" type="presOf" srcId="{F31C6EB7-AFA5-4435-BFF6-9D0FF8036A25}" destId="{AB90C8D5-0719-4557-A5F1-9AE63FCD0723}" srcOrd="0" destOrd="0" presId="urn:microsoft.com/office/officeart/2005/8/layout/list1"/>
    <dgm:cxn modelId="{88D668FD-D7D8-4D93-B78A-A7DE6389B74C}" type="presOf" srcId="{889C3004-0874-4FEF-9850-42850B21CFF8}" destId="{8133E849-DB65-4B97-92AE-21EC669969D1}" srcOrd="0" destOrd="0" presId="urn:microsoft.com/office/officeart/2005/8/layout/list1"/>
    <dgm:cxn modelId="{7A93D448-AF5C-40DE-A47E-C209A0451A65}" type="presParOf" srcId="{F28207E3-934D-492B-B451-0D3372A4FD61}" destId="{1492A4D7-BB23-4527-98D7-ADB411F85A66}" srcOrd="0" destOrd="0" presId="urn:microsoft.com/office/officeart/2005/8/layout/list1"/>
    <dgm:cxn modelId="{4EC10A1D-E3FE-4B71-BAE3-5111CDBF1752}" type="presParOf" srcId="{1492A4D7-BB23-4527-98D7-ADB411F85A66}" destId="{6355F013-D8CE-4B72-A8AE-2621FFBB6CA6}" srcOrd="0" destOrd="0" presId="urn:microsoft.com/office/officeart/2005/8/layout/list1"/>
    <dgm:cxn modelId="{4BA79CD7-02D2-4737-80D8-56CEB6F03ABB}" type="presParOf" srcId="{1492A4D7-BB23-4527-98D7-ADB411F85A66}" destId="{DF19E95D-DF20-40E0-99E5-2E37AD3CD811}" srcOrd="1" destOrd="0" presId="urn:microsoft.com/office/officeart/2005/8/layout/list1"/>
    <dgm:cxn modelId="{07B7575F-B0BD-4930-B6C0-9004FABE4C0F}" type="presParOf" srcId="{F28207E3-934D-492B-B451-0D3372A4FD61}" destId="{3608104B-118B-43E9-A0F9-C41E8436C966}" srcOrd="1" destOrd="0" presId="urn:microsoft.com/office/officeart/2005/8/layout/list1"/>
    <dgm:cxn modelId="{8BBE5CA2-8473-4195-A945-07D06A51BD7C}" type="presParOf" srcId="{F28207E3-934D-492B-B451-0D3372A4FD61}" destId="{D9B7240B-0265-421F-BCB9-58AB4705B720}" srcOrd="2" destOrd="0" presId="urn:microsoft.com/office/officeart/2005/8/layout/list1"/>
    <dgm:cxn modelId="{0BA497D0-14F3-422E-8910-09A2557DDAA0}" type="presParOf" srcId="{F28207E3-934D-492B-B451-0D3372A4FD61}" destId="{447E9B9D-B361-4ED2-B300-3D58E3356A67}" srcOrd="3" destOrd="0" presId="urn:microsoft.com/office/officeart/2005/8/layout/list1"/>
    <dgm:cxn modelId="{FD57E47F-9F5E-4F2A-B872-2AE29AAA2579}" type="presParOf" srcId="{F28207E3-934D-492B-B451-0D3372A4FD61}" destId="{96ADB2E8-FB9A-43EA-ABC0-8DDDDE75FC7A}" srcOrd="4" destOrd="0" presId="urn:microsoft.com/office/officeart/2005/8/layout/list1"/>
    <dgm:cxn modelId="{F15C5C64-01EE-4CEA-95E8-E47C3F6E7A2F}" type="presParOf" srcId="{96ADB2E8-FB9A-43EA-ABC0-8DDDDE75FC7A}" destId="{AB90C8D5-0719-4557-A5F1-9AE63FCD0723}" srcOrd="0" destOrd="0" presId="urn:microsoft.com/office/officeart/2005/8/layout/list1"/>
    <dgm:cxn modelId="{E6BB64F1-D2F3-4746-AAB8-98F0A50467DB}" type="presParOf" srcId="{96ADB2E8-FB9A-43EA-ABC0-8DDDDE75FC7A}" destId="{242B5D1A-31F9-4A76-B049-F53F18C63F83}" srcOrd="1" destOrd="0" presId="urn:microsoft.com/office/officeart/2005/8/layout/list1"/>
    <dgm:cxn modelId="{A559EDA3-5400-430B-B058-EF791BB67758}" type="presParOf" srcId="{F28207E3-934D-492B-B451-0D3372A4FD61}" destId="{ABF21E7B-55C7-454B-9473-79E890C12B1A}" srcOrd="5" destOrd="0" presId="urn:microsoft.com/office/officeart/2005/8/layout/list1"/>
    <dgm:cxn modelId="{966CF427-30D1-48E5-8DA9-135AD03018FE}" type="presParOf" srcId="{F28207E3-934D-492B-B451-0D3372A4FD61}" destId="{CE3E88EE-88B4-4E93-B604-F673660F5963}" srcOrd="6" destOrd="0" presId="urn:microsoft.com/office/officeart/2005/8/layout/list1"/>
    <dgm:cxn modelId="{6BFD2EB3-4E6B-4683-87E2-C550354BEB68}" type="presParOf" srcId="{F28207E3-934D-492B-B451-0D3372A4FD61}" destId="{A52DAB41-2C68-4526-BA33-ED812F943355}" srcOrd="7" destOrd="0" presId="urn:microsoft.com/office/officeart/2005/8/layout/list1"/>
    <dgm:cxn modelId="{CE087D5D-2207-4620-9F0C-DE080289F17C}" type="presParOf" srcId="{F28207E3-934D-492B-B451-0D3372A4FD61}" destId="{F5681881-8487-460C-A999-01A16F9C9FAA}" srcOrd="8" destOrd="0" presId="urn:microsoft.com/office/officeart/2005/8/layout/list1"/>
    <dgm:cxn modelId="{A808BA1E-DD30-4754-B891-F08E9F282C14}" type="presParOf" srcId="{F5681881-8487-460C-A999-01A16F9C9FAA}" destId="{8133E849-DB65-4B97-92AE-21EC669969D1}" srcOrd="0" destOrd="0" presId="urn:microsoft.com/office/officeart/2005/8/layout/list1"/>
    <dgm:cxn modelId="{7CB1BC8F-DCAC-460B-A08C-4FE83E852FB3}" type="presParOf" srcId="{F5681881-8487-460C-A999-01A16F9C9FAA}" destId="{F1CF2F51-788D-4D84-B154-8832E940B4CD}" srcOrd="1" destOrd="0" presId="urn:microsoft.com/office/officeart/2005/8/layout/list1"/>
    <dgm:cxn modelId="{122AB278-4D96-4BCE-B181-B155259546A7}" type="presParOf" srcId="{F28207E3-934D-492B-B451-0D3372A4FD61}" destId="{0972AB10-CD0B-4EB4-98B6-68AC83BDB159}" srcOrd="9" destOrd="0" presId="urn:microsoft.com/office/officeart/2005/8/layout/list1"/>
    <dgm:cxn modelId="{6D2DFDDD-AC80-49DB-9539-9C68E9BA40CF}" type="presParOf" srcId="{F28207E3-934D-492B-B451-0D3372A4FD61}" destId="{31B8CA7C-20E7-4CFB-A013-EED4B47A150F}" srcOrd="10" destOrd="0" presId="urn:microsoft.com/office/officeart/2005/8/layout/list1"/>
    <dgm:cxn modelId="{EB6ABE15-ABB8-4D60-A5E3-2ACCEF3120D7}" type="presParOf" srcId="{F28207E3-934D-492B-B451-0D3372A4FD61}" destId="{9DF73B0B-EB14-4ABF-A039-1DE0BDFDA55F}" srcOrd="11" destOrd="0" presId="urn:microsoft.com/office/officeart/2005/8/layout/list1"/>
    <dgm:cxn modelId="{B0D4926B-086E-4EB5-94CA-9E41E4AAA312}" type="presParOf" srcId="{F28207E3-934D-492B-B451-0D3372A4FD61}" destId="{4B30511F-90E0-49A7-8C37-C35B547F7BCF}" srcOrd="12" destOrd="0" presId="urn:microsoft.com/office/officeart/2005/8/layout/list1"/>
    <dgm:cxn modelId="{96556137-C71F-4347-AC00-FFABB8F32595}" type="presParOf" srcId="{4B30511F-90E0-49A7-8C37-C35B547F7BCF}" destId="{A1021B2A-90D1-4A01-A128-B07C36EF742C}" srcOrd="0" destOrd="0" presId="urn:microsoft.com/office/officeart/2005/8/layout/list1"/>
    <dgm:cxn modelId="{85CC17BC-8007-40D1-BB3F-68190AB30092}" type="presParOf" srcId="{4B30511F-90E0-49A7-8C37-C35B547F7BCF}" destId="{86DE6AC8-1475-4A8F-B656-1473AFBE592B}" srcOrd="1" destOrd="0" presId="urn:microsoft.com/office/officeart/2005/8/layout/list1"/>
    <dgm:cxn modelId="{75512972-5A7B-4DA9-A9E0-4469DBCA540A}" type="presParOf" srcId="{F28207E3-934D-492B-B451-0D3372A4FD61}" destId="{4CE98BE1-AAB1-4BB8-AF73-277979B54403}" srcOrd="13" destOrd="0" presId="urn:microsoft.com/office/officeart/2005/8/layout/list1"/>
    <dgm:cxn modelId="{D9479C4D-5272-4CA7-AFBF-0BAFD65E9B99}" type="presParOf" srcId="{F28207E3-934D-492B-B451-0D3372A4FD61}" destId="{34FCFD58-D94A-4341-88F4-435CE0827ABC}"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60FF29-40BF-4041-A7D5-9B8F1AB870D2}"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GB"/>
        </a:p>
      </dgm:t>
    </dgm:pt>
    <dgm:pt modelId="{9B0D4A42-2BD3-47A0-ACC5-9BD3C066B2A8}">
      <dgm:prSet phldrT="[Text]"/>
      <dgm:spPr>
        <a:solidFill>
          <a:schemeClr val="accent2"/>
        </a:solidFill>
      </dgm:spPr>
      <dgm:t>
        <a:bodyPr/>
        <a:lstStyle/>
        <a:p>
          <a:r>
            <a:rPr lang="en-GB" dirty="0"/>
            <a:t>Introduction &amp; expectation setting with stakeholders</a:t>
          </a:r>
        </a:p>
      </dgm:t>
    </dgm:pt>
    <dgm:pt modelId="{B1F41817-08D0-4C06-A94C-55D4566B3622}" type="parTrans" cxnId="{C1F2A994-E2AE-40E2-8DD7-1571A837AE59}">
      <dgm:prSet/>
      <dgm:spPr/>
      <dgm:t>
        <a:bodyPr/>
        <a:lstStyle/>
        <a:p>
          <a:endParaRPr lang="en-GB"/>
        </a:p>
      </dgm:t>
    </dgm:pt>
    <dgm:pt modelId="{E1D9B9C4-AB5F-4E2D-AE08-4F3B61FF659A}" type="sibTrans" cxnId="{C1F2A994-E2AE-40E2-8DD7-1571A837AE59}">
      <dgm:prSet/>
      <dgm:spPr/>
      <dgm:t>
        <a:bodyPr/>
        <a:lstStyle/>
        <a:p>
          <a:endParaRPr lang="en-GB"/>
        </a:p>
      </dgm:t>
    </dgm:pt>
    <dgm:pt modelId="{A1922272-F90A-4DFD-BA9F-C4BB4A36355C}">
      <dgm:prSet phldrT="[Text]"/>
      <dgm:spPr>
        <a:solidFill>
          <a:schemeClr val="accent2"/>
        </a:solidFill>
      </dgm:spPr>
      <dgm:t>
        <a:bodyPr/>
        <a:lstStyle/>
        <a:p>
          <a:r>
            <a:rPr lang="en-GB" dirty="0"/>
            <a:t>Scoping</a:t>
          </a:r>
        </a:p>
      </dgm:t>
    </dgm:pt>
    <dgm:pt modelId="{EE058B06-6CE5-45AE-B8F0-14CABE61C4C3}" type="parTrans" cxnId="{4F0BD307-EEFF-41C3-91C1-0F3772D1854E}">
      <dgm:prSet/>
      <dgm:spPr/>
      <dgm:t>
        <a:bodyPr/>
        <a:lstStyle/>
        <a:p>
          <a:endParaRPr lang="en-GB"/>
        </a:p>
      </dgm:t>
    </dgm:pt>
    <dgm:pt modelId="{41C4CC6A-7E1A-4E7F-9A4D-61DBDBA094EF}" type="sibTrans" cxnId="{4F0BD307-EEFF-41C3-91C1-0F3772D1854E}">
      <dgm:prSet/>
      <dgm:spPr/>
      <dgm:t>
        <a:bodyPr/>
        <a:lstStyle/>
        <a:p>
          <a:endParaRPr lang="en-GB"/>
        </a:p>
      </dgm:t>
    </dgm:pt>
    <dgm:pt modelId="{1C942C29-839C-447F-94E5-BB98D3B5E15D}">
      <dgm:prSet phldrT="[Text]"/>
      <dgm:spPr>
        <a:solidFill>
          <a:schemeClr val="accent2"/>
        </a:solidFill>
      </dgm:spPr>
      <dgm:t>
        <a:bodyPr/>
        <a:lstStyle/>
        <a:p>
          <a:r>
            <a:rPr lang="en-GB" dirty="0"/>
            <a:t>Required process documentation identified and created</a:t>
          </a:r>
        </a:p>
      </dgm:t>
    </dgm:pt>
    <dgm:pt modelId="{18995768-62EE-4688-945E-CED3E21C26D3}" type="parTrans" cxnId="{62B4D50B-0CCB-431E-B0A3-1AC3AF7841D2}">
      <dgm:prSet/>
      <dgm:spPr/>
      <dgm:t>
        <a:bodyPr/>
        <a:lstStyle/>
        <a:p>
          <a:endParaRPr lang="en-GB"/>
        </a:p>
      </dgm:t>
    </dgm:pt>
    <dgm:pt modelId="{76DB8681-52BB-4239-9F11-5D806C4AE988}" type="sibTrans" cxnId="{62B4D50B-0CCB-431E-B0A3-1AC3AF7841D2}">
      <dgm:prSet/>
      <dgm:spPr/>
      <dgm:t>
        <a:bodyPr/>
        <a:lstStyle/>
        <a:p>
          <a:endParaRPr lang="en-GB"/>
        </a:p>
      </dgm:t>
    </dgm:pt>
    <dgm:pt modelId="{E15A5281-6039-4AA0-AB62-1EAA1DEF9979}">
      <dgm:prSet phldrT="[Text]"/>
      <dgm:spPr>
        <a:solidFill>
          <a:schemeClr val="accent2"/>
        </a:solidFill>
      </dgm:spPr>
      <dgm:t>
        <a:bodyPr/>
        <a:lstStyle/>
        <a:p>
          <a:r>
            <a:rPr lang="en-GB" dirty="0"/>
            <a:t>Information security activities completed (e.g. risk treatment)</a:t>
          </a:r>
        </a:p>
      </dgm:t>
    </dgm:pt>
    <dgm:pt modelId="{816D39B5-1D28-48A8-BC7C-C6FECB2244C8}" type="parTrans" cxnId="{BE4D501D-CC8D-4E07-872D-8C589015CBF9}">
      <dgm:prSet/>
      <dgm:spPr/>
      <dgm:t>
        <a:bodyPr/>
        <a:lstStyle/>
        <a:p>
          <a:endParaRPr lang="en-GB"/>
        </a:p>
      </dgm:t>
    </dgm:pt>
    <dgm:pt modelId="{38C42F81-0BF4-4801-93A1-F836B7D237BC}" type="sibTrans" cxnId="{BE4D501D-CC8D-4E07-872D-8C589015CBF9}">
      <dgm:prSet/>
      <dgm:spPr/>
      <dgm:t>
        <a:bodyPr/>
        <a:lstStyle/>
        <a:p>
          <a:endParaRPr lang="en-GB"/>
        </a:p>
      </dgm:t>
    </dgm:pt>
    <dgm:pt modelId="{651930AB-29F6-4BDC-A8A3-86FF5B433B5A}">
      <dgm:prSet phldrT="[Text]"/>
      <dgm:spPr>
        <a:solidFill>
          <a:schemeClr val="accent2"/>
        </a:solidFill>
      </dgm:spPr>
      <dgm:t>
        <a:bodyPr/>
        <a:lstStyle/>
        <a:p>
          <a:r>
            <a:rPr lang="en-GB" dirty="0"/>
            <a:t>Gap analysis and verification activities</a:t>
          </a:r>
        </a:p>
      </dgm:t>
    </dgm:pt>
    <dgm:pt modelId="{CA874882-9D76-418A-AD1C-2BD27BE8386B}" type="parTrans" cxnId="{6CEBCF81-29E1-43D0-AC22-F5B7DEF235CB}">
      <dgm:prSet/>
      <dgm:spPr/>
      <dgm:t>
        <a:bodyPr/>
        <a:lstStyle/>
        <a:p>
          <a:endParaRPr lang="en-GB"/>
        </a:p>
      </dgm:t>
    </dgm:pt>
    <dgm:pt modelId="{1073366A-BA5B-476B-8050-FD2CC32FBEE8}" type="sibTrans" cxnId="{6CEBCF81-29E1-43D0-AC22-F5B7DEF235CB}">
      <dgm:prSet/>
      <dgm:spPr/>
      <dgm:t>
        <a:bodyPr/>
        <a:lstStyle/>
        <a:p>
          <a:endParaRPr lang="en-GB"/>
        </a:p>
      </dgm:t>
    </dgm:pt>
    <dgm:pt modelId="{03E45819-F558-4768-8CFE-111540714203}">
      <dgm:prSet phldrT="[Text]"/>
      <dgm:spPr>
        <a:solidFill>
          <a:schemeClr val="accent2"/>
        </a:solidFill>
      </dgm:spPr>
      <dgm:t>
        <a:bodyPr/>
        <a:lstStyle/>
        <a:p>
          <a:r>
            <a:rPr lang="en-GB" dirty="0"/>
            <a:t>Additional work and awareness activities </a:t>
          </a:r>
        </a:p>
      </dgm:t>
    </dgm:pt>
    <dgm:pt modelId="{34052D5C-6F92-46E9-A7CB-CC699FB3BFC1}" type="parTrans" cxnId="{024FC850-CCA8-4319-9291-52CC1C15752D}">
      <dgm:prSet/>
      <dgm:spPr/>
      <dgm:t>
        <a:bodyPr/>
        <a:lstStyle/>
        <a:p>
          <a:endParaRPr lang="en-GB"/>
        </a:p>
      </dgm:t>
    </dgm:pt>
    <dgm:pt modelId="{CAC74DA6-C570-48A9-8C65-6915DF8A09C0}" type="sibTrans" cxnId="{024FC850-CCA8-4319-9291-52CC1C15752D}">
      <dgm:prSet/>
      <dgm:spPr/>
      <dgm:t>
        <a:bodyPr/>
        <a:lstStyle/>
        <a:p>
          <a:endParaRPr lang="en-GB"/>
        </a:p>
      </dgm:t>
    </dgm:pt>
    <dgm:pt modelId="{AD80F392-6EB9-4AD8-BB59-2205F3FBE276}">
      <dgm:prSet phldrT="[Text]"/>
      <dgm:spPr>
        <a:solidFill>
          <a:schemeClr val="accent2"/>
        </a:solidFill>
      </dgm:spPr>
      <dgm:t>
        <a:bodyPr/>
        <a:lstStyle/>
        <a:p>
          <a:r>
            <a:rPr lang="en-GB" dirty="0"/>
            <a:t>Internal audit</a:t>
          </a:r>
        </a:p>
      </dgm:t>
    </dgm:pt>
    <dgm:pt modelId="{779557FA-A373-4C3A-B077-83A24D249A2B}" type="parTrans" cxnId="{5F17D69B-C4B9-40DD-97CF-A3F6DEFD57CD}">
      <dgm:prSet/>
      <dgm:spPr/>
      <dgm:t>
        <a:bodyPr/>
        <a:lstStyle/>
        <a:p>
          <a:endParaRPr lang="en-GB"/>
        </a:p>
      </dgm:t>
    </dgm:pt>
    <dgm:pt modelId="{568387DC-2430-4EDC-A958-0444FAAEF882}" type="sibTrans" cxnId="{5F17D69B-C4B9-40DD-97CF-A3F6DEFD57CD}">
      <dgm:prSet/>
      <dgm:spPr/>
      <dgm:t>
        <a:bodyPr/>
        <a:lstStyle/>
        <a:p>
          <a:endParaRPr lang="en-GB"/>
        </a:p>
      </dgm:t>
    </dgm:pt>
    <dgm:pt modelId="{78C2A9D5-C9A2-499F-A032-727BB6EB601A}">
      <dgm:prSet phldrT="[Text]"/>
      <dgm:spPr>
        <a:solidFill>
          <a:schemeClr val="accent2"/>
        </a:solidFill>
      </dgm:spPr>
      <dgm:t>
        <a:bodyPr/>
        <a:lstStyle/>
        <a:p>
          <a:r>
            <a:rPr lang="en-GB" dirty="0"/>
            <a:t>Completion of internal audit actions</a:t>
          </a:r>
        </a:p>
      </dgm:t>
    </dgm:pt>
    <dgm:pt modelId="{43891EFA-4C38-4FD6-8DBB-BF2BFFA08348}" type="parTrans" cxnId="{03417EDA-EC6A-4AFA-8322-82C1FB326374}">
      <dgm:prSet/>
      <dgm:spPr/>
      <dgm:t>
        <a:bodyPr/>
        <a:lstStyle/>
        <a:p>
          <a:endParaRPr lang="en-GB"/>
        </a:p>
      </dgm:t>
    </dgm:pt>
    <dgm:pt modelId="{3DEE5A10-52CF-469C-9649-1A6C245A9443}" type="sibTrans" cxnId="{03417EDA-EC6A-4AFA-8322-82C1FB326374}">
      <dgm:prSet/>
      <dgm:spPr/>
      <dgm:t>
        <a:bodyPr/>
        <a:lstStyle/>
        <a:p>
          <a:endParaRPr lang="en-GB"/>
        </a:p>
      </dgm:t>
    </dgm:pt>
    <dgm:pt modelId="{3883C8AC-8A5C-47AC-9D32-8A45152D41E0}">
      <dgm:prSet phldrT="[Text]"/>
      <dgm:spPr>
        <a:solidFill>
          <a:srgbClr val="C00000"/>
        </a:solidFill>
      </dgm:spPr>
      <dgm:t>
        <a:bodyPr/>
        <a:lstStyle/>
        <a:p>
          <a:r>
            <a:rPr lang="en-GB" dirty="0"/>
            <a:t>Ready for external audit</a:t>
          </a:r>
        </a:p>
      </dgm:t>
    </dgm:pt>
    <dgm:pt modelId="{FAEDEBDA-1395-4F67-8AFD-94C898D30C1F}" type="parTrans" cxnId="{1BEC6B62-9EDD-4A6A-88CE-101E30997F28}">
      <dgm:prSet/>
      <dgm:spPr/>
      <dgm:t>
        <a:bodyPr/>
        <a:lstStyle/>
        <a:p>
          <a:endParaRPr lang="en-GB"/>
        </a:p>
      </dgm:t>
    </dgm:pt>
    <dgm:pt modelId="{DCB5D416-F933-4AF3-9F71-45E01B1788C0}" type="sibTrans" cxnId="{1BEC6B62-9EDD-4A6A-88CE-101E30997F28}">
      <dgm:prSet/>
      <dgm:spPr/>
      <dgm:t>
        <a:bodyPr/>
        <a:lstStyle/>
        <a:p>
          <a:endParaRPr lang="en-GB"/>
        </a:p>
      </dgm:t>
    </dgm:pt>
    <dgm:pt modelId="{0D179447-CB35-407A-BB3F-CAA2A09CEA64}">
      <dgm:prSet/>
      <dgm:spPr>
        <a:solidFill>
          <a:schemeClr val="accent2"/>
        </a:solidFill>
      </dgm:spPr>
      <dgm:t>
        <a:bodyPr/>
        <a:lstStyle/>
        <a:p>
          <a:r>
            <a:rPr lang="en-GB" dirty="0"/>
            <a:t>Services &amp; activities</a:t>
          </a:r>
        </a:p>
      </dgm:t>
    </dgm:pt>
    <dgm:pt modelId="{898C20B1-878F-4B55-891C-A66A672CA198}" type="parTrans" cxnId="{14C4D67F-B502-40FF-8336-772A360276CE}">
      <dgm:prSet/>
      <dgm:spPr/>
      <dgm:t>
        <a:bodyPr/>
        <a:lstStyle/>
        <a:p>
          <a:endParaRPr lang="en-GB"/>
        </a:p>
      </dgm:t>
    </dgm:pt>
    <dgm:pt modelId="{470352DE-89B1-4D58-9E9B-1F405255E511}" type="sibTrans" cxnId="{14C4D67F-B502-40FF-8336-772A360276CE}">
      <dgm:prSet/>
      <dgm:spPr/>
      <dgm:t>
        <a:bodyPr/>
        <a:lstStyle/>
        <a:p>
          <a:endParaRPr lang="en-GB"/>
        </a:p>
      </dgm:t>
    </dgm:pt>
    <dgm:pt modelId="{DD39F33D-AF97-4A63-A09F-1B90B41179C1}">
      <dgm:prSet/>
      <dgm:spPr>
        <a:solidFill>
          <a:schemeClr val="accent2"/>
        </a:solidFill>
      </dgm:spPr>
      <dgm:t>
        <a:bodyPr/>
        <a:lstStyle/>
        <a:p>
          <a:r>
            <a:rPr lang="en-GB" dirty="0"/>
            <a:t>Working parties agreed</a:t>
          </a:r>
        </a:p>
      </dgm:t>
    </dgm:pt>
    <dgm:pt modelId="{2F9631AF-E6FC-4D0D-8CDE-30212BD0DB22}" type="parTrans" cxnId="{9CEE7514-D3D8-496D-8827-1590F844B53D}">
      <dgm:prSet/>
      <dgm:spPr/>
      <dgm:t>
        <a:bodyPr/>
        <a:lstStyle/>
        <a:p>
          <a:endParaRPr lang="en-GB"/>
        </a:p>
      </dgm:t>
    </dgm:pt>
    <dgm:pt modelId="{61BF5AA4-862B-4DBC-8510-F9B8CD220871}" type="sibTrans" cxnId="{9CEE7514-D3D8-496D-8827-1590F844B53D}">
      <dgm:prSet/>
      <dgm:spPr/>
      <dgm:t>
        <a:bodyPr/>
        <a:lstStyle/>
        <a:p>
          <a:endParaRPr lang="en-GB"/>
        </a:p>
      </dgm:t>
    </dgm:pt>
    <dgm:pt modelId="{7E1E7E30-D7FB-4B1F-B43A-E0A487F74D0B}">
      <dgm:prSet phldrT="[Text]"/>
      <dgm:spPr>
        <a:solidFill>
          <a:schemeClr val="accent6">
            <a:lumMod val="75000"/>
          </a:schemeClr>
        </a:solidFill>
      </dgm:spPr>
      <dgm:t>
        <a:bodyPr/>
        <a:lstStyle/>
        <a:p>
          <a:r>
            <a:rPr lang="en-GB" dirty="0"/>
            <a:t>External audit</a:t>
          </a:r>
        </a:p>
      </dgm:t>
    </dgm:pt>
    <dgm:pt modelId="{4B31AC21-893A-4A23-ADB5-BD1CEF9C0876}" type="parTrans" cxnId="{6DA0B7B1-F872-4403-82DE-F4E16DB28200}">
      <dgm:prSet/>
      <dgm:spPr/>
      <dgm:t>
        <a:bodyPr/>
        <a:lstStyle/>
        <a:p>
          <a:endParaRPr lang="en-GB"/>
        </a:p>
      </dgm:t>
    </dgm:pt>
    <dgm:pt modelId="{85AFFED0-0636-4172-A79C-5F9DA9097779}" type="sibTrans" cxnId="{6DA0B7B1-F872-4403-82DE-F4E16DB28200}">
      <dgm:prSet/>
      <dgm:spPr/>
      <dgm:t>
        <a:bodyPr/>
        <a:lstStyle/>
        <a:p>
          <a:endParaRPr lang="en-GB"/>
        </a:p>
      </dgm:t>
    </dgm:pt>
    <dgm:pt modelId="{01C913FC-9126-4055-B714-24F99E099DB8}">
      <dgm:prSet/>
      <dgm:spPr>
        <a:solidFill>
          <a:srgbClr val="0070C0"/>
        </a:solidFill>
      </dgm:spPr>
      <dgm:t>
        <a:bodyPr/>
        <a:lstStyle/>
        <a:p>
          <a:r>
            <a:rPr lang="en-GB" dirty="0"/>
            <a:t>Maintain and continually improve - BAU</a:t>
          </a:r>
        </a:p>
      </dgm:t>
    </dgm:pt>
    <dgm:pt modelId="{AAAD2EC5-D2CE-4FB8-A627-F5A087DB8365}" type="parTrans" cxnId="{1B015D75-1AA3-4E10-8ECC-3C0D0B38FAB5}">
      <dgm:prSet/>
      <dgm:spPr/>
      <dgm:t>
        <a:bodyPr/>
        <a:lstStyle/>
        <a:p>
          <a:endParaRPr lang="en-GB"/>
        </a:p>
      </dgm:t>
    </dgm:pt>
    <dgm:pt modelId="{04DA0903-52E2-4EFF-B60B-CC2686E3BF3B}" type="sibTrans" cxnId="{1B015D75-1AA3-4E10-8ECC-3C0D0B38FAB5}">
      <dgm:prSet/>
      <dgm:spPr/>
      <dgm:t>
        <a:bodyPr/>
        <a:lstStyle/>
        <a:p>
          <a:endParaRPr lang="en-GB"/>
        </a:p>
      </dgm:t>
    </dgm:pt>
    <dgm:pt modelId="{42420620-22A9-4635-91E9-C5048BA9BF9C}">
      <dgm:prSet/>
      <dgm:spPr>
        <a:solidFill>
          <a:schemeClr val="accent6">
            <a:lumMod val="75000"/>
          </a:schemeClr>
        </a:solidFill>
      </dgm:spPr>
      <dgm:t>
        <a:bodyPr/>
        <a:lstStyle/>
        <a:p>
          <a:r>
            <a:rPr lang="en-GB" dirty="0"/>
            <a:t>Certification</a:t>
          </a:r>
        </a:p>
      </dgm:t>
    </dgm:pt>
    <dgm:pt modelId="{6FCB2AFC-4A51-4D0B-87E1-D820A4352375}" type="parTrans" cxnId="{5976B986-BCDC-48D7-939D-ED4AC4B14C74}">
      <dgm:prSet/>
      <dgm:spPr/>
      <dgm:t>
        <a:bodyPr/>
        <a:lstStyle/>
        <a:p>
          <a:endParaRPr lang="en-GB"/>
        </a:p>
      </dgm:t>
    </dgm:pt>
    <dgm:pt modelId="{7D26F144-5DAB-4192-9E35-9A75AD3E06BC}" type="sibTrans" cxnId="{5976B986-BCDC-48D7-939D-ED4AC4B14C74}">
      <dgm:prSet/>
      <dgm:spPr/>
      <dgm:t>
        <a:bodyPr/>
        <a:lstStyle/>
        <a:p>
          <a:endParaRPr lang="en-GB"/>
        </a:p>
      </dgm:t>
    </dgm:pt>
    <dgm:pt modelId="{B7350FB6-69D4-41B1-924F-EE6F95C9AFD2}" type="pres">
      <dgm:prSet presAssocID="{2560FF29-40BF-4041-A7D5-9B8F1AB870D2}" presName="Name0" presStyleCnt="0">
        <dgm:presLayoutVars>
          <dgm:dir/>
          <dgm:resizeHandles/>
        </dgm:presLayoutVars>
      </dgm:prSet>
      <dgm:spPr/>
    </dgm:pt>
    <dgm:pt modelId="{E682503C-F921-48AE-A866-919500FD68C4}" type="pres">
      <dgm:prSet presAssocID="{9B0D4A42-2BD3-47A0-ACC5-9BD3C066B2A8}" presName="compNode" presStyleCnt="0"/>
      <dgm:spPr/>
    </dgm:pt>
    <dgm:pt modelId="{519886EF-A63A-4E7E-98F8-68F916079939}" type="pres">
      <dgm:prSet presAssocID="{9B0D4A42-2BD3-47A0-ACC5-9BD3C066B2A8}" presName="dummyConnPt" presStyleCnt="0"/>
      <dgm:spPr/>
    </dgm:pt>
    <dgm:pt modelId="{A79C23EF-7A86-4335-B355-FFCA8F894018}" type="pres">
      <dgm:prSet presAssocID="{9B0D4A42-2BD3-47A0-ACC5-9BD3C066B2A8}" presName="node" presStyleLbl="node1" presStyleIdx="0" presStyleCnt="12">
        <dgm:presLayoutVars>
          <dgm:bulletEnabled val="1"/>
        </dgm:presLayoutVars>
      </dgm:prSet>
      <dgm:spPr/>
    </dgm:pt>
    <dgm:pt modelId="{8D1012C3-2747-42E3-A841-B7152ED3189D}" type="pres">
      <dgm:prSet presAssocID="{E1D9B9C4-AB5F-4E2D-AE08-4F3B61FF659A}" presName="sibTrans" presStyleLbl="bgSibTrans2D1" presStyleIdx="0" presStyleCnt="11"/>
      <dgm:spPr/>
    </dgm:pt>
    <dgm:pt modelId="{918C62C2-A4B0-4DAD-A236-62DA0566845E}" type="pres">
      <dgm:prSet presAssocID="{A1922272-F90A-4DFD-BA9F-C4BB4A36355C}" presName="compNode" presStyleCnt="0"/>
      <dgm:spPr/>
    </dgm:pt>
    <dgm:pt modelId="{0DFFCCB9-151D-45A7-B5B9-C0C5B9ECD881}" type="pres">
      <dgm:prSet presAssocID="{A1922272-F90A-4DFD-BA9F-C4BB4A36355C}" presName="dummyConnPt" presStyleCnt="0"/>
      <dgm:spPr/>
    </dgm:pt>
    <dgm:pt modelId="{7CDC7DD1-53FD-4C11-A69A-4E7EE42066F9}" type="pres">
      <dgm:prSet presAssocID="{A1922272-F90A-4DFD-BA9F-C4BB4A36355C}" presName="node" presStyleLbl="node1" presStyleIdx="1" presStyleCnt="12">
        <dgm:presLayoutVars>
          <dgm:bulletEnabled val="1"/>
        </dgm:presLayoutVars>
      </dgm:prSet>
      <dgm:spPr/>
    </dgm:pt>
    <dgm:pt modelId="{47340D66-8AA6-4C35-9152-A9AA473BD58A}" type="pres">
      <dgm:prSet presAssocID="{41C4CC6A-7E1A-4E7F-9A4D-61DBDBA094EF}" presName="sibTrans" presStyleLbl="bgSibTrans2D1" presStyleIdx="1" presStyleCnt="11"/>
      <dgm:spPr/>
    </dgm:pt>
    <dgm:pt modelId="{FCF85E34-D4A4-4111-8531-275D94C4356C}" type="pres">
      <dgm:prSet presAssocID="{1C942C29-839C-447F-94E5-BB98D3B5E15D}" presName="compNode" presStyleCnt="0"/>
      <dgm:spPr/>
    </dgm:pt>
    <dgm:pt modelId="{0B66C8B4-4458-4482-A472-7FA293CE0F3D}" type="pres">
      <dgm:prSet presAssocID="{1C942C29-839C-447F-94E5-BB98D3B5E15D}" presName="dummyConnPt" presStyleCnt="0"/>
      <dgm:spPr/>
    </dgm:pt>
    <dgm:pt modelId="{36A16E1E-4C54-4D93-8B1D-18E2CDF6B4D8}" type="pres">
      <dgm:prSet presAssocID="{1C942C29-839C-447F-94E5-BB98D3B5E15D}" presName="node" presStyleLbl="node1" presStyleIdx="2" presStyleCnt="12">
        <dgm:presLayoutVars>
          <dgm:bulletEnabled val="1"/>
        </dgm:presLayoutVars>
      </dgm:prSet>
      <dgm:spPr/>
    </dgm:pt>
    <dgm:pt modelId="{C50F283D-46B6-4EE7-ABEA-34B9837BF768}" type="pres">
      <dgm:prSet presAssocID="{76DB8681-52BB-4239-9F11-5D806C4AE988}" presName="sibTrans" presStyleLbl="bgSibTrans2D1" presStyleIdx="2" presStyleCnt="11"/>
      <dgm:spPr/>
    </dgm:pt>
    <dgm:pt modelId="{DFE3B08D-FC6C-48AC-B33C-63B24957F05B}" type="pres">
      <dgm:prSet presAssocID="{E15A5281-6039-4AA0-AB62-1EAA1DEF9979}" presName="compNode" presStyleCnt="0"/>
      <dgm:spPr/>
    </dgm:pt>
    <dgm:pt modelId="{873F9581-DF88-432A-9B6E-A9947FD646AE}" type="pres">
      <dgm:prSet presAssocID="{E15A5281-6039-4AA0-AB62-1EAA1DEF9979}" presName="dummyConnPt" presStyleCnt="0"/>
      <dgm:spPr/>
    </dgm:pt>
    <dgm:pt modelId="{55F7E4DA-994F-41BF-89DF-010170127713}" type="pres">
      <dgm:prSet presAssocID="{E15A5281-6039-4AA0-AB62-1EAA1DEF9979}" presName="node" presStyleLbl="node1" presStyleIdx="3" presStyleCnt="12">
        <dgm:presLayoutVars>
          <dgm:bulletEnabled val="1"/>
        </dgm:presLayoutVars>
      </dgm:prSet>
      <dgm:spPr/>
    </dgm:pt>
    <dgm:pt modelId="{61CC5957-A9F7-4473-8C00-E891204DEF89}" type="pres">
      <dgm:prSet presAssocID="{38C42F81-0BF4-4801-93A1-F836B7D237BC}" presName="sibTrans" presStyleLbl="bgSibTrans2D1" presStyleIdx="3" presStyleCnt="11"/>
      <dgm:spPr/>
    </dgm:pt>
    <dgm:pt modelId="{24361E86-D736-4804-88C1-496EDEAE636F}" type="pres">
      <dgm:prSet presAssocID="{651930AB-29F6-4BDC-A8A3-86FF5B433B5A}" presName="compNode" presStyleCnt="0"/>
      <dgm:spPr/>
    </dgm:pt>
    <dgm:pt modelId="{4D2434AD-D283-41BC-B562-2DBE0B7AC833}" type="pres">
      <dgm:prSet presAssocID="{651930AB-29F6-4BDC-A8A3-86FF5B433B5A}" presName="dummyConnPt" presStyleCnt="0"/>
      <dgm:spPr/>
    </dgm:pt>
    <dgm:pt modelId="{A81DE330-9517-4394-9186-3A06DE0AEAA8}" type="pres">
      <dgm:prSet presAssocID="{651930AB-29F6-4BDC-A8A3-86FF5B433B5A}" presName="node" presStyleLbl="node1" presStyleIdx="4" presStyleCnt="12">
        <dgm:presLayoutVars>
          <dgm:bulletEnabled val="1"/>
        </dgm:presLayoutVars>
      </dgm:prSet>
      <dgm:spPr/>
    </dgm:pt>
    <dgm:pt modelId="{3E47B805-2680-4A09-A484-16D368BCDC61}" type="pres">
      <dgm:prSet presAssocID="{1073366A-BA5B-476B-8050-FD2CC32FBEE8}" presName="sibTrans" presStyleLbl="bgSibTrans2D1" presStyleIdx="4" presStyleCnt="11"/>
      <dgm:spPr/>
    </dgm:pt>
    <dgm:pt modelId="{AE7423CC-41C1-4559-88A0-E206C9894C07}" type="pres">
      <dgm:prSet presAssocID="{03E45819-F558-4768-8CFE-111540714203}" presName="compNode" presStyleCnt="0"/>
      <dgm:spPr/>
    </dgm:pt>
    <dgm:pt modelId="{550D7D6F-A8FC-4796-95E1-47BEC3FE033E}" type="pres">
      <dgm:prSet presAssocID="{03E45819-F558-4768-8CFE-111540714203}" presName="dummyConnPt" presStyleCnt="0"/>
      <dgm:spPr/>
    </dgm:pt>
    <dgm:pt modelId="{6CA205CB-3210-4828-84E9-FAA84D0762BF}" type="pres">
      <dgm:prSet presAssocID="{03E45819-F558-4768-8CFE-111540714203}" presName="node" presStyleLbl="node1" presStyleIdx="5" presStyleCnt="12">
        <dgm:presLayoutVars>
          <dgm:bulletEnabled val="1"/>
        </dgm:presLayoutVars>
      </dgm:prSet>
      <dgm:spPr/>
    </dgm:pt>
    <dgm:pt modelId="{7327E489-B441-4417-851C-6673B6039C9D}" type="pres">
      <dgm:prSet presAssocID="{CAC74DA6-C570-48A9-8C65-6915DF8A09C0}" presName="sibTrans" presStyleLbl="bgSibTrans2D1" presStyleIdx="5" presStyleCnt="11"/>
      <dgm:spPr/>
    </dgm:pt>
    <dgm:pt modelId="{C1B7BE6B-1D1F-49E6-A9CE-C40984E66AE8}" type="pres">
      <dgm:prSet presAssocID="{AD80F392-6EB9-4AD8-BB59-2205F3FBE276}" presName="compNode" presStyleCnt="0"/>
      <dgm:spPr/>
    </dgm:pt>
    <dgm:pt modelId="{EAC5F683-3C93-41D7-BF68-1E968F07784E}" type="pres">
      <dgm:prSet presAssocID="{AD80F392-6EB9-4AD8-BB59-2205F3FBE276}" presName="dummyConnPt" presStyleCnt="0"/>
      <dgm:spPr/>
    </dgm:pt>
    <dgm:pt modelId="{A83A8A90-51AF-4A33-A97C-7377A572E96F}" type="pres">
      <dgm:prSet presAssocID="{AD80F392-6EB9-4AD8-BB59-2205F3FBE276}" presName="node" presStyleLbl="node1" presStyleIdx="6" presStyleCnt="12">
        <dgm:presLayoutVars>
          <dgm:bulletEnabled val="1"/>
        </dgm:presLayoutVars>
      </dgm:prSet>
      <dgm:spPr/>
    </dgm:pt>
    <dgm:pt modelId="{6CE1F798-CD5A-498C-8C66-B70F1D9B8B74}" type="pres">
      <dgm:prSet presAssocID="{568387DC-2430-4EDC-A958-0444FAAEF882}" presName="sibTrans" presStyleLbl="bgSibTrans2D1" presStyleIdx="6" presStyleCnt="11"/>
      <dgm:spPr/>
    </dgm:pt>
    <dgm:pt modelId="{DAD032DE-55F8-4170-9570-3E3309F6D479}" type="pres">
      <dgm:prSet presAssocID="{78C2A9D5-C9A2-499F-A032-727BB6EB601A}" presName="compNode" presStyleCnt="0"/>
      <dgm:spPr/>
    </dgm:pt>
    <dgm:pt modelId="{19F7DA0A-F9BE-4E30-84B0-779B25BB75C8}" type="pres">
      <dgm:prSet presAssocID="{78C2A9D5-C9A2-499F-A032-727BB6EB601A}" presName="dummyConnPt" presStyleCnt="0"/>
      <dgm:spPr/>
    </dgm:pt>
    <dgm:pt modelId="{B7BEDB39-EBC6-42B1-BDAE-65D235FA3774}" type="pres">
      <dgm:prSet presAssocID="{78C2A9D5-C9A2-499F-A032-727BB6EB601A}" presName="node" presStyleLbl="node1" presStyleIdx="7" presStyleCnt="12">
        <dgm:presLayoutVars>
          <dgm:bulletEnabled val="1"/>
        </dgm:presLayoutVars>
      </dgm:prSet>
      <dgm:spPr/>
    </dgm:pt>
    <dgm:pt modelId="{CB2B9578-D31B-4D7E-A1FF-CAC8109B5C90}" type="pres">
      <dgm:prSet presAssocID="{3DEE5A10-52CF-469C-9649-1A6C245A9443}" presName="sibTrans" presStyleLbl="bgSibTrans2D1" presStyleIdx="7" presStyleCnt="11"/>
      <dgm:spPr/>
    </dgm:pt>
    <dgm:pt modelId="{4AAF37C5-D66B-4964-9CD6-FF7CAD39E500}" type="pres">
      <dgm:prSet presAssocID="{3883C8AC-8A5C-47AC-9D32-8A45152D41E0}" presName="compNode" presStyleCnt="0"/>
      <dgm:spPr/>
    </dgm:pt>
    <dgm:pt modelId="{BCC67F32-B77A-499A-8E77-915844B96EB5}" type="pres">
      <dgm:prSet presAssocID="{3883C8AC-8A5C-47AC-9D32-8A45152D41E0}" presName="dummyConnPt" presStyleCnt="0"/>
      <dgm:spPr/>
    </dgm:pt>
    <dgm:pt modelId="{14432CE1-F698-4592-905B-C98F64683084}" type="pres">
      <dgm:prSet presAssocID="{3883C8AC-8A5C-47AC-9D32-8A45152D41E0}" presName="node" presStyleLbl="node1" presStyleIdx="8" presStyleCnt="12">
        <dgm:presLayoutVars>
          <dgm:bulletEnabled val="1"/>
        </dgm:presLayoutVars>
      </dgm:prSet>
      <dgm:spPr/>
    </dgm:pt>
    <dgm:pt modelId="{2BF46358-828B-4CCA-A35E-E2870CA4F5FD}" type="pres">
      <dgm:prSet presAssocID="{DCB5D416-F933-4AF3-9F71-45E01B1788C0}" presName="sibTrans" presStyleLbl="bgSibTrans2D1" presStyleIdx="8" presStyleCnt="11"/>
      <dgm:spPr/>
    </dgm:pt>
    <dgm:pt modelId="{E8C85DEA-8674-416B-8951-846FE7060009}" type="pres">
      <dgm:prSet presAssocID="{7E1E7E30-D7FB-4B1F-B43A-E0A487F74D0B}" presName="compNode" presStyleCnt="0"/>
      <dgm:spPr/>
    </dgm:pt>
    <dgm:pt modelId="{3D9CBE82-64CE-4FF1-91B6-9DE9055F0A72}" type="pres">
      <dgm:prSet presAssocID="{7E1E7E30-D7FB-4B1F-B43A-E0A487F74D0B}" presName="dummyConnPt" presStyleCnt="0"/>
      <dgm:spPr/>
    </dgm:pt>
    <dgm:pt modelId="{38D8B3B3-8D46-4814-8E36-36736B5035B7}" type="pres">
      <dgm:prSet presAssocID="{7E1E7E30-D7FB-4B1F-B43A-E0A487F74D0B}" presName="node" presStyleLbl="node1" presStyleIdx="9" presStyleCnt="12">
        <dgm:presLayoutVars>
          <dgm:bulletEnabled val="1"/>
        </dgm:presLayoutVars>
      </dgm:prSet>
      <dgm:spPr/>
    </dgm:pt>
    <dgm:pt modelId="{A286B5BB-9350-4FC3-ABB5-BC835B23252A}" type="pres">
      <dgm:prSet presAssocID="{85AFFED0-0636-4172-A79C-5F9DA9097779}" presName="sibTrans" presStyleLbl="bgSibTrans2D1" presStyleIdx="9" presStyleCnt="11"/>
      <dgm:spPr/>
    </dgm:pt>
    <dgm:pt modelId="{8CE76056-455D-4C28-ADDA-B8453EFD3FDC}" type="pres">
      <dgm:prSet presAssocID="{42420620-22A9-4635-91E9-C5048BA9BF9C}" presName="compNode" presStyleCnt="0"/>
      <dgm:spPr/>
    </dgm:pt>
    <dgm:pt modelId="{AC3A4EA0-BA2C-4DE9-8EBF-ED091DC0BC71}" type="pres">
      <dgm:prSet presAssocID="{42420620-22A9-4635-91E9-C5048BA9BF9C}" presName="dummyConnPt" presStyleCnt="0"/>
      <dgm:spPr/>
    </dgm:pt>
    <dgm:pt modelId="{4469497A-3E20-4170-8D57-16BB61017F9C}" type="pres">
      <dgm:prSet presAssocID="{42420620-22A9-4635-91E9-C5048BA9BF9C}" presName="node" presStyleLbl="node1" presStyleIdx="10" presStyleCnt="12">
        <dgm:presLayoutVars>
          <dgm:bulletEnabled val="1"/>
        </dgm:presLayoutVars>
      </dgm:prSet>
      <dgm:spPr/>
    </dgm:pt>
    <dgm:pt modelId="{464B1C2D-1D67-48E0-83E2-3433CF6DE198}" type="pres">
      <dgm:prSet presAssocID="{7D26F144-5DAB-4192-9E35-9A75AD3E06BC}" presName="sibTrans" presStyleLbl="bgSibTrans2D1" presStyleIdx="10" presStyleCnt="11"/>
      <dgm:spPr/>
    </dgm:pt>
    <dgm:pt modelId="{50612BB6-C4A8-49B1-86A2-E156A2E26533}" type="pres">
      <dgm:prSet presAssocID="{01C913FC-9126-4055-B714-24F99E099DB8}" presName="compNode" presStyleCnt="0"/>
      <dgm:spPr/>
    </dgm:pt>
    <dgm:pt modelId="{13416716-4882-4326-A839-D6E5A3FB97DD}" type="pres">
      <dgm:prSet presAssocID="{01C913FC-9126-4055-B714-24F99E099DB8}" presName="dummyConnPt" presStyleCnt="0"/>
      <dgm:spPr/>
    </dgm:pt>
    <dgm:pt modelId="{1B43E5A6-4287-4F28-AAC2-229D0DA89090}" type="pres">
      <dgm:prSet presAssocID="{01C913FC-9126-4055-B714-24F99E099DB8}" presName="node" presStyleLbl="node1" presStyleIdx="11" presStyleCnt="12">
        <dgm:presLayoutVars>
          <dgm:bulletEnabled val="1"/>
        </dgm:presLayoutVars>
      </dgm:prSet>
      <dgm:spPr/>
    </dgm:pt>
  </dgm:ptLst>
  <dgm:cxnLst>
    <dgm:cxn modelId="{13C79D03-3EF6-4143-9F37-F71DB4F4AC27}" type="presOf" srcId="{AD80F392-6EB9-4AD8-BB59-2205F3FBE276}" destId="{A83A8A90-51AF-4A33-A97C-7377A572E96F}" srcOrd="0" destOrd="0" presId="urn:microsoft.com/office/officeart/2005/8/layout/bProcess4"/>
    <dgm:cxn modelId="{4F240B07-EA28-4809-9845-94BD3BC3E5C8}" type="presOf" srcId="{3883C8AC-8A5C-47AC-9D32-8A45152D41E0}" destId="{14432CE1-F698-4592-905B-C98F64683084}" srcOrd="0" destOrd="0" presId="urn:microsoft.com/office/officeart/2005/8/layout/bProcess4"/>
    <dgm:cxn modelId="{4F0BD307-EEFF-41C3-91C1-0F3772D1854E}" srcId="{2560FF29-40BF-4041-A7D5-9B8F1AB870D2}" destId="{A1922272-F90A-4DFD-BA9F-C4BB4A36355C}" srcOrd="1" destOrd="0" parTransId="{EE058B06-6CE5-45AE-B8F0-14CABE61C4C3}" sibTransId="{41C4CC6A-7E1A-4E7F-9A4D-61DBDBA094EF}"/>
    <dgm:cxn modelId="{62B4D50B-0CCB-431E-B0A3-1AC3AF7841D2}" srcId="{2560FF29-40BF-4041-A7D5-9B8F1AB870D2}" destId="{1C942C29-839C-447F-94E5-BB98D3B5E15D}" srcOrd="2" destOrd="0" parTransId="{18995768-62EE-4688-945E-CED3E21C26D3}" sibTransId="{76DB8681-52BB-4239-9F11-5D806C4AE988}"/>
    <dgm:cxn modelId="{2AADF311-6CFA-4A8D-A534-1CB81F90BB56}" type="presOf" srcId="{651930AB-29F6-4BDC-A8A3-86FF5B433B5A}" destId="{A81DE330-9517-4394-9186-3A06DE0AEAA8}" srcOrd="0" destOrd="0" presId="urn:microsoft.com/office/officeart/2005/8/layout/bProcess4"/>
    <dgm:cxn modelId="{9CEE7514-D3D8-496D-8827-1590F844B53D}" srcId="{A1922272-F90A-4DFD-BA9F-C4BB4A36355C}" destId="{DD39F33D-AF97-4A63-A09F-1B90B41179C1}" srcOrd="1" destOrd="0" parTransId="{2F9631AF-E6FC-4D0D-8CDE-30212BD0DB22}" sibTransId="{61BF5AA4-862B-4DBC-8510-F9B8CD220871}"/>
    <dgm:cxn modelId="{E9BBF31B-B69E-4299-947C-F18AB73FC736}" type="presOf" srcId="{E1D9B9C4-AB5F-4E2D-AE08-4F3B61FF659A}" destId="{8D1012C3-2747-42E3-A841-B7152ED3189D}" srcOrd="0" destOrd="0" presId="urn:microsoft.com/office/officeart/2005/8/layout/bProcess4"/>
    <dgm:cxn modelId="{BE4D501D-CC8D-4E07-872D-8C589015CBF9}" srcId="{2560FF29-40BF-4041-A7D5-9B8F1AB870D2}" destId="{E15A5281-6039-4AA0-AB62-1EAA1DEF9979}" srcOrd="3" destOrd="0" parTransId="{816D39B5-1D28-48A8-BC7C-C6FECB2244C8}" sibTransId="{38C42F81-0BF4-4801-93A1-F836B7D237BC}"/>
    <dgm:cxn modelId="{8319522B-ABFD-4AD0-970A-0B35DF71D9E8}" type="presOf" srcId="{1C942C29-839C-447F-94E5-BB98D3B5E15D}" destId="{36A16E1E-4C54-4D93-8B1D-18E2CDF6B4D8}" srcOrd="0" destOrd="0" presId="urn:microsoft.com/office/officeart/2005/8/layout/bProcess4"/>
    <dgm:cxn modelId="{B8DFB32B-C245-4FFB-B168-6EF3E4FBED09}" type="presOf" srcId="{1073366A-BA5B-476B-8050-FD2CC32FBEE8}" destId="{3E47B805-2680-4A09-A484-16D368BCDC61}" srcOrd="0" destOrd="0" presId="urn:microsoft.com/office/officeart/2005/8/layout/bProcess4"/>
    <dgm:cxn modelId="{A773782D-DC9D-4F6E-B62A-71813C850C6A}" type="presOf" srcId="{CAC74DA6-C570-48A9-8C65-6915DF8A09C0}" destId="{7327E489-B441-4417-851C-6673B6039C9D}" srcOrd="0" destOrd="0" presId="urn:microsoft.com/office/officeart/2005/8/layout/bProcess4"/>
    <dgm:cxn modelId="{1D4DF32D-7C87-464C-9C7C-E5A34812351B}" type="presOf" srcId="{01C913FC-9126-4055-B714-24F99E099DB8}" destId="{1B43E5A6-4287-4F28-AAC2-229D0DA89090}" srcOrd="0" destOrd="0" presId="urn:microsoft.com/office/officeart/2005/8/layout/bProcess4"/>
    <dgm:cxn modelId="{1BC53F5D-C93F-4E33-B668-2F8456AF35FD}" type="presOf" srcId="{DD39F33D-AF97-4A63-A09F-1B90B41179C1}" destId="{7CDC7DD1-53FD-4C11-A69A-4E7EE42066F9}" srcOrd="0" destOrd="2" presId="urn:microsoft.com/office/officeart/2005/8/layout/bProcess4"/>
    <dgm:cxn modelId="{1BEC6B62-9EDD-4A6A-88CE-101E30997F28}" srcId="{2560FF29-40BF-4041-A7D5-9B8F1AB870D2}" destId="{3883C8AC-8A5C-47AC-9D32-8A45152D41E0}" srcOrd="8" destOrd="0" parTransId="{FAEDEBDA-1395-4F67-8AFD-94C898D30C1F}" sibTransId="{DCB5D416-F933-4AF3-9F71-45E01B1788C0}"/>
    <dgm:cxn modelId="{024AE446-5F6D-4868-8C6D-65BA52F09041}" type="presOf" srcId="{7D26F144-5DAB-4192-9E35-9A75AD3E06BC}" destId="{464B1C2D-1D67-48E0-83E2-3433CF6DE198}" srcOrd="0" destOrd="0" presId="urn:microsoft.com/office/officeart/2005/8/layout/bProcess4"/>
    <dgm:cxn modelId="{DAC9404A-310E-4C23-B2F6-58496111000B}" type="presOf" srcId="{76DB8681-52BB-4239-9F11-5D806C4AE988}" destId="{C50F283D-46B6-4EE7-ABEA-34B9837BF768}" srcOrd="0" destOrd="0" presId="urn:microsoft.com/office/officeart/2005/8/layout/bProcess4"/>
    <dgm:cxn modelId="{024FC850-CCA8-4319-9291-52CC1C15752D}" srcId="{2560FF29-40BF-4041-A7D5-9B8F1AB870D2}" destId="{03E45819-F558-4768-8CFE-111540714203}" srcOrd="5" destOrd="0" parTransId="{34052D5C-6F92-46E9-A7CB-CC699FB3BFC1}" sibTransId="{CAC74DA6-C570-48A9-8C65-6915DF8A09C0}"/>
    <dgm:cxn modelId="{551B0472-D886-4912-9785-79EA4625C67B}" type="presOf" srcId="{78C2A9D5-C9A2-499F-A032-727BB6EB601A}" destId="{B7BEDB39-EBC6-42B1-BDAE-65D235FA3774}" srcOrd="0" destOrd="0" presId="urn:microsoft.com/office/officeart/2005/8/layout/bProcess4"/>
    <dgm:cxn modelId="{63FF4652-D3C5-4343-A9F5-C6B1FB0343DD}" type="presOf" srcId="{41C4CC6A-7E1A-4E7F-9A4D-61DBDBA094EF}" destId="{47340D66-8AA6-4C35-9152-A9AA473BD58A}" srcOrd="0" destOrd="0" presId="urn:microsoft.com/office/officeart/2005/8/layout/bProcess4"/>
    <dgm:cxn modelId="{1B015D75-1AA3-4E10-8ECC-3C0D0B38FAB5}" srcId="{2560FF29-40BF-4041-A7D5-9B8F1AB870D2}" destId="{01C913FC-9126-4055-B714-24F99E099DB8}" srcOrd="11" destOrd="0" parTransId="{AAAD2EC5-D2CE-4FB8-A627-F5A087DB8365}" sibTransId="{04DA0903-52E2-4EFF-B60B-CC2686E3BF3B}"/>
    <dgm:cxn modelId="{57049559-2965-4750-887A-5D10BD27DAB9}" type="presOf" srcId="{2560FF29-40BF-4041-A7D5-9B8F1AB870D2}" destId="{B7350FB6-69D4-41B1-924F-EE6F95C9AFD2}" srcOrd="0" destOrd="0" presId="urn:microsoft.com/office/officeart/2005/8/layout/bProcess4"/>
    <dgm:cxn modelId="{14C4D67F-B502-40FF-8336-772A360276CE}" srcId="{A1922272-F90A-4DFD-BA9F-C4BB4A36355C}" destId="{0D179447-CB35-407A-BB3F-CAA2A09CEA64}" srcOrd="0" destOrd="0" parTransId="{898C20B1-878F-4B55-891C-A66A672CA198}" sibTransId="{470352DE-89B1-4D58-9E9B-1F405255E511}"/>
    <dgm:cxn modelId="{6CEBCF81-29E1-43D0-AC22-F5B7DEF235CB}" srcId="{2560FF29-40BF-4041-A7D5-9B8F1AB870D2}" destId="{651930AB-29F6-4BDC-A8A3-86FF5B433B5A}" srcOrd="4" destOrd="0" parTransId="{CA874882-9D76-418A-AD1C-2BD27BE8386B}" sibTransId="{1073366A-BA5B-476B-8050-FD2CC32FBEE8}"/>
    <dgm:cxn modelId="{5976B986-BCDC-48D7-939D-ED4AC4B14C74}" srcId="{2560FF29-40BF-4041-A7D5-9B8F1AB870D2}" destId="{42420620-22A9-4635-91E9-C5048BA9BF9C}" srcOrd="10" destOrd="0" parTransId="{6FCB2AFC-4A51-4D0B-87E1-D820A4352375}" sibTransId="{7D26F144-5DAB-4192-9E35-9A75AD3E06BC}"/>
    <dgm:cxn modelId="{E668F090-F13B-4511-B841-9682D1A31699}" type="presOf" srcId="{42420620-22A9-4635-91E9-C5048BA9BF9C}" destId="{4469497A-3E20-4170-8D57-16BB61017F9C}" srcOrd="0" destOrd="0" presId="urn:microsoft.com/office/officeart/2005/8/layout/bProcess4"/>
    <dgm:cxn modelId="{C1F2A994-E2AE-40E2-8DD7-1571A837AE59}" srcId="{2560FF29-40BF-4041-A7D5-9B8F1AB870D2}" destId="{9B0D4A42-2BD3-47A0-ACC5-9BD3C066B2A8}" srcOrd="0" destOrd="0" parTransId="{B1F41817-08D0-4C06-A94C-55D4566B3622}" sibTransId="{E1D9B9C4-AB5F-4E2D-AE08-4F3B61FF659A}"/>
    <dgm:cxn modelId="{5F17D69B-C4B9-40DD-97CF-A3F6DEFD57CD}" srcId="{2560FF29-40BF-4041-A7D5-9B8F1AB870D2}" destId="{AD80F392-6EB9-4AD8-BB59-2205F3FBE276}" srcOrd="6" destOrd="0" parTransId="{779557FA-A373-4C3A-B077-83A24D249A2B}" sibTransId="{568387DC-2430-4EDC-A958-0444FAAEF882}"/>
    <dgm:cxn modelId="{8AC324A1-1068-4988-A9AF-8C78894F1395}" type="presOf" srcId="{A1922272-F90A-4DFD-BA9F-C4BB4A36355C}" destId="{7CDC7DD1-53FD-4C11-A69A-4E7EE42066F9}" srcOrd="0" destOrd="0" presId="urn:microsoft.com/office/officeart/2005/8/layout/bProcess4"/>
    <dgm:cxn modelId="{CC4E4EA1-EBC4-4168-8289-FF28153B2BBF}" type="presOf" srcId="{03E45819-F558-4768-8CFE-111540714203}" destId="{6CA205CB-3210-4828-84E9-FAA84D0762BF}" srcOrd="0" destOrd="0" presId="urn:microsoft.com/office/officeart/2005/8/layout/bProcess4"/>
    <dgm:cxn modelId="{6DA0B7B1-F872-4403-82DE-F4E16DB28200}" srcId="{2560FF29-40BF-4041-A7D5-9B8F1AB870D2}" destId="{7E1E7E30-D7FB-4B1F-B43A-E0A487F74D0B}" srcOrd="9" destOrd="0" parTransId="{4B31AC21-893A-4A23-ADB5-BD1CEF9C0876}" sibTransId="{85AFFED0-0636-4172-A79C-5F9DA9097779}"/>
    <dgm:cxn modelId="{7CBF36C0-70E5-4500-9582-8499EB4BC7CF}" type="presOf" srcId="{85AFFED0-0636-4172-A79C-5F9DA9097779}" destId="{A286B5BB-9350-4FC3-ABB5-BC835B23252A}" srcOrd="0" destOrd="0" presId="urn:microsoft.com/office/officeart/2005/8/layout/bProcess4"/>
    <dgm:cxn modelId="{EB905EC2-9120-494B-A03B-E1BD3B8C4D8D}" type="presOf" srcId="{38C42F81-0BF4-4801-93A1-F836B7D237BC}" destId="{61CC5957-A9F7-4473-8C00-E891204DEF89}" srcOrd="0" destOrd="0" presId="urn:microsoft.com/office/officeart/2005/8/layout/bProcess4"/>
    <dgm:cxn modelId="{AEB4D6CA-3AA1-45A2-9CA3-5306C21E983E}" type="presOf" srcId="{3DEE5A10-52CF-469C-9649-1A6C245A9443}" destId="{CB2B9578-D31B-4D7E-A1FF-CAC8109B5C90}" srcOrd="0" destOrd="0" presId="urn:microsoft.com/office/officeart/2005/8/layout/bProcess4"/>
    <dgm:cxn modelId="{4A4B63CC-91A3-45CF-BF44-3442659BF724}" type="presOf" srcId="{7E1E7E30-D7FB-4B1F-B43A-E0A487F74D0B}" destId="{38D8B3B3-8D46-4814-8E36-36736B5035B7}" srcOrd="0" destOrd="0" presId="urn:microsoft.com/office/officeart/2005/8/layout/bProcess4"/>
    <dgm:cxn modelId="{5F2C3ACD-2108-4D92-8A43-89745094FB9E}" type="presOf" srcId="{DCB5D416-F933-4AF3-9F71-45E01B1788C0}" destId="{2BF46358-828B-4CCA-A35E-E2870CA4F5FD}" srcOrd="0" destOrd="0" presId="urn:microsoft.com/office/officeart/2005/8/layout/bProcess4"/>
    <dgm:cxn modelId="{1120ABCE-9F7F-4F5D-B96D-C0BE035C8234}" type="presOf" srcId="{9B0D4A42-2BD3-47A0-ACC5-9BD3C066B2A8}" destId="{A79C23EF-7A86-4335-B355-FFCA8F894018}" srcOrd="0" destOrd="0" presId="urn:microsoft.com/office/officeart/2005/8/layout/bProcess4"/>
    <dgm:cxn modelId="{03417EDA-EC6A-4AFA-8322-82C1FB326374}" srcId="{2560FF29-40BF-4041-A7D5-9B8F1AB870D2}" destId="{78C2A9D5-C9A2-499F-A032-727BB6EB601A}" srcOrd="7" destOrd="0" parTransId="{43891EFA-4C38-4FD6-8DBB-BF2BFFA08348}" sibTransId="{3DEE5A10-52CF-469C-9649-1A6C245A9443}"/>
    <dgm:cxn modelId="{286AD0E4-1BC5-4611-B0D2-CADE7CF62096}" type="presOf" srcId="{568387DC-2430-4EDC-A958-0444FAAEF882}" destId="{6CE1F798-CD5A-498C-8C66-B70F1D9B8B74}" srcOrd="0" destOrd="0" presId="urn:microsoft.com/office/officeart/2005/8/layout/bProcess4"/>
    <dgm:cxn modelId="{2D73AEF5-0BDC-479C-ACF6-8793716097DE}" type="presOf" srcId="{E15A5281-6039-4AA0-AB62-1EAA1DEF9979}" destId="{55F7E4DA-994F-41BF-89DF-010170127713}" srcOrd="0" destOrd="0" presId="urn:microsoft.com/office/officeart/2005/8/layout/bProcess4"/>
    <dgm:cxn modelId="{9E264DF8-D1DC-45C2-8FC7-E44E833A0A46}" type="presOf" srcId="{0D179447-CB35-407A-BB3F-CAA2A09CEA64}" destId="{7CDC7DD1-53FD-4C11-A69A-4E7EE42066F9}" srcOrd="0" destOrd="1" presId="urn:microsoft.com/office/officeart/2005/8/layout/bProcess4"/>
    <dgm:cxn modelId="{F73B0FCF-534C-47AC-93ED-B894CC49CBA7}" type="presParOf" srcId="{B7350FB6-69D4-41B1-924F-EE6F95C9AFD2}" destId="{E682503C-F921-48AE-A866-919500FD68C4}" srcOrd="0" destOrd="0" presId="urn:microsoft.com/office/officeart/2005/8/layout/bProcess4"/>
    <dgm:cxn modelId="{83EEBC93-0346-407F-B655-881BD1A572C3}" type="presParOf" srcId="{E682503C-F921-48AE-A866-919500FD68C4}" destId="{519886EF-A63A-4E7E-98F8-68F916079939}" srcOrd="0" destOrd="0" presId="urn:microsoft.com/office/officeart/2005/8/layout/bProcess4"/>
    <dgm:cxn modelId="{6F10820F-BCE1-4686-9D28-FA0D13E5C7F0}" type="presParOf" srcId="{E682503C-F921-48AE-A866-919500FD68C4}" destId="{A79C23EF-7A86-4335-B355-FFCA8F894018}" srcOrd="1" destOrd="0" presId="urn:microsoft.com/office/officeart/2005/8/layout/bProcess4"/>
    <dgm:cxn modelId="{E1EA7EC3-B2D1-4158-B9CA-F6391DA5284E}" type="presParOf" srcId="{B7350FB6-69D4-41B1-924F-EE6F95C9AFD2}" destId="{8D1012C3-2747-42E3-A841-B7152ED3189D}" srcOrd="1" destOrd="0" presId="urn:microsoft.com/office/officeart/2005/8/layout/bProcess4"/>
    <dgm:cxn modelId="{94E69A30-6C1B-49EF-A2F4-71E20136FF2B}" type="presParOf" srcId="{B7350FB6-69D4-41B1-924F-EE6F95C9AFD2}" destId="{918C62C2-A4B0-4DAD-A236-62DA0566845E}" srcOrd="2" destOrd="0" presId="urn:microsoft.com/office/officeart/2005/8/layout/bProcess4"/>
    <dgm:cxn modelId="{95E14A2B-0ED0-4C66-93AD-94C5960D2671}" type="presParOf" srcId="{918C62C2-A4B0-4DAD-A236-62DA0566845E}" destId="{0DFFCCB9-151D-45A7-B5B9-C0C5B9ECD881}" srcOrd="0" destOrd="0" presId="urn:microsoft.com/office/officeart/2005/8/layout/bProcess4"/>
    <dgm:cxn modelId="{C46C5DE5-2BEF-4D22-A28C-9E8811B7E261}" type="presParOf" srcId="{918C62C2-A4B0-4DAD-A236-62DA0566845E}" destId="{7CDC7DD1-53FD-4C11-A69A-4E7EE42066F9}" srcOrd="1" destOrd="0" presId="urn:microsoft.com/office/officeart/2005/8/layout/bProcess4"/>
    <dgm:cxn modelId="{EA161B80-F0D5-4CEE-8C0E-137FFD453DBB}" type="presParOf" srcId="{B7350FB6-69D4-41B1-924F-EE6F95C9AFD2}" destId="{47340D66-8AA6-4C35-9152-A9AA473BD58A}" srcOrd="3" destOrd="0" presId="urn:microsoft.com/office/officeart/2005/8/layout/bProcess4"/>
    <dgm:cxn modelId="{5BD28662-CE26-43DA-BBB8-B857C81110A3}" type="presParOf" srcId="{B7350FB6-69D4-41B1-924F-EE6F95C9AFD2}" destId="{FCF85E34-D4A4-4111-8531-275D94C4356C}" srcOrd="4" destOrd="0" presId="urn:microsoft.com/office/officeart/2005/8/layout/bProcess4"/>
    <dgm:cxn modelId="{1CC6B40A-10B5-41FB-A6E5-076E2AAC85D9}" type="presParOf" srcId="{FCF85E34-D4A4-4111-8531-275D94C4356C}" destId="{0B66C8B4-4458-4482-A472-7FA293CE0F3D}" srcOrd="0" destOrd="0" presId="urn:microsoft.com/office/officeart/2005/8/layout/bProcess4"/>
    <dgm:cxn modelId="{2530768A-B3A1-435A-9041-AD5A35793361}" type="presParOf" srcId="{FCF85E34-D4A4-4111-8531-275D94C4356C}" destId="{36A16E1E-4C54-4D93-8B1D-18E2CDF6B4D8}" srcOrd="1" destOrd="0" presId="urn:microsoft.com/office/officeart/2005/8/layout/bProcess4"/>
    <dgm:cxn modelId="{DD6C937A-2D2B-4FEF-8CCA-093417779ADC}" type="presParOf" srcId="{B7350FB6-69D4-41B1-924F-EE6F95C9AFD2}" destId="{C50F283D-46B6-4EE7-ABEA-34B9837BF768}" srcOrd="5" destOrd="0" presId="urn:microsoft.com/office/officeart/2005/8/layout/bProcess4"/>
    <dgm:cxn modelId="{A41560F2-661D-430E-8906-A61977DDC484}" type="presParOf" srcId="{B7350FB6-69D4-41B1-924F-EE6F95C9AFD2}" destId="{DFE3B08D-FC6C-48AC-B33C-63B24957F05B}" srcOrd="6" destOrd="0" presId="urn:microsoft.com/office/officeart/2005/8/layout/bProcess4"/>
    <dgm:cxn modelId="{323EFE15-1693-4BA8-AEF1-F1FF32A0500A}" type="presParOf" srcId="{DFE3B08D-FC6C-48AC-B33C-63B24957F05B}" destId="{873F9581-DF88-432A-9B6E-A9947FD646AE}" srcOrd="0" destOrd="0" presId="urn:microsoft.com/office/officeart/2005/8/layout/bProcess4"/>
    <dgm:cxn modelId="{A0489709-B4EE-48C4-8D9C-EEED474CBE55}" type="presParOf" srcId="{DFE3B08D-FC6C-48AC-B33C-63B24957F05B}" destId="{55F7E4DA-994F-41BF-89DF-010170127713}" srcOrd="1" destOrd="0" presId="urn:microsoft.com/office/officeart/2005/8/layout/bProcess4"/>
    <dgm:cxn modelId="{B64AB87A-8186-453B-B0F8-902EE6F920C9}" type="presParOf" srcId="{B7350FB6-69D4-41B1-924F-EE6F95C9AFD2}" destId="{61CC5957-A9F7-4473-8C00-E891204DEF89}" srcOrd="7" destOrd="0" presId="urn:microsoft.com/office/officeart/2005/8/layout/bProcess4"/>
    <dgm:cxn modelId="{87C38B87-0DF6-43FA-A91C-5959E17C173A}" type="presParOf" srcId="{B7350FB6-69D4-41B1-924F-EE6F95C9AFD2}" destId="{24361E86-D736-4804-88C1-496EDEAE636F}" srcOrd="8" destOrd="0" presId="urn:microsoft.com/office/officeart/2005/8/layout/bProcess4"/>
    <dgm:cxn modelId="{D99D9F7A-8142-4E6D-AC80-C6667B903319}" type="presParOf" srcId="{24361E86-D736-4804-88C1-496EDEAE636F}" destId="{4D2434AD-D283-41BC-B562-2DBE0B7AC833}" srcOrd="0" destOrd="0" presId="urn:microsoft.com/office/officeart/2005/8/layout/bProcess4"/>
    <dgm:cxn modelId="{72E5406B-F3AD-48FE-85B1-60D3EA4BF034}" type="presParOf" srcId="{24361E86-D736-4804-88C1-496EDEAE636F}" destId="{A81DE330-9517-4394-9186-3A06DE0AEAA8}" srcOrd="1" destOrd="0" presId="urn:microsoft.com/office/officeart/2005/8/layout/bProcess4"/>
    <dgm:cxn modelId="{859F5B46-A46E-4379-9982-66D3C040EE9B}" type="presParOf" srcId="{B7350FB6-69D4-41B1-924F-EE6F95C9AFD2}" destId="{3E47B805-2680-4A09-A484-16D368BCDC61}" srcOrd="9" destOrd="0" presId="urn:microsoft.com/office/officeart/2005/8/layout/bProcess4"/>
    <dgm:cxn modelId="{96C7B0ED-CEB9-40FA-BFD2-74DA6BC74FBF}" type="presParOf" srcId="{B7350FB6-69D4-41B1-924F-EE6F95C9AFD2}" destId="{AE7423CC-41C1-4559-88A0-E206C9894C07}" srcOrd="10" destOrd="0" presId="urn:microsoft.com/office/officeart/2005/8/layout/bProcess4"/>
    <dgm:cxn modelId="{6076A931-9A30-49A0-8CC3-59EE2EA06F47}" type="presParOf" srcId="{AE7423CC-41C1-4559-88A0-E206C9894C07}" destId="{550D7D6F-A8FC-4796-95E1-47BEC3FE033E}" srcOrd="0" destOrd="0" presId="urn:microsoft.com/office/officeart/2005/8/layout/bProcess4"/>
    <dgm:cxn modelId="{5DBD92EF-977A-470A-94FD-1FD3CE91C8DA}" type="presParOf" srcId="{AE7423CC-41C1-4559-88A0-E206C9894C07}" destId="{6CA205CB-3210-4828-84E9-FAA84D0762BF}" srcOrd="1" destOrd="0" presId="urn:microsoft.com/office/officeart/2005/8/layout/bProcess4"/>
    <dgm:cxn modelId="{0A2BBE9D-D241-4A1A-9CB8-EEF65BA12125}" type="presParOf" srcId="{B7350FB6-69D4-41B1-924F-EE6F95C9AFD2}" destId="{7327E489-B441-4417-851C-6673B6039C9D}" srcOrd="11" destOrd="0" presId="urn:microsoft.com/office/officeart/2005/8/layout/bProcess4"/>
    <dgm:cxn modelId="{D7E82D9F-72A6-4638-BBAD-9569CDD50AA6}" type="presParOf" srcId="{B7350FB6-69D4-41B1-924F-EE6F95C9AFD2}" destId="{C1B7BE6B-1D1F-49E6-A9CE-C40984E66AE8}" srcOrd="12" destOrd="0" presId="urn:microsoft.com/office/officeart/2005/8/layout/bProcess4"/>
    <dgm:cxn modelId="{F862A88E-FF66-4541-909D-207E21D848A4}" type="presParOf" srcId="{C1B7BE6B-1D1F-49E6-A9CE-C40984E66AE8}" destId="{EAC5F683-3C93-41D7-BF68-1E968F07784E}" srcOrd="0" destOrd="0" presId="urn:microsoft.com/office/officeart/2005/8/layout/bProcess4"/>
    <dgm:cxn modelId="{2AFA2439-FEE0-4353-B109-8A99A83848B4}" type="presParOf" srcId="{C1B7BE6B-1D1F-49E6-A9CE-C40984E66AE8}" destId="{A83A8A90-51AF-4A33-A97C-7377A572E96F}" srcOrd="1" destOrd="0" presId="urn:microsoft.com/office/officeart/2005/8/layout/bProcess4"/>
    <dgm:cxn modelId="{C283F7BB-6B84-4124-9B1C-54F6319A9A3A}" type="presParOf" srcId="{B7350FB6-69D4-41B1-924F-EE6F95C9AFD2}" destId="{6CE1F798-CD5A-498C-8C66-B70F1D9B8B74}" srcOrd="13" destOrd="0" presId="urn:microsoft.com/office/officeart/2005/8/layout/bProcess4"/>
    <dgm:cxn modelId="{257F486E-CF37-448F-AE97-BD295656E851}" type="presParOf" srcId="{B7350FB6-69D4-41B1-924F-EE6F95C9AFD2}" destId="{DAD032DE-55F8-4170-9570-3E3309F6D479}" srcOrd="14" destOrd="0" presId="urn:microsoft.com/office/officeart/2005/8/layout/bProcess4"/>
    <dgm:cxn modelId="{1EB84705-0358-44B1-B16F-D5EC33B6D98B}" type="presParOf" srcId="{DAD032DE-55F8-4170-9570-3E3309F6D479}" destId="{19F7DA0A-F9BE-4E30-84B0-779B25BB75C8}" srcOrd="0" destOrd="0" presId="urn:microsoft.com/office/officeart/2005/8/layout/bProcess4"/>
    <dgm:cxn modelId="{7B8B10CC-C4FD-40DE-A25D-AE5A2320A2EB}" type="presParOf" srcId="{DAD032DE-55F8-4170-9570-3E3309F6D479}" destId="{B7BEDB39-EBC6-42B1-BDAE-65D235FA3774}" srcOrd="1" destOrd="0" presId="urn:microsoft.com/office/officeart/2005/8/layout/bProcess4"/>
    <dgm:cxn modelId="{906422F5-A8CF-4D6C-ABD8-46C000742B8F}" type="presParOf" srcId="{B7350FB6-69D4-41B1-924F-EE6F95C9AFD2}" destId="{CB2B9578-D31B-4D7E-A1FF-CAC8109B5C90}" srcOrd="15" destOrd="0" presId="urn:microsoft.com/office/officeart/2005/8/layout/bProcess4"/>
    <dgm:cxn modelId="{092FC719-5317-4E7F-AC9B-DCF37EF11B93}" type="presParOf" srcId="{B7350FB6-69D4-41B1-924F-EE6F95C9AFD2}" destId="{4AAF37C5-D66B-4964-9CD6-FF7CAD39E500}" srcOrd="16" destOrd="0" presId="urn:microsoft.com/office/officeart/2005/8/layout/bProcess4"/>
    <dgm:cxn modelId="{6844956C-6CD1-4B14-833C-88ACB5804A05}" type="presParOf" srcId="{4AAF37C5-D66B-4964-9CD6-FF7CAD39E500}" destId="{BCC67F32-B77A-499A-8E77-915844B96EB5}" srcOrd="0" destOrd="0" presId="urn:microsoft.com/office/officeart/2005/8/layout/bProcess4"/>
    <dgm:cxn modelId="{BD7A5EA3-DE19-4E5D-A4EA-DEC629DD9C5B}" type="presParOf" srcId="{4AAF37C5-D66B-4964-9CD6-FF7CAD39E500}" destId="{14432CE1-F698-4592-905B-C98F64683084}" srcOrd="1" destOrd="0" presId="urn:microsoft.com/office/officeart/2005/8/layout/bProcess4"/>
    <dgm:cxn modelId="{CC8B4DF3-635D-4C8D-9B01-E273742629EA}" type="presParOf" srcId="{B7350FB6-69D4-41B1-924F-EE6F95C9AFD2}" destId="{2BF46358-828B-4CCA-A35E-E2870CA4F5FD}" srcOrd="17" destOrd="0" presId="urn:microsoft.com/office/officeart/2005/8/layout/bProcess4"/>
    <dgm:cxn modelId="{CF5FA267-F659-4E95-A0F4-A83EC69B03BC}" type="presParOf" srcId="{B7350FB6-69D4-41B1-924F-EE6F95C9AFD2}" destId="{E8C85DEA-8674-416B-8951-846FE7060009}" srcOrd="18" destOrd="0" presId="urn:microsoft.com/office/officeart/2005/8/layout/bProcess4"/>
    <dgm:cxn modelId="{40DCDD7E-E4E3-493D-859E-16AF4349991B}" type="presParOf" srcId="{E8C85DEA-8674-416B-8951-846FE7060009}" destId="{3D9CBE82-64CE-4FF1-91B6-9DE9055F0A72}" srcOrd="0" destOrd="0" presId="urn:microsoft.com/office/officeart/2005/8/layout/bProcess4"/>
    <dgm:cxn modelId="{7053378C-BEDF-4E01-92E5-9EF11C98A86E}" type="presParOf" srcId="{E8C85DEA-8674-416B-8951-846FE7060009}" destId="{38D8B3B3-8D46-4814-8E36-36736B5035B7}" srcOrd="1" destOrd="0" presId="urn:microsoft.com/office/officeart/2005/8/layout/bProcess4"/>
    <dgm:cxn modelId="{07CCF198-07BC-4638-BAF8-7463DD889605}" type="presParOf" srcId="{B7350FB6-69D4-41B1-924F-EE6F95C9AFD2}" destId="{A286B5BB-9350-4FC3-ABB5-BC835B23252A}" srcOrd="19" destOrd="0" presId="urn:microsoft.com/office/officeart/2005/8/layout/bProcess4"/>
    <dgm:cxn modelId="{1E4E7AE8-A6D2-40EF-AF9F-5DB84459FA5E}" type="presParOf" srcId="{B7350FB6-69D4-41B1-924F-EE6F95C9AFD2}" destId="{8CE76056-455D-4C28-ADDA-B8453EFD3FDC}" srcOrd="20" destOrd="0" presId="urn:microsoft.com/office/officeart/2005/8/layout/bProcess4"/>
    <dgm:cxn modelId="{9BB7600E-43E0-4B44-A929-228F05FD7C3C}" type="presParOf" srcId="{8CE76056-455D-4C28-ADDA-B8453EFD3FDC}" destId="{AC3A4EA0-BA2C-4DE9-8EBF-ED091DC0BC71}" srcOrd="0" destOrd="0" presId="urn:microsoft.com/office/officeart/2005/8/layout/bProcess4"/>
    <dgm:cxn modelId="{0CB4A732-1D25-48DA-BFA4-189F85DFD74F}" type="presParOf" srcId="{8CE76056-455D-4C28-ADDA-B8453EFD3FDC}" destId="{4469497A-3E20-4170-8D57-16BB61017F9C}" srcOrd="1" destOrd="0" presId="urn:microsoft.com/office/officeart/2005/8/layout/bProcess4"/>
    <dgm:cxn modelId="{B9ECA695-18E3-4BFC-8397-6E1A1232F22A}" type="presParOf" srcId="{B7350FB6-69D4-41B1-924F-EE6F95C9AFD2}" destId="{464B1C2D-1D67-48E0-83E2-3433CF6DE198}" srcOrd="21" destOrd="0" presId="urn:microsoft.com/office/officeart/2005/8/layout/bProcess4"/>
    <dgm:cxn modelId="{0FDBBC8B-3C0E-44E7-BC40-482591111B88}" type="presParOf" srcId="{B7350FB6-69D4-41B1-924F-EE6F95C9AFD2}" destId="{50612BB6-C4A8-49B1-86A2-E156A2E26533}" srcOrd="22" destOrd="0" presId="urn:microsoft.com/office/officeart/2005/8/layout/bProcess4"/>
    <dgm:cxn modelId="{EE261A75-03D5-493A-BD14-58EA942D6427}" type="presParOf" srcId="{50612BB6-C4A8-49B1-86A2-E156A2E26533}" destId="{13416716-4882-4326-A839-D6E5A3FB97DD}" srcOrd="0" destOrd="0" presId="urn:microsoft.com/office/officeart/2005/8/layout/bProcess4"/>
    <dgm:cxn modelId="{CAD41804-81DD-441D-9C18-150F2807EA52}" type="presParOf" srcId="{50612BB6-C4A8-49B1-86A2-E156A2E26533}" destId="{1B43E5A6-4287-4F28-AAC2-229D0DA89090}"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972B2D-90E9-45FD-823F-17AE8294FADB}" type="doc">
      <dgm:prSet loTypeId="urn:microsoft.com/office/officeart/2005/8/layout/default" loCatId="list" qsTypeId="urn:microsoft.com/office/officeart/2005/8/quickstyle/simple1" qsCatId="simple" csTypeId="urn:microsoft.com/office/officeart/2005/8/colors/accent6_1" csCatId="accent6" phldr="1"/>
      <dgm:spPr/>
      <dgm:t>
        <a:bodyPr/>
        <a:lstStyle/>
        <a:p>
          <a:endParaRPr lang="en-GB"/>
        </a:p>
      </dgm:t>
    </dgm:pt>
    <dgm:pt modelId="{77649E17-15D0-45D5-9F8D-26372575889B}">
      <dgm:prSet phldrT="[Text]"/>
      <dgm:spPr/>
      <dgm:t>
        <a:bodyPr/>
        <a:lstStyle/>
        <a:p>
          <a:pPr>
            <a:buFont typeface="Arial" panose="020B0604020202020204" pitchFamily="34" charset="0"/>
            <a:buChar char="•"/>
          </a:pPr>
          <a:r>
            <a:rPr lang="en-GB" dirty="0">
              <a:effectLst/>
              <a:latin typeface="Calibri" panose="020F0502020204030204" pitchFamily="34" charset="0"/>
            </a:rPr>
            <a:t>Scope</a:t>
          </a:r>
          <a:endParaRPr lang="en-GB" dirty="0"/>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01B1CFAC-5C15-4F83-AA50-E67062A868DD}" type="parTrans" cxnId="{2A6B8FD9-2CC4-4C72-9AE9-6F0D7D8B05EC}">
      <dgm:prSet/>
      <dgm:spPr/>
      <dgm:t>
        <a:bodyPr/>
        <a:lstStyle/>
        <a:p>
          <a:endParaRPr lang="en-GB"/>
        </a:p>
      </dgm:t>
    </dgm:pt>
    <dgm:pt modelId="{35B83E3D-E818-4E61-B1E0-570786C0DD9C}" type="sibTrans" cxnId="{2A6B8FD9-2CC4-4C72-9AE9-6F0D7D8B05EC}">
      <dgm:prSet/>
      <dgm:spPr/>
      <dgm:t>
        <a:bodyPr/>
        <a:lstStyle/>
        <a:p>
          <a:endParaRPr lang="en-GB"/>
        </a:p>
      </dgm:t>
    </dgm:pt>
    <dgm:pt modelId="{0670DF78-6A45-4181-9C25-AC760964A03F}">
      <dgm:prSet/>
      <dgm:spPr/>
      <dgm:t>
        <a:bodyPr/>
        <a:lstStyle/>
        <a:p>
          <a:r>
            <a:rPr lang="en-GB" dirty="0">
              <a:effectLst/>
              <a:latin typeface="Calibri" panose="020F0502020204030204" pitchFamily="34" charset="0"/>
            </a:rPr>
            <a:t>Multiple standards &amp; certifications</a:t>
          </a:r>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F40D3E63-C946-4CE9-B7BE-4FC0EA61BDF9}" type="parTrans" cxnId="{FC0A8274-6F6F-45F7-8FD8-DA2A06C55FC6}">
      <dgm:prSet/>
      <dgm:spPr/>
      <dgm:t>
        <a:bodyPr/>
        <a:lstStyle/>
        <a:p>
          <a:endParaRPr lang="en-GB"/>
        </a:p>
      </dgm:t>
    </dgm:pt>
    <dgm:pt modelId="{6AAF7702-A250-44C8-8307-04847A35A39B}" type="sibTrans" cxnId="{FC0A8274-6F6F-45F7-8FD8-DA2A06C55FC6}">
      <dgm:prSet/>
      <dgm:spPr/>
      <dgm:t>
        <a:bodyPr/>
        <a:lstStyle/>
        <a:p>
          <a:endParaRPr lang="en-GB"/>
        </a:p>
      </dgm:t>
    </dgm:pt>
    <dgm:pt modelId="{6AC78064-6BBA-4889-A94F-D3A131206BEF}">
      <dgm:prSet/>
      <dgm:spPr/>
      <dgm:t>
        <a:bodyPr/>
        <a:lstStyle/>
        <a:p>
          <a:r>
            <a:rPr lang="en-GB" dirty="0">
              <a:effectLst/>
              <a:latin typeface="Calibri" panose="020F0502020204030204" pitchFamily="34" charset="0"/>
            </a:rPr>
            <a:t>Lots of documentation</a:t>
          </a:r>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B507F7E5-B576-42D6-9927-C5BB13020271}" type="parTrans" cxnId="{5804BA9B-27C1-49F8-9BFF-592F0303AA67}">
      <dgm:prSet/>
      <dgm:spPr/>
      <dgm:t>
        <a:bodyPr/>
        <a:lstStyle/>
        <a:p>
          <a:endParaRPr lang="en-GB"/>
        </a:p>
      </dgm:t>
    </dgm:pt>
    <dgm:pt modelId="{CCEC4974-7612-4BAD-A172-08C1D195A214}" type="sibTrans" cxnId="{5804BA9B-27C1-49F8-9BFF-592F0303AA67}">
      <dgm:prSet/>
      <dgm:spPr/>
      <dgm:t>
        <a:bodyPr/>
        <a:lstStyle/>
        <a:p>
          <a:endParaRPr lang="en-GB"/>
        </a:p>
      </dgm:t>
    </dgm:pt>
    <dgm:pt modelId="{61E3E67D-9069-49CF-9AFB-1C78941FE61F}">
      <dgm:prSet/>
      <dgm:spPr/>
      <dgm:t>
        <a:bodyPr/>
        <a:lstStyle/>
        <a:p>
          <a:r>
            <a:rPr lang="en-GB" dirty="0">
              <a:effectLst/>
              <a:latin typeface="Calibri" panose="020F0502020204030204" pitchFamily="34" charset="0"/>
            </a:rPr>
            <a:t>Organisational changes and mergers</a:t>
          </a:r>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69F37730-2118-4EDB-8517-D79B46FD009E}" type="parTrans" cxnId="{0A9FD823-0355-4DF8-B5F8-C2A77E8CEBE9}">
      <dgm:prSet/>
      <dgm:spPr/>
      <dgm:t>
        <a:bodyPr/>
        <a:lstStyle/>
        <a:p>
          <a:endParaRPr lang="en-GB"/>
        </a:p>
      </dgm:t>
    </dgm:pt>
    <dgm:pt modelId="{18417031-B070-4BA9-9DF4-6253EA8DF0EF}" type="sibTrans" cxnId="{0A9FD823-0355-4DF8-B5F8-C2A77E8CEBE9}">
      <dgm:prSet/>
      <dgm:spPr/>
      <dgm:t>
        <a:bodyPr/>
        <a:lstStyle/>
        <a:p>
          <a:endParaRPr lang="en-GB"/>
        </a:p>
      </dgm:t>
    </dgm:pt>
    <dgm:pt modelId="{29477C6B-1C2E-4BFD-953D-9F3CB634708B}">
      <dgm:prSet/>
      <dgm:spPr/>
      <dgm:t>
        <a:bodyPr/>
        <a:lstStyle/>
        <a:p>
          <a:r>
            <a:rPr lang="en-GB" dirty="0">
              <a:effectLst/>
              <a:latin typeface="Calibri" panose="020F0502020204030204" pitchFamily="34" charset="0"/>
            </a:rPr>
            <a:t>Internal audits</a:t>
          </a:r>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786E510F-230E-4FA2-8F6D-5F8923F6ECA7}" type="parTrans" cxnId="{2E55BE54-3895-462E-B5C8-2940FC62AD34}">
      <dgm:prSet/>
      <dgm:spPr/>
      <dgm:t>
        <a:bodyPr/>
        <a:lstStyle/>
        <a:p>
          <a:endParaRPr lang="en-GB"/>
        </a:p>
      </dgm:t>
    </dgm:pt>
    <dgm:pt modelId="{D45C7591-F71D-402C-98D4-B987313B2828}" type="sibTrans" cxnId="{2E55BE54-3895-462E-B5C8-2940FC62AD34}">
      <dgm:prSet/>
      <dgm:spPr/>
      <dgm:t>
        <a:bodyPr/>
        <a:lstStyle/>
        <a:p>
          <a:endParaRPr lang="en-GB"/>
        </a:p>
      </dgm:t>
    </dgm:pt>
    <dgm:pt modelId="{9BDDBBAB-2A74-4E22-A634-45049111B29E}">
      <dgm:prSet/>
      <dgm:spPr/>
      <dgm:t>
        <a:bodyPr/>
        <a:lstStyle/>
        <a:p>
          <a:r>
            <a:rPr lang="en-GB" dirty="0">
              <a:effectLst/>
              <a:latin typeface="Calibri" panose="020F0502020204030204" pitchFamily="34" charset="0"/>
            </a:rPr>
            <a:t>External audits</a:t>
          </a:r>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6B2D0093-B244-4BF2-967C-2E4E39A9DBEC}" type="parTrans" cxnId="{8C253B83-D7F7-4416-A92F-35A44D7E5B40}">
      <dgm:prSet/>
      <dgm:spPr/>
      <dgm:t>
        <a:bodyPr/>
        <a:lstStyle/>
        <a:p>
          <a:endParaRPr lang="en-GB"/>
        </a:p>
      </dgm:t>
    </dgm:pt>
    <dgm:pt modelId="{289FC086-1610-4240-BBD3-43D8F1808CA4}" type="sibTrans" cxnId="{8C253B83-D7F7-4416-A92F-35A44D7E5B40}">
      <dgm:prSet/>
      <dgm:spPr/>
      <dgm:t>
        <a:bodyPr/>
        <a:lstStyle/>
        <a:p>
          <a:endParaRPr lang="en-GB"/>
        </a:p>
      </dgm:t>
    </dgm:pt>
    <dgm:pt modelId="{953CC31F-4BDD-41D9-83A4-BE98227B2911}">
      <dgm:prSet/>
      <dgm:spPr/>
      <dgm:t>
        <a:bodyPr/>
        <a:lstStyle/>
        <a:p>
          <a:r>
            <a:rPr lang="en-GB" dirty="0">
              <a:effectLst/>
              <a:latin typeface="Calibri" panose="020F0502020204030204" pitchFamily="34" charset="0"/>
            </a:rPr>
            <a:t>Not just box ticking</a:t>
          </a:r>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16ABF8CE-F763-43F2-AC2A-8D1F495FBEB8}" type="parTrans" cxnId="{78AF5D86-00DC-45B1-92B9-B6999ECC779C}">
      <dgm:prSet/>
      <dgm:spPr/>
      <dgm:t>
        <a:bodyPr/>
        <a:lstStyle/>
        <a:p>
          <a:endParaRPr lang="en-GB"/>
        </a:p>
      </dgm:t>
    </dgm:pt>
    <dgm:pt modelId="{E9FB5677-7FBA-42D2-AB30-D05B1B7A7973}" type="sibTrans" cxnId="{78AF5D86-00DC-45B1-92B9-B6999ECC779C}">
      <dgm:prSet/>
      <dgm:spPr/>
      <dgm:t>
        <a:bodyPr/>
        <a:lstStyle/>
        <a:p>
          <a:endParaRPr lang="en-GB"/>
        </a:p>
      </dgm:t>
    </dgm:pt>
    <dgm:pt modelId="{6A4D56E6-B53C-48FE-A2BF-165EC10A329C}">
      <dgm:prSet/>
      <dgm:spPr/>
      <dgm:t>
        <a:bodyPr/>
        <a:lstStyle/>
        <a:p>
          <a:r>
            <a:rPr lang="en-GB" dirty="0">
              <a:effectLst/>
              <a:latin typeface="Calibri" panose="020F0502020204030204" pitchFamily="34" charset="0"/>
            </a:rPr>
            <a:t>Changing standards</a:t>
          </a:r>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44A291E4-AA1D-4C5E-BBC4-85839FFFB28C}" type="parTrans" cxnId="{6F767504-7B54-4F7C-8780-AECF71BA15BD}">
      <dgm:prSet/>
      <dgm:spPr/>
      <dgm:t>
        <a:bodyPr/>
        <a:lstStyle/>
        <a:p>
          <a:endParaRPr lang="en-GB"/>
        </a:p>
      </dgm:t>
    </dgm:pt>
    <dgm:pt modelId="{4D153B4A-4A4B-44C5-BF48-F080790E8B1E}" type="sibTrans" cxnId="{6F767504-7B54-4F7C-8780-AECF71BA15BD}">
      <dgm:prSet/>
      <dgm:spPr/>
      <dgm:t>
        <a:bodyPr/>
        <a:lstStyle/>
        <a:p>
          <a:endParaRPr lang="en-GB"/>
        </a:p>
      </dgm:t>
    </dgm:pt>
    <dgm:pt modelId="{FA979D7B-6C9E-43F0-8B1C-B5A62663F976}">
      <dgm:prSet/>
      <dgm:spPr/>
      <dgm:t>
        <a:bodyPr/>
        <a:lstStyle/>
        <a:p>
          <a:r>
            <a:rPr lang="en-GB" dirty="0">
              <a:effectLst/>
              <a:latin typeface="Calibri" panose="020F0502020204030204" pitchFamily="34" charset="0"/>
            </a:rPr>
            <a:t>People</a:t>
          </a:r>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6D0CCA37-D23D-4A85-B380-FD8EBF789471}" type="parTrans" cxnId="{D3BA58A5-E5A3-480D-8CBB-04EC0AA043D2}">
      <dgm:prSet/>
      <dgm:spPr/>
      <dgm:t>
        <a:bodyPr/>
        <a:lstStyle/>
        <a:p>
          <a:endParaRPr lang="en-GB"/>
        </a:p>
      </dgm:t>
    </dgm:pt>
    <dgm:pt modelId="{3ABB5A0E-75D4-49B2-AF52-7C013A5A400F}" type="sibTrans" cxnId="{D3BA58A5-E5A3-480D-8CBB-04EC0AA043D2}">
      <dgm:prSet/>
      <dgm:spPr/>
      <dgm:t>
        <a:bodyPr/>
        <a:lstStyle/>
        <a:p>
          <a:endParaRPr lang="en-GB"/>
        </a:p>
      </dgm:t>
    </dgm:pt>
    <dgm:pt modelId="{46CC79DB-EE3B-44DB-A56E-07B43A005473}">
      <dgm:prSet/>
      <dgm:spPr/>
      <dgm:t>
        <a:bodyPr/>
        <a:lstStyle/>
        <a:p>
          <a:r>
            <a:rPr lang="en-GB" dirty="0">
              <a:effectLst/>
              <a:latin typeface="Calibri" panose="020F0502020204030204" pitchFamily="34" charset="0"/>
            </a:rPr>
            <a:t>Legislation</a:t>
          </a:r>
        </a:p>
      </dgm:t>
      <dgm:extLst>
        <a:ext uri="{E40237B7-FDA0-4F09-8148-C483321AD2D9}">
          <dgm14:cNvPr xmlns:dgm14="http://schemas.microsoft.com/office/drawing/2010/diagram" id="0" name="" descr="What information means at Jisc&#10;Social engineering&#10;Phishing&#10;Work and personal devices&#10;Working in and out of our offices&#10;Information classification and handling&#10;Information security incidents and reporting&#10;Transferring information&#10;Line management responsibilities&#10;Business continuity communication platform&#10;"/>
        </a:ext>
      </dgm:extLst>
    </dgm:pt>
    <dgm:pt modelId="{F39C10DC-BF2D-4BBE-9211-C1BBF6771149}" type="sibTrans" cxnId="{B331B953-4380-41EF-A03E-0FEB95FB668D}">
      <dgm:prSet/>
      <dgm:spPr/>
      <dgm:t>
        <a:bodyPr/>
        <a:lstStyle/>
        <a:p>
          <a:endParaRPr lang="en-GB"/>
        </a:p>
      </dgm:t>
    </dgm:pt>
    <dgm:pt modelId="{14F9BAE7-DB87-4E11-931D-5E9C54FB035B}" type="parTrans" cxnId="{B331B953-4380-41EF-A03E-0FEB95FB668D}">
      <dgm:prSet/>
      <dgm:spPr/>
      <dgm:t>
        <a:bodyPr/>
        <a:lstStyle/>
        <a:p>
          <a:endParaRPr lang="en-GB"/>
        </a:p>
      </dgm:t>
    </dgm:pt>
    <dgm:pt modelId="{E1A60E19-AFEC-4731-8B40-CD4D4B915B2F}" type="pres">
      <dgm:prSet presAssocID="{CD972B2D-90E9-45FD-823F-17AE8294FADB}" presName="diagram" presStyleCnt="0">
        <dgm:presLayoutVars>
          <dgm:dir/>
          <dgm:resizeHandles val="exact"/>
        </dgm:presLayoutVars>
      </dgm:prSet>
      <dgm:spPr/>
    </dgm:pt>
    <dgm:pt modelId="{58576406-E164-4B2A-88E1-ACB1119DA5D4}" type="pres">
      <dgm:prSet presAssocID="{77649E17-15D0-45D5-9F8D-26372575889B}" presName="node" presStyleLbl="node1" presStyleIdx="0" presStyleCnt="10">
        <dgm:presLayoutVars>
          <dgm:bulletEnabled val="1"/>
        </dgm:presLayoutVars>
      </dgm:prSet>
      <dgm:spPr/>
    </dgm:pt>
    <dgm:pt modelId="{610F0DB5-F534-4099-9210-85669CDAD717}" type="pres">
      <dgm:prSet presAssocID="{35B83E3D-E818-4E61-B1E0-570786C0DD9C}" presName="sibTrans" presStyleCnt="0"/>
      <dgm:spPr/>
    </dgm:pt>
    <dgm:pt modelId="{BFF16F8B-7874-49A8-A463-134BF4B78978}" type="pres">
      <dgm:prSet presAssocID="{0670DF78-6A45-4181-9C25-AC760964A03F}" presName="node" presStyleLbl="node1" presStyleIdx="1" presStyleCnt="10">
        <dgm:presLayoutVars>
          <dgm:bulletEnabled val="1"/>
        </dgm:presLayoutVars>
      </dgm:prSet>
      <dgm:spPr/>
    </dgm:pt>
    <dgm:pt modelId="{E0D8ADD6-F8C2-4F6F-93B4-79FEFF1FD82E}" type="pres">
      <dgm:prSet presAssocID="{6AAF7702-A250-44C8-8307-04847A35A39B}" presName="sibTrans" presStyleCnt="0"/>
      <dgm:spPr/>
    </dgm:pt>
    <dgm:pt modelId="{B1315859-B26A-4425-97CB-5F8CD5F9A414}" type="pres">
      <dgm:prSet presAssocID="{6AC78064-6BBA-4889-A94F-D3A131206BEF}" presName="node" presStyleLbl="node1" presStyleIdx="2" presStyleCnt="10">
        <dgm:presLayoutVars>
          <dgm:bulletEnabled val="1"/>
        </dgm:presLayoutVars>
      </dgm:prSet>
      <dgm:spPr/>
    </dgm:pt>
    <dgm:pt modelId="{A6E30CAA-DA91-4E44-BF87-A1312DEB65CE}" type="pres">
      <dgm:prSet presAssocID="{CCEC4974-7612-4BAD-A172-08C1D195A214}" presName="sibTrans" presStyleCnt="0"/>
      <dgm:spPr/>
    </dgm:pt>
    <dgm:pt modelId="{0A88BBCE-1B03-487F-BDE4-CD8FFD618CA2}" type="pres">
      <dgm:prSet presAssocID="{61E3E67D-9069-49CF-9AFB-1C78941FE61F}" presName="node" presStyleLbl="node1" presStyleIdx="3" presStyleCnt="10">
        <dgm:presLayoutVars>
          <dgm:bulletEnabled val="1"/>
        </dgm:presLayoutVars>
      </dgm:prSet>
      <dgm:spPr/>
    </dgm:pt>
    <dgm:pt modelId="{64D28F54-5ED0-42D4-8892-386E3B21314F}" type="pres">
      <dgm:prSet presAssocID="{18417031-B070-4BA9-9DF4-6253EA8DF0EF}" presName="sibTrans" presStyleCnt="0"/>
      <dgm:spPr/>
    </dgm:pt>
    <dgm:pt modelId="{6F228469-BCF3-43B1-9A5D-DFE91D1FE4E8}" type="pres">
      <dgm:prSet presAssocID="{29477C6B-1C2E-4BFD-953D-9F3CB634708B}" presName="node" presStyleLbl="node1" presStyleIdx="4" presStyleCnt="10">
        <dgm:presLayoutVars>
          <dgm:bulletEnabled val="1"/>
        </dgm:presLayoutVars>
      </dgm:prSet>
      <dgm:spPr/>
    </dgm:pt>
    <dgm:pt modelId="{13F4CAD5-E6FC-48D6-9570-BF34FBB2D906}" type="pres">
      <dgm:prSet presAssocID="{D45C7591-F71D-402C-98D4-B987313B2828}" presName="sibTrans" presStyleCnt="0"/>
      <dgm:spPr/>
    </dgm:pt>
    <dgm:pt modelId="{381016D2-7C7D-46AD-A783-B633674647BA}" type="pres">
      <dgm:prSet presAssocID="{9BDDBBAB-2A74-4E22-A634-45049111B29E}" presName="node" presStyleLbl="node1" presStyleIdx="5" presStyleCnt="10">
        <dgm:presLayoutVars>
          <dgm:bulletEnabled val="1"/>
        </dgm:presLayoutVars>
      </dgm:prSet>
      <dgm:spPr/>
    </dgm:pt>
    <dgm:pt modelId="{512710AF-0305-4167-8FAD-895792EDCC15}" type="pres">
      <dgm:prSet presAssocID="{289FC086-1610-4240-BBD3-43D8F1808CA4}" presName="sibTrans" presStyleCnt="0"/>
      <dgm:spPr/>
    </dgm:pt>
    <dgm:pt modelId="{311B3E46-CFF6-4688-9929-48A3BF64B961}" type="pres">
      <dgm:prSet presAssocID="{953CC31F-4BDD-41D9-83A4-BE98227B2911}" presName="node" presStyleLbl="node1" presStyleIdx="6" presStyleCnt="10">
        <dgm:presLayoutVars>
          <dgm:bulletEnabled val="1"/>
        </dgm:presLayoutVars>
      </dgm:prSet>
      <dgm:spPr/>
    </dgm:pt>
    <dgm:pt modelId="{26B1F98B-2498-4B24-BB54-46150493B4E5}" type="pres">
      <dgm:prSet presAssocID="{E9FB5677-7FBA-42D2-AB30-D05B1B7A7973}" presName="sibTrans" presStyleCnt="0"/>
      <dgm:spPr/>
    </dgm:pt>
    <dgm:pt modelId="{F1E8502F-A0C8-4592-898B-F34089986023}" type="pres">
      <dgm:prSet presAssocID="{6A4D56E6-B53C-48FE-A2BF-165EC10A329C}" presName="node" presStyleLbl="node1" presStyleIdx="7" presStyleCnt="10">
        <dgm:presLayoutVars>
          <dgm:bulletEnabled val="1"/>
        </dgm:presLayoutVars>
      </dgm:prSet>
      <dgm:spPr/>
    </dgm:pt>
    <dgm:pt modelId="{20795BE5-BA39-428A-A4F1-E9035BCC68CB}" type="pres">
      <dgm:prSet presAssocID="{4D153B4A-4A4B-44C5-BF48-F080790E8B1E}" presName="sibTrans" presStyleCnt="0"/>
      <dgm:spPr/>
    </dgm:pt>
    <dgm:pt modelId="{96F6A883-CEA4-4523-A92D-35375C0D4E91}" type="pres">
      <dgm:prSet presAssocID="{FA979D7B-6C9E-43F0-8B1C-B5A62663F976}" presName="node" presStyleLbl="node1" presStyleIdx="8" presStyleCnt="10">
        <dgm:presLayoutVars>
          <dgm:bulletEnabled val="1"/>
        </dgm:presLayoutVars>
      </dgm:prSet>
      <dgm:spPr/>
    </dgm:pt>
    <dgm:pt modelId="{8B8DE311-CB9E-4A28-9C2F-1DEC249588E2}" type="pres">
      <dgm:prSet presAssocID="{3ABB5A0E-75D4-49B2-AF52-7C013A5A400F}" presName="sibTrans" presStyleCnt="0"/>
      <dgm:spPr/>
    </dgm:pt>
    <dgm:pt modelId="{8A4F8897-1AFD-4940-84DD-DE21BA29D240}" type="pres">
      <dgm:prSet presAssocID="{46CC79DB-EE3B-44DB-A56E-07B43A005473}" presName="node" presStyleLbl="node1" presStyleIdx="9" presStyleCnt="10">
        <dgm:presLayoutVars>
          <dgm:bulletEnabled val="1"/>
        </dgm:presLayoutVars>
      </dgm:prSet>
      <dgm:spPr/>
    </dgm:pt>
  </dgm:ptLst>
  <dgm:cxnLst>
    <dgm:cxn modelId="{6F767504-7B54-4F7C-8780-AECF71BA15BD}" srcId="{CD972B2D-90E9-45FD-823F-17AE8294FADB}" destId="{6A4D56E6-B53C-48FE-A2BF-165EC10A329C}" srcOrd="7" destOrd="0" parTransId="{44A291E4-AA1D-4C5E-BBC4-85839FFFB28C}" sibTransId="{4D153B4A-4A4B-44C5-BF48-F080790E8B1E}"/>
    <dgm:cxn modelId="{0093760A-9DC2-484F-AFDD-D08D99CB4D50}" type="presOf" srcId="{6AC78064-6BBA-4889-A94F-D3A131206BEF}" destId="{B1315859-B26A-4425-97CB-5F8CD5F9A414}" srcOrd="0" destOrd="0" presId="urn:microsoft.com/office/officeart/2005/8/layout/default"/>
    <dgm:cxn modelId="{8514800B-9592-41C1-BE20-267102892C5B}" type="presOf" srcId="{77649E17-15D0-45D5-9F8D-26372575889B}" destId="{58576406-E164-4B2A-88E1-ACB1119DA5D4}" srcOrd="0" destOrd="0" presId="urn:microsoft.com/office/officeart/2005/8/layout/default"/>
    <dgm:cxn modelId="{0A9FD823-0355-4DF8-B5F8-C2A77E8CEBE9}" srcId="{CD972B2D-90E9-45FD-823F-17AE8294FADB}" destId="{61E3E67D-9069-49CF-9AFB-1C78941FE61F}" srcOrd="3" destOrd="0" parTransId="{69F37730-2118-4EDB-8517-D79B46FD009E}" sibTransId="{18417031-B070-4BA9-9DF4-6253EA8DF0EF}"/>
    <dgm:cxn modelId="{930F175F-3D62-4636-AC66-3751B44D9FEE}" type="presOf" srcId="{29477C6B-1C2E-4BFD-953D-9F3CB634708B}" destId="{6F228469-BCF3-43B1-9A5D-DFE91D1FE4E8}" srcOrd="0" destOrd="0" presId="urn:microsoft.com/office/officeart/2005/8/layout/default"/>
    <dgm:cxn modelId="{95C5865F-B881-41DF-B27D-CF438FE8BC5A}" type="presOf" srcId="{61E3E67D-9069-49CF-9AFB-1C78941FE61F}" destId="{0A88BBCE-1B03-487F-BDE4-CD8FFD618CA2}" srcOrd="0" destOrd="0" presId="urn:microsoft.com/office/officeart/2005/8/layout/default"/>
    <dgm:cxn modelId="{6DDE5451-3839-4A2E-9071-F1973605D121}" type="presOf" srcId="{9BDDBBAB-2A74-4E22-A634-45049111B29E}" destId="{381016D2-7C7D-46AD-A783-B633674647BA}" srcOrd="0" destOrd="0" presId="urn:microsoft.com/office/officeart/2005/8/layout/default"/>
    <dgm:cxn modelId="{B331B953-4380-41EF-A03E-0FEB95FB668D}" srcId="{CD972B2D-90E9-45FD-823F-17AE8294FADB}" destId="{46CC79DB-EE3B-44DB-A56E-07B43A005473}" srcOrd="9" destOrd="0" parTransId="{14F9BAE7-DB87-4E11-931D-5E9C54FB035B}" sibTransId="{F39C10DC-BF2D-4BBE-9211-C1BBF6771149}"/>
    <dgm:cxn modelId="{FC0A8274-6F6F-45F7-8FD8-DA2A06C55FC6}" srcId="{CD972B2D-90E9-45FD-823F-17AE8294FADB}" destId="{0670DF78-6A45-4181-9C25-AC760964A03F}" srcOrd="1" destOrd="0" parTransId="{F40D3E63-C946-4CE9-B7BE-4FC0EA61BDF9}" sibTransId="{6AAF7702-A250-44C8-8307-04847A35A39B}"/>
    <dgm:cxn modelId="{2E55BE54-3895-462E-B5C8-2940FC62AD34}" srcId="{CD972B2D-90E9-45FD-823F-17AE8294FADB}" destId="{29477C6B-1C2E-4BFD-953D-9F3CB634708B}" srcOrd="4" destOrd="0" parTransId="{786E510F-230E-4FA2-8F6D-5F8923F6ECA7}" sibTransId="{D45C7591-F71D-402C-98D4-B987313B2828}"/>
    <dgm:cxn modelId="{69761A80-4AAB-4C93-90D2-208055F955F7}" type="presOf" srcId="{6A4D56E6-B53C-48FE-A2BF-165EC10A329C}" destId="{F1E8502F-A0C8-4592-898B-F34089986023}" srcOrd="0" destOrd="0" presId="urn:microsoft.com/office/officeart/2005/8/layout/default"/>
    <dgm:cxn modelId="{8C253B83-D7F7-4416-A92F-35A44D7E5B40}" srcId="{CD972B2D-90E9-45FD-823F-17AE8294FADB}" destId="{9BDDBBAB-2A74-4E22-A634-45049111B29E}" srcOrd="5" destOrd="0" parTransId="{6B2D0093-B244-4BF2-967C-2E4E39A9DBEC}" sibTransId="{289FC086-1610-4240-BBD3-43D8F1808CA4}"/>
    <dgm:cxn modelId="{78AF5D86-00DC-45B1-92B9-B6999ECC779C}" srcId="{CD972B2D-90E9-45FD-823F-17AE8294FADB}" destId="{953CC31F-4BDD-41D9-83A4-BE98227B2911}" srcOrd="6" destOrd="0" parTransId="{16ABF8CE-F763-43F2-AC2A-8D1F495FBEB8}" sibTransId="{E9FB5677-7FBA-42D2-AB30-D05B1B7A7973}"/>
    <dgm:cxn modelId="{5804BA9B-27C1-49F8-9BFF-592F0303AA67}" srcId="{CD972B2D-90E9-45FD-823F-17AE8294FADB}" destId="{6AC78064-6BBA-4889-A94F-D3A131206BEF}" srcOrd="2" destOrd="0" parTransId="{B507F7E5-B576-42D6-9927-C5BB13020271}" sibTransId="{CCEC4974-7612-4BAD-A172-08C1D195A214}"/>
    <dgm:cxn modelId="{D3BA58A5-E5A3-480D-8CBB-04EC0AA043D2}" srcId="{CD972B2D-90E9-45FD-823F-17AE8294FADB}" destId="{FA979D7B-6C9E-43F0-8B1C-B5A62663F976}" srcOrd="8" destOrd="0" parTransId="{6D0CCA37-D23D-4A85-B380-FD8EBF789471}" sibTransId="{3ABB5A0E-75D4-49B2-AF52-7C013A5A400F}"/>
    <dgm:cxn modelId="{3C4A05B0-22DD-44CB-BC1E-7F4F048C80C2}" type="presOf" srcId="{CD972B2D-90E9-45FD-823F-17AE8294FADB}" destId="{E1A60E19-AFEC-4731-8B40-CD4D4B915B2F}" srcOrd="0" destOrd="0" presId="urn:microsoft.com/office/officeart/2005/8/layout/default"/>
    <dgm:cxn modelId="{4D5CCFC4-87B7-42EF-9573-26B588B3E25F}" type="presOf" srcId="{0670DF78-6A45-4181-9C25-AC760964A03F}" destId="{BFF16F8B-7874-49A8-A463-134BF4B78978}" srcOrd="0" destOrd="0" presId="urn:microsoft.com/office/officeart/2005/8/layout/default"/>
    <dgm:cxn modelId="{2A6B8FD9-2CC4-4C72-9AE9-6F0D7D8B05EC}" srcId="{CD972B2D-90E9-45FD-823F-17AE8294FADB}" destId="{77649E17-15D0-45D5-9F8D-26372575889B}" srcOrd="0" destOrd="0" parTransId="{01B1CFAC-5C15-4F83-AA50-E67062A868DD}" sibTransId="{35B83E3D-E818-4E61-B1E0-570786C0DD9C}"/>
    <dgm:cxn modelId="{9B9BCBE2-EE15-4AB5-9720-490F6EBF3F6A}" type="presOf" srcId="{46CC79DB-EE3B-44DB-A56E-07B43A005473}" destId="{8A4F8897-1AFD-4940-84DD-DE21BA29D240}" srcOrd="0" destOrd="0" presId="urn:microsoft.com/office/officeart/2005/8/layout/default"/>
    <dgm:cxn modelId="{69A3AFE9-E030-4BEC-B5D5-4646FD6C3B06}" type="presOf" srcId="{953CC31F-4BDD-41D9-83A4-BE98227B2911}" destId="{311B3E46-CFF6-4688-9929-48A3BF64B961}" srcOrd="0" destOrd="0" presId="urn:microsoft.com/office/officeart/2005/8/layout/default"/>
    <dgm:cxn modelId="{D83822EF-EA18-4318-9E28-8EDC083CFA55}" type="presOf" srcId="{FA979D7B-6C9E-43F0-8B1C-B5A62663F976}" destId="{96F6A883-CEA4-4523-A92D-35375C0D4E91}" srcOrd="0" destOrd="0" presId="urn:microsoft.com/office/officeart/2005/8/layout/default"/>
    <dgm:cxn modelId="{B4486777-D5F0-4093-A779-730FD3CBE017}" type="presParOf" srcId="{E1A60E19-AFEC-4731-8B40-CD4D4B915B2F}" destId="{58576406-E164-4B2A-88E1-ACB1119DA5D4}" srcOrd="0" destOrd="0" presId="urn:microsoft.com/office/officeart/2005/8/layout/default"/>
    <dgm:cxn modelId="{427396AC-C7FC-457B-891B-E37E12AC64E8}" type="presParOf" srcId="{E1A60E19-AFEC-4731-8B40-CD4D4B915B2F}" destId="{610F0DB5-F534-4099-9210-85669CDAD717}" srcOrd="1" destOrd="0" presId="urn:microsoft.com/office/officeart/2005/8/layout/default"/>
    <dgm:cxn modelId="{0573C4D0-A616-49A5-9CB6-4C90D703AD0A}" type="presParOf" srcId="{E1A60E19-AFEC-4731-8B40-CD4D4B915B2F}" destId="{BFF16F8B-7874-49A8-A463-134BF4B78978}" srcOrd="2" destOrd="0" presId="urn:microsoft.com/office/officeart/2005/8/layout/default"/>
    <dgm:cxn modelId="{E9932812-085E-4AFF-B539-F62AAFDDFCCA}" type="presParOf" srcId="{E1A60E19-AFEC-4731-8B40-CD4D4B915B2F}" destId="{E0D8ADD6-F8C2-4F6F-93B4-79FEFF1FD82E}" srcOrd="3" destOrd="0" presId="urn:microsoft.com/office/officeart/2005/8/layout/default"/>
    <dgm:cxn modelId="{D8B5DD8C-5B33-45EC-9B68-75A5767528F7}" type="presParOf" srcId="{E1A60E19-AFEC-4731-8B40-CD4D4B915B2F}" destId="{B1315859-B26A-4425-97CB-5F8CD5F9A414}" srcOrd="4" destOrd="0" presId="urn:microsoft.com/office/officeart/2005/8/layout/default"/>
    <dgm:cxn modelId="{740CB7A2-0D55-4627-9D24-E5F486C60DD0}" type="presParOf" srcId="{E1A60E19-AFEC-4731-8B40-CD4D4B915B2F}" destId="{A6E30CAA-DA91-4E44-BF87-A1312DEB65CE}" srcOrd="5" destOrd="0" presId="urn:microsoft.com/office/officeart/2005/8/layout/default"/>
    <dgm:cxn modelId="{DF947654-4DB3-4A2B-BD91-66E3E90A95FA}" type="presParOf" srcId="{E1A60E19-AFEC-4731-8B40-CD4D4B915B2F}" destId="{0A88BBCE-1B03-487F-BDE4-CD8FFD618CA2}" srcOrd="6" destOrd="0" presId="urn:microsoft.com/office/officeart/2005/8/layout/default"/>
    <dgm:cxn modelId="{40C04C05-76DF-4A0E-BF06-01EA0311FE1C}" type="presParOf" srcId="{E1A60E19-AFEC-4731-8B40-CD4D4B915B2F}" destId="{64D28F54-5ED0-42D4-8892-386E3B21314F}" srcOrd="7" destOrd="0" presId="urn:microsoft.com/office/officeart/2005/8/layout/default"/>
    <dgm:cxn modelId="{621DABF1-21D6-4655-BADA-EB5D6B164DCC}" type="presParOf" srcId="{E1A60E19-AFEC-4731-8B40-CD4D4B915B2F}" destId="{6F228469-BCF3-43B1-9A5D-DFE91D1FE4E8}" srcOrd="8" destOrd="0" presId="urn:microsoft.com/office/officeart/2005/8/layout/default"/>
    <dgm:cxn modelId="{8D5B4364-EFB9-48AB-A959-FE5D57B4AA1D}" type="presParOf" srcId="{E1A60E19-AFEC-4731-8B40-CD4D4B915B2F}" destId="{13F4CAD5-E6FC-48D6-9570-BF34FBB2D906}" srcOrd="9" destOrd="0" presId="urn:microsoft.com/office/officeart/2005/8/layout/default"/>
    <dgm:cxn modelId="{4913F231-0AC7-4844-93C1-F00D1D9E2D8E}" type="presParOf" srcId="{E1A60E19-AFEC-4731-8B40-CD4D4B915B2F}" destId="{381016D2-7C7D-46AD-A783-B633674647BA}" srcOrd="10" destOrd="0" presId="urn:microsoft.com/office/officeart/2005/8/layout/default"/>
    <dgm:cxn modelId="{CB3630A7-B64A-4C02-B10B-ABFA7BD568C8}" type="presParOf" srcId="{E1A60E19-AFEC-4731-8B40-CD4D4B915B2F}" destId="{512710AF-0305-4167-8FAD-895792EDCC15}" srcOrd="11" destOrd="0" presId="urn:microsoft.com/office/officeart/2005/8/layout/default"/>
    <dgm:cxn modelId="{7AD7705A-BEA9-4B53-8812-03716E679F38}" type="presParOf" srcId="{E1A60E19-AFEC-4731-8B40-CD4D4B915B2F}" destId="{311B3E46-CFF6-4688-9929-48A3BF64B961}" srcOrd="12" destOrd="0" presId="urn:microsoft.com/office/officeart/2005/8/layout/default"/>
    <dgm:cxn modelId="{81DBF0EF-B383-4B26-B0B4-FBF6C74DD920}" type="presParOf" srcId="{E1A60E19-AFEC-4731-8B40-CD4D4B915B2F}" destId="{26B1F98B-2498-4B24-BB54-46150493B4E5}" srcOrd="13" destOrd="0" presId="urn:microsoft.com/office/officeart/2005/8/layout/default"/>
    <dgm:cxn modelId="{FA817E9E-3D88-41B7-AFC1-1B25EB948AA5}" type="presParOf" srcId="{E1A60E19-AFEC-4731-8B40-CD4D4B915B2F}" destId="{F1E8502F-A0C8-4592-898B-F34089986023}" srcOrd="14" destOrd="0" presId="urn:microsoft.com/office/officeart/2005/8/layout/default"/>
    <dgm:cxn modelId="{576A8E67-D93F-4850-AD89-AC7CE236FB26}" type="presParOf" srcId="{E1A60E19-AFEC-4731-8B40-CD4D4B915B2F}" destId="{20795BE5-BA39-428A-A4F1-E9035BCC68CB}" srcOrd="15" destOrd="0" presId="urn:microsoft.com/office/officeart/2005/8/layout/default"/>
    <dgm:cxn modelId="{4FA4EA15-8822-42DB-BF35-9EA88CA0B166}" type="presParOf" srcId="{E1A60E19-AFEC-4731-8B40-CD4D4B915B2F}" destId="{96F6A883-CEA4-4523-A92D-35375C0D4E91}" srcOrd="16" destOrd="0" presId="urn:microsoft.com/office/officeart/2005/8/layout/default"/>
    <dgm:cxn modelId="{6C0CF72A-048A-4803-8EB2-068FDF6698EC}" type="presParOf" srcId="{E1A60E19-AFEC-4731-8B40-CD4D4B915B2F}" destId="{8B8DE311-CB9E-4A28-9C2F-1DEC249588E2}" srcOrd="17" destOrd="0" presId="urn:microsoft.com/office/officeart/2005/8/layout/default"/>
    <dgm:cxn modelId="{FE2EDC98-1B2A-4269-A1EA-65D8F5EA172D}" type="presParOf" srcId="{E1A60E19-AFEC-4731-8B40-CD4D4B915B2F}" destId="{8A4F8897-1AFD-4940-84DD-DE21BA29D240}" srcOrd="1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B7240B-0265-421F-BCB9-58AB4705B720}">
      <dsp:nvSpPr>
        <dsp:cNvPr id="0" name=""/>
        <dsp:cNvSpPr/>
      </dsp:nvSpPr>
      <dsp:spPr>
        <a:xfrm>
          <a:off x="0" y="225373"/>
          <a:ext cx="3945044" cy="3528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19E95D-DF20-40E0-99E5-2E37AD3CD811}">
      <dsp:nvSpPr>
        <dsp:cNvPr id="0" name=""/>
        <dsp:cNvSpPr/>
      </dsp:nvSpPr>
      <dsp:spPr>
        <a:xfrm>
          <a:off x="197252" y="18733"/>
          <a:ext cx="2761530" cy="4132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4379" tIns="0" rIns="104379" bIns="0" numCol="1" spcCol="1270" anchor="ctr" anchorCtr="0">
          <a:noAutofit/>
        </a:bodyPr>
        <a:lstStyle/>
        <a:p>
          <a:pPr marL="0" lvl="0" indent="0" algn="l" defTabSz="622300">
            <a:lnSpc>
              <a:spcPct val="90000"/>
            </a:lnSpc>
            <a:spcBef>
              <a:spcPct val="0"/>
            </a:spcBef>
            <a:spcAft>
              <a:spcPct val="35000"/>
            </a:spcAft>
            <a:buNone/>
          </a:pPr>
          <a:r>
            <a:rPr lang="en-GB" sz="1400" kern="1200"/>
            <a:t>Follow policies, processes and procedures</a:t>
          </a:r>
        </a:p>
      </dsp:txBody>
      <dsp:txXfrm>
        <a:off x="217427" y="38908"/>
        <a:ext cx="2721180" cy="372930"/>
      </dsp:txXfrm>
    </dsp:sp>
    <dsp:sp modelId="{CE3E88EE-88B4-4E93-B604-F673660F5963}">
      <dsp:nvSpPr>
        <dsp:cNvPr id="0" name=""/>
        <dsp:cNvSpPr/>
      </dsp:nvSpPr>
      <dsp:spPr>
        <a:xfrm>
          <a:off x="0" y="860413"/>
          <a:ext cx="3945044" cy="3528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42B5D1A-31F9-4A76-B049-F53F18C63F83}">
      <dsp:nvSpPr>
        <dsp:cNvPr id="0" name=""/>
        <dsp:cNvSpPr/>
      </dsp:nvSpPr>
      <dsp:spPr>
        <a:xfrm>
          <a:off x="197252" y="653773"/>
          <a:ext cx="2761530" cy="4132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4379" tIns="0" rIns="104379" bIns="0" numCol="1" spcCol="1270" anchor="ctr" anchorCtr="0">
          <a:noAutofit/>
        </a:bodyPr>
        <a:lstStyle/>
        <a:p>
          <a:pPr marL="0" lvl="0" indent="0" algn="l" defTabSz="622300">
            <a:lnSpc>
              <a:spcPct val="90000"/>
            </a:lnSpc>
            <a:spcBef>
              <a:spcPct val="0"/>
            </a:spcBef>
            <a:spcAft>
              <a:spcPct val="35000"/>
            </a:spcAft>
            <a:buNone/>
          </a:pPr>
          <a:r>
            <a:rPr lang="en-GB" sz="1400" kern="1200"/>
            <a:t>Activities conducted in a consistent manner</a:t>
          </a:r>
        </a:p>
      </dsp:txBody>
      <dsp:txXfrm>
        <a:off x="217427" y="673948"/>
        <a:ext cx="2721180" cy="372930"/>
      </dsp:txXfrm>
    </dsp:sp>
    <dsp:sp modelId="{31B8CA7C-20E7-4CFB-A013-EED4B47A150F}">
      <dsp:nvSpPr>
        <dsp:cNvPr id="0" name=""/>
        <dsp:cNvSpPr/>
      </dsp:nvSpPr>
      <dsp:spPr>
        <a:xfrm>
          <a:off x="0" y="1495453"/>
          <a:ext cx="3945044" cy="3528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CF2F51-788D-4D84-B154-8832E940B4CD}">
      <dsp:nvSpPr>
        <dsp:cNvPr id="0" name=""/>
        <dsp:cNvSpPr/>
      </dsp:nvSpPr>
      <dsp:spPr>
        <a:xfrm>
          <a:off x="197252" y="1288813"/>
          <a:ext cx="2761530" cy="41328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4379" tIns="0" rIns="104379" bIns="0" numCol="1" spcCol="1270" anchor="ctr" anchorCtr="0">
          <a:noAutofit/>
        </a:bodyPr>
        <a:lstStyle/>
        <a:p>
          <a:pPr marL="0" lvl="0" indent="0" algn="l" defTabSz="622300">
            <a:lnSpc>
              <a:spcPct val="90000"/>
            </a:lnSpc>
            <a:spcBef>
              <a:spcPct val="0"/>
            </a:spcBef>
            <a:spcAft>
              <a:spcPct val="35000"/>
            </a:spcAft>
            <a:buNone/>
          </a:pPr>
          <a:r>
            <a:rPr lang="en-GB" sz="1400" kern="1200"/>
            <a:t>Desired outcome achieved</a:t>
          </a:r>
        </a:p>
      </dsp:txBody>
      <dsp:txXfrm>
        <a:off x="217427" y="1308988"/>
        <a:ext cx="2721180" cy="372930"/>
      </dsp:txXfrm>
    </dsp:sp>
    <dsp:sp modelId="{34FCFD58-D94A-4341-88F4-435CE0827ABC}">
      <dsp:nvSpPr>
        <dsp:cNvPr id="0" name=""/>
        <dsp:cNvSpPr/>
      </dsp:nvSpPr>
      <dsp:spPr>
        <a:xfrm>
          <a:off x="0" y="2130493"/>
          <a:ext cx="3945044" cy="3528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DE6AC8-1475-4A8F-B656-1473AFBE592B}">
      <dsp:nvSpPr>
        <dsp:cNvPr id="0" name=""/>
        <dsp:cNvSpPr/>
      </dsp:nvSpPr>
      <dsp:spPr>
        <a:xfrm>
          <a:off x="197252" y="1923853"/>
          <a:ext cx="2761530" cy="4132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4379" tIns="0" rIns="104379" bIns="0" numCol="1" spcCol="1270" anchor="ctr" anchorCtr="0">
          <a:noAutofit/>
        </a:bodyPr>
        <a:lstStyle/>
        <a:p>
          <a:pPr marL="0" lvl="0" indent="0" algn="l" defTabSz="622300">
            <a:lnSpc>
              <a:spcPct val="90000"/>
            </a:lnSpc>
            <a:spcBef>
              <a:spcPct val="0"/>
            </a:spcBef>
            <a:spcAft>
              <a:spcPct val="35000"/>
            </a:spcAft>
            <a:buNone/>
          </a:pPr>
          <a:r>
            <a:rPr lang="en-GB" sz="1400" kern="1200"/>
            <a:t>Products/services delivered as expected</a:t>
          </a:r>
        </a:p>
      </dsp:txBody>
      <dsp:txXfrm>
        <a:off x="217427" y="1944028"/>
        <a:ext cx="2721180" cy="3729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1012C3-2747-42E3-A841-B7152ED3189D}">
      <dsp:nvSpPr>
        <dsp:cNvPr id="0" name=""/>
        <dsp:cNvSpPr/>
      </dsp:nvSpPr>
      <dsp:spPr>
        <a:xfrm rot="5400000">
          <a:off x="260852" y="907563"/>
          <a:ext cx="1417353"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79C23EF-7A86-4335-B355-FFCA8F894018}">
      <dsp:nvSpPr>
        <dsp:cNvPr id="0" name=""/>
        <dsp:cNvSpPr/>
      </dsp:nvSpPr>
      <dsp:spPr>
        <a:xfrm>
          <a:off x="585112" y="363"/>
          <a:ext cx="1901031" cy="114061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Introduction &amp; expectation setting with stakeholders</a:t>
          </a:r>
        </a:p>
      </dsp:txBody>
      <dsp:txXfrm>
        <a:off x="618520" y="33771"/>
        <a:ext cx="1834215" cy="1073802"/>
      </dsp:txXfrm>
    </dsp:sp>
    <dsp:sp modelId="{47340D66-8AA6-4C35-9152-A9AA473BD58A}">
      <dsp:nvSpPr>
        <dsp:cNvPr id="0" name=""/>
        <dsp:cNvSpPr/>
      </dsp:nvSpPr>
      <dsp:spPr>
        <a:xfrm rot="5400000">
          <a:off x="260852" y="2333337"/>
          <a:ext cx="1417353"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CDC7DD1-53FD-4C11-A69A-4E7EE42066F9}">
      <dsp:nvSpPr>
        <dsp:cNvPr id="0" name=""/>
        <dsp:cNvSpPr/>
      </dsp:nvSpPr>
      <dsp:spPr>
        <a:xfrm>
          <a:off x="585112" y="1426137"/>
          <a:ext cx="1901031" cy="114061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t>Scoping</a:t>
          </a:r>
        </a:p>
        <a:p>
          <a:pPr marL="114300" lvl="1" indent="-114300" algn="l" defTabSz="577850">
            <a:lnSpc>
              <a:spcPct val="90000"/>
            </a:lnSpc>
            <a:spcBef>
              <a:spcPct val="0"/>
            </a:spcBef>
            <a:spcAft>
              <a:spcPct val="15000"/>
            </a:spcAft>
            <a:buChar char="•"/>
          </a:pPr>
          <a:r>
            <a:rPr lang="en-GB" sz="1300" kern="1200" dirty="0"/>
            <a:t>Services &amp; activities</a:t>
          </a:r>
        </a:p>
        <a:p>
          <a:pPr marL="114300" lvl="1" indent="-114300" algn="l" defTabSz="577850">
            <a:lnSpc>
              <a:spcPct val="90000"/>
            </a:lnSpc>
            <a:spcBef>
              <a:spcPct val="0"/>
            </a:spcBef>
            <a:spcAft>
              <a:spcPct val="15000"/>
            </a:spcAft>
            <a:buChar char="•"/>
          </a:pPr>
          <a:r>
            <a:rPr lang="en-GB" sz="1300" kern="1200" dirty="0"/>
            <a:t>Working parties agreed</a:t>
          </a:r>
        </a:p>
      </dsp:txBody>
      <dsp:txXfrm>
        <a:off x="618520" y="1459545"/>
        <a:ext cx="1834215" cy="1073802"/>
      </dsp:txXfrm>
    </dsp:sp>
    <dsp:sp modelId="{C50F283D-46B6-4EE7-ABEA-34B9837BF768}">
      <dsp:nvSpPr>
        <dsp:cNvPr id="0" name=""/>
        <dsp:cNvSpPr/>
      </dsp:nvSpPr>
      <dsp:spPr>
        <a:xfrm rot="5400000">
          <a:off x="260852" y="3759110"/>
          <a:ext cx="1417353"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6A16E1E-4C54-4D93-8B1D-18E2CDF6B4D8}">
      <dsp:nvSpPr>
        <dsp:cNvPr id="0" name=""/>
        <dsp:cNvSpPr/>
      </dsp:nvSpPr>
      <dsp:spPr>
        <a:xfrm>
          <a:off x="585112" y="2851910"/>
          <a:ext cx="1901031" cy="114061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Required process documentation identified and created</a:t>
          </a:r>
        </a:p>
      </dsp:txBody>
      <dsp:txXfrm>
        <a:off x="618520" y="2885318"/>
        <a:ext cx="1834215" cy="1073802"/>
      </dsp:txXfrm>
    </dsp:sp>
    <dsp:sp modelId="{61CC5957-A9F7-4473-8C00-E891204DEF89}">
      <dsp:nvSpPr>
        <dsp:cNvPr id="0" name=""/>
        <dsp:cNvSpPr/>
      </dsp:nvSpPr>
      <dsp:spPr>
        <a:xfrm>
          <a:off x="973738" y="4471997"/>
          <a:ext cx="2519951"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F7E4DA-994F-41BF-89DF-010170127713}">
      <dsp:nvSpPr>
        <dsp:cNvPr id="0" name=""/>
        <dsp:cNvSpPr/>
      </dsp:nvSpPr>
      <dsp:spPr>
        <a:xfrm>
          <a:off x="585112" y="4277684"/>
          <a:ext cx="1901031" cy="114061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Information security activities completed (e.g. risk treatment)</a:t>
          </a:r>
        </a:p>
      </dsp:txBody>
      <dsp:txXfrm>
        <a:off x="618520" y="4311092"/>
        <a:ext cx="1834215" cy="1073802"/>
      </dsp:txXfrm>
    </dsp:sp>
    <dsp:sp modelId="{3E47B805-2680-4A09-A484-16D368BCDC61}">
      <dsp:nvSpPr>
        <dsp:cNvPr id="0" name=""/>
        <dsp:cNvSpPr/>
      </dsp:nvSpPr>
      <dsp:spPr>
        <a:xfrm rot="16200000">
          <a:off x="2789223" y="3759110"/>
          <a:ext cx="1417353"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1DE330-9517-4394-9186-3A06DE0AEAA8}">
      <dsp:nvSpPr>
        <dsp:cNvPr id="0" name=""/>
        <dsp:cNvSpPr/>
      </dsp:nvSpPr>
      <dsp:spPr>
        <a:xfrm>
          <a:off x="3113484" y="4277684"/>
          <a:ext cx="1901031" cy="114061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Gap analysis and verification activities</a:t>
          </a:r>
        </a:p>
      </dsp:txBody>
      <dsp:txXfrm>
        <a:off x="3146892" y="4311092"/>
        <a:ext cx="1834215" cy="1073802"/>
      </dsp:txXfrm>
    </dsp:sp>
    <dsp:sp modelId="{7327E489-B441-4417-851C-6673B6039C9D}">
      <dsp:nvSpPr>
        <dsp:cNvPr id="0" name=""/>
        <dsp:cNvSpPr/>
      </dsp:nvSpPr>
      <dsp:spPr>
        <a:xfrm rot="16200000">
          <a:off x="2789223" y="2333337"/>
          <a:ext cx="1417353"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CA205CB-3210-4828-84E9-FAA84D0762BF}">
      <dsp:nvSpPr>
        <dsp:cNvPr id="0" name=""/>
        <dsp:cNvSpPr/>
      </dsp:nvSpPr>
      <dsp:spPr>
        <a:xfrm>
          <a:off x="3113484" y="2851910"/>
          <a:ext cx="1901031" cy="114061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Additional work and awareness activities </a:t>
          </a:r>
        </a:p>
      </dsp:txBody>
      <dsp:txXfrm>
        <a:off x="3146892" y="2885318"/>
        <a:ext cx="1834215" cy="1073802"/>
      </dsp:txXfrm>
    </dsp:sp>
    <dsp:sp modelId="{6CE1F798-CD5A-498C-8C66-B70F1D9B8B74}">
      <dsp:nvSpPr>
        <dsp:cNvPr id="0" name=""/>
        <dsp:cNvSpPr/>
      </dsp:nvSpPr>
      <dsp:spPr>
        <a:xfrm rot="16200000">
          <a:off x="2789223" y="907563"/>
          <a:ext cx="1417353"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3A8A90-51AF-4A33-A97C-7377A572E96F}">
      <dsp:nvSpPr>
        <dsp:cNvPr id="0" name=""/>
        <dsp:cNvSpPr/>
      </dsp:nvSpPr>
      <dsp:spPr>
        <a:xfrm>
          <a:off x="3113484" y="1426137"/>
          <a:ext cx="1901031" cy="114061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Internal audit</a:t>
          </a:r>
        </a:p>
      </dsp:txBody>
      <dsp:txXfrm>
        <a:off x="3146892" y="1459545"/>
        <a:ext cx="1834215" cy="1073802"/>
      </dsp:txXfrm>
    </dsp:sp>
    <dsp:sp modelId="{CB2B9578-D31B-4D7E-A1FF-CAC8109B5C90}">
      <dsp:nvSpPr>
        <dsp:cNvPr id="0" name=""/>
        <dsp:cNvSpPr/>
      </dsp:nvSpPr>
      <dsp:spPr>
        <a:xfrm>
          <a:off x="3502110" y="194677"/>
          <a:ext cx="2519951"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BEDB39-EBC6-42B1-BDAE-65D235FA3774}">
      <dsp:nvSpPr>
        <dsp:cNvPr id="0" name=""/>
        <dsp:cNvSpPr/>
      </dsp:nvSpPr>
      <dsp:spPr>
        <a:xfrm>
          <a:off x="3113484" y="363"/>
          <a:ext cx="1901031" cy="114061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Completion of internal audit actions</a:t>
          </a:r>
        </a:p>
      </dsp:txBody>
      <dsp:txXfrm>
        <a:off x="3146892" y="33771"/>
        <a:ext cx="1834215" cy="1073802"/>
      </dsp:txXfrm>
    </dsp:sp>
    <dsp:sp modelId="{2BF46358-828B-4CCA-A35E-E2870CA4F5FD}">
      <dsp:nvSpPr>
        <dsp:cNvPr id="0" name=""/>
        <dsp:cNvSpPr/>
      </dsp:nvSpPr>
      <dsp:spPr>
        <a:xfrm rot="5400000">
          <a:off x="5317595" y="907563"/>
          <a:ext cx="1417353"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4432CE1-F698-4592-905B-C98F64683084}">
      <dsp:nvSpPr>
        <dsp:cNvPr id="0" name=""/>
        <dsp:cNvSpPr/>
      </dsp:nvSpPr>
      <dsp:spPr>
        <a:xfrm>
          <a:off x="5641855" y="363"/>
          <a:ext cx="1901031" cy="1140618"/>
        </a:xfrm>
        <a:prstGeom prst="roundRect">
          <a:avLst>
            <a:gd name="adj" fmla="val 100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Ready for external audit</a:t>
          </a:r>
        </a:p>
      </dsp:txBody>
      <dsp:txXfrm>
        <a:off x="5675263" y="33771"/>
        <a:ext cx="1834215" cy="1073802"/>
      </dsp:txXfrm>
    </dsp:sp>
    <dsp:sp modelId="{A286B5BB-9350-4FC3-ABB5-BC835B23252A}">
      <dsp:nvSpPr>
        <dsp:cNvPr id="0" name=""/>
        <dsp:cNvSpPr/>
      </dsp:nvSpPr>
      <dsp:spPr>
        <a:xfrm rot="5400000">
          <a:off x="5317595" y="2333337"/>
          <a:ext cx="1417353"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D8B3B3-8D46-4814-8E36-36736B5035B7}">
      <dsp:nvSpPr>
        <dsp:cNvPr id="0" name=""/>
        <dsp:cNvSpPr/>
      </dsp:nvSpPr>
      <dsp:spPr>
        <a:xfrm>
          <a:off x="5641855" y="1426137"/>
          <a:ext cx="1901031" cy="1140618"/>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External audit</a:t>
          </a:r>
        </a:p>
      </dsp:txBody>
      <dsp:txXfrm>
        <a:off x="5675263" y="1459545"/>
        <a:ext cx="1834215" cy="1073802"/>
      </dsp:txXfrm>
    </dsp:sp>
    <dsp:sp modelId="{464B1C2D-1D67-48E0-83E2-3433CF6DE198}">
      <dsp:nvSpPr>
        <dsp:cNvPr id="0" name=""/>
        <dsp:cNvSpPr/>
      </dsp:nvSpPr>
      <dsp:spPr>
        <a:xfrm rot="5400000">
          <a:off x="5317595" y="3759110"/>
          <a:ext cx="1417353" cy="17109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469497A-3E20-4170-8D57-16BB61017F9C}">
      <dsp:nvSpPr>
        <dsp:cNvPr id="0" name=""/>
        <dsp:cNvSpPr/>
      </dsp:nvSpPr>
      <dsp:spPr>
        <a:xfrm>
          <a:off x="5641855" y="2851910"/>
          <a:ext cx="1901031" cy="1140618"/>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Certification</a:t>
          </a:r>
        </a:p>
      </dsp:txBody>
      <dsp:txXfrm>
        <a:off x="5675263" y="2885318"/>
        <a:ext cx="1834215" cy="1073802"/>
      </dsp:txXfrm>
    </dsp:sp>
    <dsp:sp modelId="{1B43E5A6-4287-4F28-AAC2-229D0DA89090}">
      <dsp:nvSpPr>
        <dsp:cNvPr id="0" name=""/>
        <dsp:cNvSpPr/>
      </dsp:nvSpPr>
      <dsp:spPr>
        <a:xfrm>
          <a:off x="5641855" y="4277684"/>
          <a:ext cx="1901031" cy="1140618"/>
        </a:xfrm>
        <a:prstGeom prst="roundRect">
          <a:avLst>
            <a:gd name="adj" fmla="val 1000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Maintain and continually improve - BAU</a:t>
          </a:r>
        </a:p>
      </dsp:txBody>
      <dsp:txXfrm>
        <a:off x="5675263" y="4311092"/>
        <a:ext cx="1834215" cy="10738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576406-E164-4B2A-88E1-ACB1119DA5D4}">
      <dsp:nvSpPr>
        <dsp:cNvPr id="0" name=""/>
        <dsp:cNvSpPr/>
      </dsp:nvSpPr>
      <dsp:spPr>
        <a:xfrm>
          <a:off x="2730" y="139052"/>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Font typeface="Arial" panose="020B0604020202020204" pitchFamily="34" charset="0"/>
            <a:buNone/>
          </a:pPr>
          <a:r>
            <a:rPr lang="en-GB" sz="2500" kern="1200" dirty="0">
              <a:effectLst/>
              <a:latin typeface="Calibri" panose="020F0502020204030204" pitchFamily="34" charset="0"/>
            </a:rPr>
            <a:t>Scope</a:t>
          </a:r>
          <a:endParaRPr lang="en-GB" sz="2500" kern="1200" dirty="0"/>
        </a:p>
      </dsp:txBody>
      <dsp:txXfrm>
        <a:off x="2730" y="139052"/>
        <a:ext cx="2166590" cy="1299954"/>
      </dsp:txXfrm>
    </dsp:sp>
    <dsp:sp modelId="{BFF16F8B-7874-49A8-A463-134BF4B78978}">
      <dsp:nvSpPr>
        <dsp:cNvPr id="0" name=""/>
        <dsp:cNvSpPr/>
      </dsp:nvSpPr>
      <dsp:spPr>
        <a:xfrm>
          <a:off x="2385980" y="139052"/>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effectLst/>
              <a:latin typeface="Calibri" panose="020F0502020204030204" pitchFamily="34" charset="0"/>
            </a:rPr>
            <a:t>Multiple standards &amp; certifications</a:t>
          </a:r>
        </a:p>
      </dsp:txBody>
      <dsp:txXfrm>
        <a:off x="2385980" y="139052"/>
        <a:ext cx="2166590" cy="1299954"/>
      </dsp:txXfrm>
    </dsp:sp>
    <dsp:sp modelId="{B1315859-B26A-4425-97CB-5F8CD5F9A414}">
      <dsp:nvSpPr>
        <dsp:cNvPr id="0" name=""/>
        <dsp:cNvSpPr/>
      </dsp:nvSpPr>
      <dsp:spPr>
        <a:xfrm>
          <a:off x="4769229" y="139052"/>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effectLst/>
              <a:latin typeface="Calibri" panose="020F0502020204030204" pitchFamily="34" charset="0"/>
            </a:rPr>
            <a:t>Lots of documentation</a:t>
          </a:r>
        </a:p>
      </dsp:txBody>
      <dsp:txXfrm>
        <a:off x="4769229" y="139052"/>
        <a:ext cx="2166590" cy="1299954"/>
      </dsp:txXfrm>
    </dsp:sp>
    <dsp:sp modelId="{0A88BBCE-1B03-487F-BDE4-CD8FFD618CA2}">
      <dsp:nvSpPr>
        <dsp:cNvPr id="0" name=""/>
        <dsp:cNvSpPr/>
      </dsp:nvSpPr>
      <dsp:spPr>
        <a:xfrm>
          <a:off x="7152478" y="139052"/>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effectLst/>
              <a:latin typeface="Calibri" panose="020F0502020204030204" pitchFamily="34" charset="0"/>
            </a:rPr>
            <a:t>Organisational changes and mergers</a:t>
          </a:r>
        </a:p>
      </dsp:txBody>
      <dsp:txXfrm>
        <a:off x="7152478" y="139052"/>
        <a:ext cx="2166590" cy="1299954"/>
      </dsp:txXfrm>
    </dsp:sp>
    <dsp:sp modelId="{6F228469-BCF3-43B1-9A5D-DFE91D1FE4E8}">
      <dsp:nvSpPr>
        <dsp:cNvPr id="0" name=""/>
        <dsp:cNvSpPr/>
      </dsp:nvSpPr>
      <dsp:spPr>
        <a:xfrm>
          <a:off x="2730" y="1655665"/>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effectLst/>
              <a:latin typeface="Calibri" panose="020F0502020204030204" pitchFamily="34" charset="0"/>
            </a:rPr>
            <a:t>Internal audits</a:t>
          </a:r>
        </a:p>
      </dsp:txBody>
      <dsp:txXfrm>
        <a:off x="2730" y="1655665"/>
        <a:ext cx="2166590" cy="1299954"/>
      </dsp:txXfrm>
    </dsp:sp>
    <dsp:sp modelId="{381016D2-7C7D-46AD-A783-B633674647BA}">
      <dsp:nvSpPr>
        <dsp:cNvPr id="0" name=""/>
        <dsp:cNvSpPr/>
      </dsp:nvSpPr>
      <dsp:spPr>
        <a:xfrm>
          <a:off x="2385980" y="1655665"/>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effectLst/>
              <a:latin typeface="Calibri" panose="020F0502020204030204" pitchFamily="34" charset="0"/>
            </a:rPr>
            <a:t>External audits</a:t>
          </a:r>
        </a:p>
      </dsp:txBody>
      <dsp:txXfrm>
        <a:off x="2385980" y="1655665"/>
        <a:ext cx="2166590" cy="1299954"/>
      </dsp:txXfrm>
    </dsp:sp>
    <dsp:sp modelId="{311B3E46-CFF6-4688-9929-48A3BF64B961}">
      <dsp:nvSpPr>
        <dsp:cNvPr id="0" name=""/>
        <dsp:cNvSpPr/>
      </dsp:nvSpPr>
      <dsp:spPr>
        <a:xfrm>
          <a:off x="4769229" y="1655665"/>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effectLst/>
              <a:latin typeface="Calibri" panose="020F0502020204030204" pitchFamily="34" charset="0"/>
            </a:rPr>
            <a:t>Not just box ticking</a:t>
          </a:r>
        </a:p>
      </dsp:txBody>
      <dsp:txXfrm>
        <a:off x="4769229" y="1655665"/>
        <a:ext cx="2166590" cy="1299954"/>
      </dsp:txXfrm>
    </dsp:sp>
    <dsp:sp modelId="{F1E8502F-A0C8-4592-898B-F34089986023}">
      <dsp:nvSpPr>
        <dsp:cNvPr id="0" name=""/>
        <dsp:cNvSpPr/>
      </dsp:nvSpPr>
      <dsp:spPr>
        <a:xfrm>
          <a:off x="7152478" y="1655665"/>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effectLst/>
              <a:latin typeface="Calibri" panose="020F0502020204030204" pitchFamily="34" charset="0"/>
            </a:rPr>
            <a:t>Changing standards</a:t>
          </a:r>
        </a:p>
      </dsp:txBody>
      <dsp:txXfrm>
        <a:off x="7152478" y="1655665"/>
        <a:ext cx="2166590" cy="1299954"/>
      </dsp:txXfrm>
    </dsp:sp>
    <dsp:sp modelId="{96F6A883-CEA4-4523-A92D-35375C0D4E91}">
      <dsp:nvSpPr>
        <dsp:cNvPr id="0" name=""/>
        <dsp:cNvSpPr/>
      </dsp:nvSpPr>
      <dsp:spPr>
        <a:xfrm>
          <a:off x="2385980" y="3172278"/>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effectLst/>
              <a:latin typeface="Calibri" panose="020F0502020204030204" pitchFamily="34" charset="0"/>
            </a:rPr>
            <a:t>People</a:t>
          </a:r>
        </a:p>
      </dsp:txBody>
      <dsp:txXfrm>
        <a:off x="2385980" y="3172278"/>
        <a:ext cx="2166590" cy="1299954"/>
      </dsp:txXfrm>
    </dsp:sp>
    <dsp:sp modelId="{8A4F8897-1AFD-4940-84DD-DE21BA29D240}">
      <dsp:nvSpPr>
        <dsp:cNvPr id="0" name=""/>
        <dsp:cNvSpPr/>
      </dsp:nvSpPr>
      <dsp:spPr>
        <a:xfrm>
          <a:off x="4769229" y="3172278"/>
          <a:ext cx="2166590" cy="129995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effectLst/>
              <a:latin typeface="Calibri" panose="020F0502020204030204" pitchFamily="34" charset="0"/>
            </a:rPr>
            <a:t>Legislation</a:t>
          </a:r>
        </a:p>
      </dsp:txBody>
      <dsp:txXfrm>
        <a:off x="4769229" y="3172278"/>
        <a:ext cx="2166590" cy="129995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416490-CC85-444F-957E-7EDE2DF62D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481A4F1-4F56-6840-97A0-5D99C0EA96A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F498A0A-2E8D-DF4F-9C31-A81C00E300DB}" type="datetimeFigureOut">
              <a:rPr lang="en-GB" smtClean="0"/>
              <a:t>28/03/2025</a:t>
            </a:fld>
            <a:endParaRPr lang="en-GB"/>
          </a:p>
        </p:txBody>
      </p:sp>
      <p:sp>
        <p:nvSpPr>
          <p:cNvPr id="4" name="Footer Placeholder 3">
            <a:extLst>
              <a:ext uri="{FF2B5EF4-FFF2-40B4-BE49-F238E27FC236}">
                <a16:creationId xmlns:a16="http://schemas.microsoft.com/office/drawing/2014/main" id="{EB89A510-34A7-3B44-B012-7C929876E9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C024C06-B906-CB40-A7E2-6054534BD81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F633EF-120A-2C48-B885-0B1F58D5D76B}" type="slidenum">
              <a:rPr lang="en-GB" smtClean="0"/>
              <a:t>‹#›</a:t>
            </a:fld>
            <a:endParaRPr lang="en-GB"/>
          </a:p>
        </p:txBody>
      </p:sp>
    </p:spTree>
    <p:extLst>
      <p:ext uri="{BB962C8B-B14F-4D97-AF65-F5344CB8AC3E}">
        <p14:creationId xmlns:p14="http://schemas.microsoft.com/office/powerpoint/2010/main" val="1035568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C2C31F-EDF8-D64C-B235-4BEA7689D6AD}" type="datetimeFigureOut">
              <a:rPr lang="en-GB" smtClean="0"/>
              <a:t>28/03/2025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11567F-F019-E948-A7D1-1F94AF06001C}" type="slidenum">
              <a:rPr lang="en-GB" smtClean="0"/>
              <a:t>‹#›</a:t>
            </a:fld>
            <a:endParaRPr lang="en-GB"/>
          </a:p>
        </p:txBody>
      </p:sp>
    </p:spTree>
    <p:extLst>
      <p:ext uri="{BB962C8B-B14F-4D97-AF65-F5344CB8AC3E}">
        <p14:creationId xmlns:p14="http://schemas.microsoft.com/office/powerpoint/2010/main" val="1780200895"/>
      </p:ext>
    </p:extLst>
  </p:cSld>
  <p:clrMap bg1="lt1" tx1="dk1" bg2="lt2" tx2="dk2" accent1="accent1" accent2="accent2" accent3="accent3" accent4="accent4" accent5="accent5" accent6="accent6" hlink="hlink" folHlink="folHlink"/>
  <p:notesStyle>
    <a:lvl1pPr marL="0" algn="l" defTabSz="914377" rtl="0" eaLnBrk="1" latinLnBrk="0" hangingPunct="1">
      <a:defRPr sz="1200" kern="1200">
        <a:solidFill>
          <a:schemeClr val="tx1"/>
        </a:solidFill>
        <a:latin typeface="+mn-lt"/>
        <a:ea typeface="+mn-ea"/>
        <a:cs typeface="+mn-cs"/>
      </a:defRPr>
    </a:lvl1pPr>
    <a:lvl2pPr marL="457189" algn="l" defTabSz="914377" rtl="0" eaLnBrk="1" latinLnBrk="0" hangingPunct="1">
      <a:defRPr sz="1200" kern="1200">
        <a:solidFill>
          <a:schemeClr val="tx1"/>
        </a:solidFill>
        <a:latin typeface="+mn-lt"/>
        <a:ea typeface="+mn-ea"/>
        <a:cs typeface="+mn-cs"/>
      </a:defRPr>
    </a:lvl2pPr>
    <a:lvl3pPr marL="914377" algn="l" defTabSz="914377" rtl="0" eaLnBrk="1" latinLnBrk="0" hangingPunct="1">
      <a:defRPr sz="1200" kern="1200">
        <a:solidFill>
          <a:schemeClr val="tx1"/>
        </a:solidFill>
        <a:latin typeface="+mn-lt"/>
        <a:ea typeface="+mn-ea"/>
        <a:cs typeface="+mn-cs"/>
      </a:defRPr>
    </a:lvl3pPr>
    <a:lvl4pPr marL="1371566" algn="l" defTabSz="914377" rtl="0" eaLnBrk="1" latinLnBrk="0" hangingPunct="1">
      <a:defRPr sz="1200" kern="1200">
        <a:solidFill>
          <a:schemeClr val="tx1"/>
        </a:solidFill>
        <a:latin typeface="+mn-lt"/>
        <a:ea typeface="+mn-ea"/>
        <a:cs typeface="+mn-cs"/>
      </a:defRPr>
    </a:lvl4pPr>
    <a:lvl5pPr marL="1828754" algn="l" defTabSz="914377" rtl="0" eaLnBrk="1" latinLnBrk="0" hangingPunct="1">
      <a:defRPr sz="1200" kern="1200">
        <a:solidFill>
          <a:schemeClr val="tx1"/>
        </a:solidFill>
        <a:latin typeface="+mn-lt"/>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dirty="0"/>
              <a:t>Jisc – one of the largest NRENs with more than 1400 staff, delivering more than just connectivity and security – more than 130 different services. Massive range of skills and information security awareness </a:t>
            </a:r>
          </a:p>
          <a:p>
            <a:endParaRPr lang="en-GB" dirty="0"/>
          </a:p>
          <a:p>
            <a:pPr marL="0" marR="0" lvl="0" indent="0" algn="l" defTabSz="914377" rtl="0" eaLnBrk="1" fontAlgn="auto" latinLnBrk="0" hangingPunct="1">
              <a:lnSpc>
                <a:spcPct val="100000"/>
              </a:lnSpc>
              <a:spcBef>
                <a:spcPts val="0"/>
              </a:spcBef>
              <a:spcAft>
                <a:spcPts val="0"/>
              </a:spcAft>
              <a:buClrTx/>
              <a:buSzTx/>
              <a:buFontTx/>
              <a:buNone/>
              <a:tabLst/>
              <a:defRPr/>
            </a:pPr>
            <a:r>
              <a:rPr lang="en-GB" b="0" i="0" dirty="0">
                <a:solidFill>
                  <a:srgbClr val="111111"/>
                </a:solidFill>
                <a:effectLst/>
                <a:latin typeface="-apple-system"/>
              </a:rPr>
              <a:t>Image generated by Adobe Firefly AI</a:t>
            </a:r>
            <a:endParaRPr lang="en-GB" dirty="0"/>
          </a:p>
          <a:p>
            <a:endParaRPr lang="en-GB" dirty="0"/>
          </a:p>
        </p:txBody>
      </p:sp>
      <p:sp>
        <p:nvSpPr>
          <p:cNvPr id="4" name="Slide Number Placeholder 3"/>
          <p:cNvSpPr>
            <a:spLocks noGrp="1"/>
          </p:cNvSpPr>
          <p:nvPr>
            <p:ph type="sldNum" sz="quarter" idx="5"/>
          </p:nvPr>
        </p:nvSpPr>
        <p:spPr/>
        <p:txBody>
          <a:bodyPr/>
          <a:lstStyle/>
          <a:p>
            <a:fld id="{7311567F-F019-E948-A7D1-1F94AF06001C}" type="slidenum">
              <a:rPr lang="en-GB" smtClean="0"/>
              <a:t>1</a:t>
            </a:fld>
            <a:endParaRPr lang="en-GB"/>
          </a:p>
        </p:txBody>
      </p:sp>
    </p:spTree>
    <p:extLst>
      <p:ext uri="{BB962C8B-B14F-4D97-AF65-F5344CB8AC3E}">
        <p14:creationId xmlns:p14="http://schemas.microsoft.com/office/powerpoint/2010/main" val="3204384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Jisc – one of the largest NRENs with more than 1400 staff, delivering more than just connectivity and security – more than 130 different services. Massive range of skills and information security awareness </a:t>
            </a:r>
          </a:p>
          <a:p>
            <a:endParaRPr lang="en-GB" dirty="0"/>
          </a:p>
          <a:p>
            <a:pPr marL="0" marR="0" lvl="0" indent="0" algn="l" defTabSz="914377" rtl="0" eaLnBrk="1" fontAlgn="auto" latinLnBrk="0" hangingPunct="1">
              <a:lnSpc>
                <a:spcPct val="100000"/>
              </a:lnSpc>
              <a:spcBef>
                <a:spcPts val="0"/>
              </a:spcBef>
              <a:spcAft>
                <a:spcPts val="0"/>
              </a:spcAft>
              <a:buClrTx/>
              <a:buSzTx/>
              <a:buFontTx/>
              <a:buNone/>
              <a:tabLst/>
              <a:defRPr/>
            </a:pPr>
            <a:r>
              <a:rPr lang="en-GB" b="0" i="0" dirty="0">
                <a:solidFill>
                  <a:srgbClr val="111111"/>
                </a:solidFill>
                <a:effectLst/>
                <a:latin typeface="-apple-system"/>
              </a:rPr>
              <a:t>Image generated by Adobe Firefly AI</a:t>
            </a: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377" rtl="0" eaLnBrk="1" fontAlgn="auto" latinLnBrk="0" hangingPunct="1">
              <a:lnSpc>
                <a:spcPct val="100000"/>
              </a:lnSpc>
              <a:spcBef>
                <a:spcPts val="0"/>
              </a:spcBef>
              <a:spcAft>
                <a:spcPts val="0"/>
              </a:spcAft>
              <a:buClrTx/>
              <a:buSzTx/>
              <a:buFontTx/>
              <a:buNone/>
              <a:tabLst/>
              <a:defRPr/>
            </a:pPr>
            <a:fld id="{7311567F-F019-E948-A7D1-1F94AF0600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4695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we started: Quality – good foundation for introducing information security</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GB" b="0" i="0" dirty="0">
              <a:solidFill>
                <a:srgbClr val="111111"/>
              </a:solidFill>
              <a:effectLst/>
              <a:latin typeface="-apple-system"/>
            </a:endParaRPr>
          </a:p>
          <a:p>
            <a:pPr marL="0" marR="0" lvl="0" indent="0" algn="l" defTabSz="914377" rtl="0" eaLnBrk="1" fontAlgn="auto" latinLnBrk="0" hangingPunct="1">
              <a:lnSpc>
                <a:spcPct val="100000"/>
              </a:lnSpc>
              <a:spcBef>
                <a:spcPts val="0"/>
              </a:spcBef>
              <a:spcAft>
                <a:spcPts val="0"/>
              </a:spcAft>
              <a:buClrTx/>
              <a:buSzTx/>
              <a:buFontTx/>
              <a:buNone/>
              <a:tabLst/>
              <a:defRPr/>
            </a:pPr>
            <a:endParaRPr lang="en-GB" b="0" i="0" dirty="0">
              <a:solidFill>
                <a:srgbClr val="111111"/>
              </a:solidFill>
              <a:effectLst/>
              <a:latin typeface="-apple-system"/>
            </a:endParaRPr>
          </a:p>
          <a:p>
            <a:pPr marL="0" marR="0" lvl="0" indent="0" algn="l" defTabSz="914377" rtl="0" eaLnBrk="1" fontAlgn="auto" latinLnBrk="0" hangingPunct="1">
              <a:lnSpc>
                <a:spcPct val="100000"/>
              </a:lnSpc>
              <a:spcBef>
                <a:spcPts val="0"/>
              </a:spcBef>
              <a:spcAft>
                <a:spcPts val="0"/>
              </a:spcAft>
              <a:buClrTx/>
              <a:buSzTx/>
              <a:buFontTx/>
              <a:buNone/>
              <a:tabLst/>
              <a:defRPr/>
            </a:pPr>
            <a:r>
              <a:rPr lang="en-GB" b="0" i="0" dirty="0">
                <a:solidFill>
                  <a:srgbClr val="111111"/>
                </a:solidFill>
                <a:effectLst/>
                <a:latin typeface="-apple-system"/>
              </a:rPr>
              <a:t>Image generated by Adobe Firefly AI</a:t>
            </a:r>
            <a:endParaRPr lang="en-GB" dirty="0"/>
          </a:p>
        </p:txBody>
      </p:sp>
      <p:sp>
        <p:nvSpPr>
          <p:cNvPr id="4" name="Slide Number Placeholder 3"/>
          <p:cNvSpPr>
            <a:spLocks noGrp="1"/>
          </p:cNvSpPr>
          <p:nvPr>
            <p:ph type="sldNum" sz="quarter" idx="5"/>
          </p:nvPr>
        </p:nvSpPr>
        <p:spPr/>
        <p:txBody>
          <a:bodyPr/>
          <a:lstStyle/>
          <a:p>
            <a:fld id="{7311567F-F019-E948-A7D1-1F94AF06001C}" type="slidenum">
              <a:rPr lang="en-GB" smtClean="0"/>
              <a:t>3</a:t>
            </a:fld>
            <a:endParaRPr lang="en-GB"/>
          </a:p>
        </p:txBody>
      </p:sp>
    </p:spTree>
    <p:extLst>
      <p:ext uri="{BB962C8B-B14F-4D97-AF65-F5344CB8AC3E}">
        <p14:creationId xmlns:p14="http://schemas.microsoft.com/office/powerpoint/2010/main" val="597633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377" rtl="0" eaLnBrk="1" fontAlgn="auto" latinLnBrk="0" hangingPunct="1">
              <a:lnSpc>
                <a:spcPct val="100000"/>
              </a:lnSpc>
              <a:spcBef>
                <a:spcPts val="0"/>
              </a:spcBef>
              <a:spcAft>
                <a:spcPts val="0"/>
              </a:spcAft>
              <a:buClrTx/>
              <a:buSzTx/>
              <a:buFontTx/>
              <a:buNone/>
              <a:tabLst/>
              <a:defRPr/>
            </a:pPr>
            <a:fld id="{7311567F-F019-E948-A7D1-1F94AF0600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1331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Cyber Essentials / ISO27001 / Cyber Assessment Framework (</a:t>
            </a:r>
            <a:r>
              <a:rPr lang="en-GB" dirty="0" err="1"/>
              <a:t>GovAssure</a:t>
            </a:r>
            <a:r>
              <a:rPr lang="en-GB" dirty="0"/>
              <a:t>) / Telecoms Security Act.</a:t>
            </a:r>
          </a:p>
          <a:p>
            <a:endParaRPr lang="en-GB" dirty="0"/>
          </a:p>
          <a:p>
            <a:r>
              <a:rPr lang="en-GB" dirty="0"/>
              <a:t>2 projects = align our ISO9001 and 27001 scopes – to then share audits. Easier, less time and money. ISO expansion – get a whole Jisc certification (or at </a:t>
            </a:r>
            <a:r>
              <a:rPr lang="en-GB"/>
              <a:t>least compliance).</a:t>
            </a:r>
            <a:endParaRPr lang="en-GB" dirty="0"/>
          </a:p>
          <a:p>
            <a:endParaRPr lang="en-GB" dirty="0"/>
          </a:p>
          <a:p>
            <a:endParaRPr lang="en-GB" dirty="0"/>
          </a:p>
          <a:p>
            <a:pPr marL="0" marR="0" lvl="0" indent="0" algn="l" defTabSz="914377" rtl="0" eaLnBrk="1" fontAlgn="auto" latinLnBrk="0" hangingPunct="1">
              <a:lnSpc>
                <a:spcPct val="100000"/>
              </a:lnSpc>
              <a:spcBef>
                <a:spcPts val="0"/>
              </a:spcBef>
              <a:spcAft>
                <a:spcPts val="0"/>
              </a:spcAft>
              <a:buClrTx/>
              <a:buSzTx/>
              <a:buFontTx/>
              <a:buNone/>
              <a:tabLst/>
              <a:defRPr/>
            </a:pPr>
            <a:r>
              <a:rPr lang="en-GB" b="0" i="0" dirty="0">
                <a:solidFill>
                  <a:srgbClr val="111111"/>
                </a:solidFill>
                <a:effectLst/>
                <a:latin typeface="-apple-system"/>
              </a:rPr>
              <a:t>Image generated by Adobe Firefly AI</a:t>
            </a:r>
            <a:endParaRPr lang="en-GB" dirty="0"/>
          </a:p>
        </p:txBody>
      </p:sp>
      <p:sp>
        <p:nvSpPr>
          <p:cNvPr id="4" name="Slide Number Placeholder 3"/>
          <p:cNvSpPr>
            <a:spLocks noGrp="1"/>
          </p:cNvSpPr>
          <p:nvPr>
            <p:ph type="sldNum" sz="quarter" idx="5"/>
          </p:nvPr>
        </p:nvSpPr>
        <p:spPr/>
        <p:txBody>
          <a:bodyPr/>
          <a:lstStyle/>
          <a:p>
            <a:fld id="{7311567F-F019-E948-A7D1-1F94AF06001C}" type="slidenum">
              <a:rPr lang="en-GB" smtClean="0"/>
              <a:t>6</a:t>
            </a:fld>
            <a:endParaRPr lang="en-GB"/>
          </a:p>
        </p:txBody>
      </p:sp>
    </p:spTree>
    <p:extLst>
      <p:ext uri="{BB962C8B-B14F-4D97-AF65-F5344CB8AC3E}">
        <p14:creationId xmlns:p14="http://schemas.microsoft.com/office/powerpoint/2010/main" val="2769500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111111"/>
                </a:solidFill>
                <a:effectLst/>
                <a:latin typeface="-apple-system"/>
              </a:rPr>
              <a:t>Started from a desire to improve. Now moving towards desire to do things methodically and not be surprised by external intervention</a:t>
            </a:r>
          </a:p>
          <a:p>
            <a:endParaRPr lang="en-GB" b="0" i="0" dirty="0">
              <a:solidFill>
                <a:srgbClr val="111111"/>
              </a:solidFill>
              <a:effectLst/>
              <a:latin typeface="-apple-system"/>
            </a:endParaRPr>
          </a:p>
          <a:p>
            <a:r>
              <a:rPr lang="en-GB" b="0" i="0" dirty="0">
                <a:solidFill>
                  <a:srgbClr val="111111"/>
                </a:solidFill>
                <a:effectLst/>
                <a:latin typeface="-apple-system"/>
              </a:rPr>
              <a:t>Image generated by Microsoft Copilot’s AI</a:t>
            </a:r>
            <a:endParaRPr lang="en-GB" dirty="0"/>
          </a:p>
        </p:txBody>
      </p:sp>
      <p:sp>
        <p:nvSpPr>
          <p:cNvPr id="4" name="Slide Number Placeholder 3"/>
          <p:cNvSpPr>
            <a:spLocks noGrp="1"/>
          </p:cNvSpPr>
          <p:nvPr>
            <p:ph type="sldNum" sz="quarter" idx="5"/>
          </p:nvPr>
        </p:nvSpPr>
        <p:spPr/>
        <p:txBody>
          <a:bodyPr/>
          <a:lstStyle/>
          <a:p>
            <a:fld id="{7311567F-F019-E948-A7D1-1F94AF06001C}" type="slidenum">
              <a:rPr lang="en-GB" smtClean="0"/>
              <a:t>7</a:t>
            </a:fld>
            <a:endParaRPr lang="en-GB"/>
          </a:p>
        </p:txBody>
      </p:sp>
    </p:spTree>
    <p:extLst>
      <p:ext uri="{BB962C8B-B14F-4D97-AF65-F5344CB8AC3E}">
        <p14:creationId xmlns:p14="http://schemas.microsoft.com/office/powerpoint/2010/main" val="1850132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jisc.ac.uk" TargetMode="External"/><Relationship Id="rId2" Type="http://schemas.openxmlformats.org/officeDocument/2006/relationships/hyperlink" Target="mailto:customerservices@jisc.ac.uk" TargetMode="External"/><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jisc.ac.uk" TargetMode="External"/><Relationship Id="rId2" Type="http://schemas.openxmlformats.org/officeDocument/2006/relationships/hyperlink" Target="mailto:customerservices@jisc.ac.uk" TargetMode="External"/><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3239D9C-EA5C-4DDB-ACFA-8E457CD8E0F1}"/>
              </a:ext>
            </a:extLst>
          </p:cNvPr>
          <p:cNvSpPr>
            <a:spLocks noGrp="1"/>
          </p:cNvSpPr>
          <p:nvPr>
            <p:ph type="pic" sz="quarter" idx="14" hasCustomPrompt="1"/>
          </p:nvPr>
        </p:nvSpPr>
        <p:spPr>
          <a:xfrm>
            <a:off x="0" y="0"/>
            <a:ext cx="12192000" cy="6858000"/>
          </a:xfrm>
          <a:prstGeom prst="rect">
            <a:avLst/>
          </a:prstGeom>
        </p:spPr>
        <p:txBody>
          <a:bodyPr/>
          <a:lstStyle>
            <a:lvl1pPr>
              <a:defRPr/>
            </a:lvl1pPr>
          </a:lstStyle>
          <a:p>
            <a:r>
              <a:rPr lang="en-GB" dirty="0"/>
              <a:t>Insert background image (via slide master)</a:t>
            </a:r>
          </a:p>
        </p:txBody>
      </p:sp>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478366" y="3994515"/>
            <a:ext cx="7165081" cy="455429"/>
          </a:xfrm>
          <a:prstGeom prst="rect">
            <a:avLst/>
          </a:prstGeom>
        </p:spPr>
        <p:txBody>
          <a:bodyPr lIns="0" tIns="0" rIns="0" bIns="0"/>
          <a:lstStyle>
            <a:lvl1pPr algn="l">
              <a:lnSpc>
                <a:spcPct val="100000"/>
              </a:lnSpc>
              <a:defRPr sz="4000" b="1" i="0">
                <a:solidFill>
                  <a:schemeClr val="tx1"/>
                </a:solidFill>
                <a:latin typeface="+mn-lt"/>
                <a:ea typeface="Roboto Black" panose="02000000000000000000" pitchFamily="2" charset="0"/>
              </a:defRPr>
            </a:lvl1pPr>
          </a:lstStyle>
          <a:p>
            <a:r>
              <a:rPr lang="en-US" dirty="0"/>
              <a:t>Click to edit Master title style (white or black text)</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478366" y="5473802"/>
            <a:ext cx="8691036"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 (white or black text)</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hasCustomPrompt="1"/>
          </p:nvPr>
        </p:nvSpPr>
        <p:spPr>
          <a:xfrm>
            <a:off x="9169401" y="452968"/>
            <a:ext cx="2544232" cy="723304"/>
          </a:xfrm>
          <a:prstGeom prst="rect">
            <a:avLst/>
          </a:prstGeom>
        </p:spPr>
        <p:txBody>
          <a:bodyPr lIns="0" tIns="0" rIns="0" bIns="0"/>
          <a:lstStyle>
            <a:lvl1pPr marL="49212" indent="0" algn="r" defTabSz="359991">
              <a:lnSpc>
                <a:spcPct val="100000"/>
              </a:lnSpc>
              <a:buNone/>
              <a:tabLst/>
              <a:defRPr sz="2133" b="0" i="0">
                <a:solidFill>
                  <a:schemeClr val="tx1"/>
                </a:solidFill>
                <a:latin typeface="+mn-lt"/>
                <a:ea typeface="Roboto Medium" panose="02000000000000000000" pitchFamily="2" charset="0"/>
              </a:defRPr>
            </a:lvl1pPr>
            <a:lvl2pPr marL="185733" indent="0" defTabSz="359991">
              <a:lnSpc>
                <a:spcPct val="100000"/>
              </a:lnSpc>
              <a:buNone/>
              <a:tabLst/>
              <a:defRPr sz="1333" b="0" i="0">
                <a:solidFill>
                  <a:schemeClr val="tx1"/>
                </a:solidFill>
                <a:latin typeface="Roboto Medium" panose="02000000000000000000" pitchFamily="2" charset="0"/>
                <a:ea typeface="Roboto Medium" panose="02000000000000000000" pitchFamily="2" charset="0"/>
              </a:defRPr>
            </a:lvl2pPr>
            <a:lvl3pPr marL="360352" indent="0" defTabSz="359991">
              <a:lnSpc>
                <a:spcPct val="100000"/>
              </a:lnSpc>
              <a:buNone/>
              <a:tabLst/>
              <a:defRPr sz="1333" b="0" i="0">
                <a:solidFill>
                  <a:schemeClr val="tx1"/>
                </a:solidFill>
                <a:latin typeface="Roboto Medium" panose="02000000000000000000" pitchFamily="2" charset="0"/>
                <a:ea typeface="Roboto Medium" panose="02000000000000000000" pitchFamily="2" charset="0"/>
              </a:defRPr>
            </a:lvl3pPr>
            <a:lvl4pPr marL="536561" indent="0" defTabSz="359991">
              <a:lnSpc>
                <a:spcPct val="100000"/>
              </a:lnSpc>
              <a:buNone/>
              <a:tabLst/>
              <a:defRPr sz="1333" b="0" i="0">
                <a:solidFill>
                  <a:schemeClr val="tx1"/>
                </a:solidFill>
                <a:latin typeface="Roboto Medium" panose="02000000000000000000" pitchFamily="2" charset="0"/>
                <a:ea typeface="Roboto Medium" panose="02000000000000000000" pitchFamily="2" charset="0"/>
              </a:defRPr>
            </a:lvl4pPr>
            <a:lvl5pPr marL="711182" indent="0" defTabSz="359991">
              <a:lnSpc>
                <a:spcPct val="100000"/>
              </a:lnSpc>
              <a:buNone/>
              <a:tabLst/>
              <a:defRPr sz="1333" b="0" i="0">
                <a:solidFill>
                  <a:schemeClr val="tx1"/>
                </a:solidFill>
                <a:latin typeface="Roboto Medium" panose="02000000000000000000" pitchFamily="2" charset="0"/>
                <a:ea typeface="Roboto Medium" panose="02000000000000000000" pitchFamily="2" charset="0"/>
              </a:defRPr>
            </a:lvl5pPr>
          </a:lstStyle>
          <a:p>
            <a:pPr lvl="0"/>
            <a:r>
              <a:rPr lang="en-US" dirty="0"/>
              <a:t>Date / publication (white/black)</a:t>
            </a:r>
          </a:p>
        </p:txBody>
      </p:sp>
    </p:spTree>
    <p:extLst>
      <p:ext uri="{BB962C8B-B14F-4D97-AF65-F5344CB8AC3E}">
        <p14:creationId xmlns:p14="http://schemas.microsoft.com/office/powerpoint/2010/main" val="1831806424"/>
      </p:ext>
    </p:extLst>
  </p:cSld>
  <p:clrMapOvr>
    <a:masterClrMapping/>
  </p:clrMapOvr>
  <p:extLst>
    <p:ext uri="{DCECCB84-F9BA-43D5-87BE-67443E8EF086}">
      <p15:sldGuideLst xmlns:p15="http://schemas.microsoft.com/office/powerpoint/2012/main">
        <p15:guide id="1" orient="horz" pos="1616" userDrawn="1">
          <p15:clr>
            <a:srgbClr val="FBAE40"/>
          </p15:clr>
        </p15:guide>
        <p15:guide id="2" pos="5776" userDrawn="1">
          <p15:clr>
            <a:srgbClr val="FBAE40"/>
          </p15:clr>
        </p15:guide>
        <p15:guide id="3" orient="horz" pos="252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NGLE COLUMN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1396350"/>
            <a:ext cx="8691036"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hasCustomPrompt="1"/>
          </p:nvPr>
        </p:nvSpPr>
        <p:spPr>
          <a:xfrm>
            <a:off x="478367" y="1906075"/>
            <a:ext cx="8691035"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59991">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887794908"/>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LUMN &amp; GRAPHIC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7" y="1396350"/>
            <a:ext cx="5279999"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478368" y="1906075"/>
            <a:ext cx="5279997"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59991">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6256774" y="1460360"/>
            <a:ext cx="5124213"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022915291"/>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PHIC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542611" y="1460360"/>
            <a:ext cx="10838376"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a:t>Insert footer</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4181309582"/>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3026178"/>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3818238"/>
            <a:ext cx="8691036" cy="340988"/>
          </a:xfrm>
          <a:prstGeom prst="rect">
            <a:avLst/>
          </a:prstGeom>
        </p:spPr>
        <p:txBody>
          <a:bodyPr lIns="0" tIns="0" rIns="0" bIns="0" anchor="t" anchorCtr="0"/>
          <a:lstStyle>
            <a:lvl1pPr marL="0" indent="0">
              <a:buNone/>
              <a:defRPr sz="2400" b="0"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Tree>
    <p:extLst>
      <p:ext uri="{BB962C8B-B14F-4D97-AF65-F5344CB8AC3E}">
        <p14:creationId xmlns:p14="http://schemas.microsoft.com/office/powerpoint/2010/main" val="3435433018"/>
      </p:ext>
    </p:extLst>
  </p:cSld>
  <p:clrMapOvr>
    <a:masterClrMapping/>
  </p:clrMapOvr>
  <p:extLst>
    <p:ext uri="{DCECCB84-F9BA-43D5-87BE-67443E8EF086}">
      <p15:sldGuideLst xmlns:p15="http://schemas.microsoft.com/office/powerpoint/2012/main">
        <p15:guide id="1" orient="horz" pos="1616" userDrawn="1">
          <p15:clr>
            <a:srgbClr val="FBAE40"/>
          </p15:clr>
        </p15:guide>
        <p15:guide id="2" pos="5776" userDrawn="1">
          <p15:clr>
            <a:srgbClr val="FBAE40"/>
          </p15:clr>
        </p15:guide>
        <p15:guide id="3" orient="horz" pos="2523"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NGLE COLUMN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1396350"/>
            <a:ext cx="8691036"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8" name="Content Placeholder 2">
            <a:extLst>
              <a:ext uri="{FF2B5EF4-FFF2-40B4-BE49-F238E27FC236}">
                <a16:creationId xmlns:a16="http://schemas.microsoft.com/office/drawing/2014/main" id="{D7370905-EA8F-408C-AF88-BA9535B1D73D}"/>
              </a:ext>
            </a:extLst>
          </p:cNvPr>
          <p:cNvSpPr>
            <a:spLocks noGrp="1"/>
          </p:cNvSpPr>
          <p:nvPr>
            <p:ph idx="1"/>
          </p:nvPr>
        </p:nvSpPr>
        <p:spPr>
          <a:xfrm>
            <a:off x="478367" y="1906075"/>
            <a:ext cx="8691035"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59991">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855960" cy="480000"/>
          </a:xfrm>
          <a:prstGeom prst="rect">
            <a:avLst/>
          </a:prstGeo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a:xfrm>
            <a:off x="478368" y="6165035"/>
            <a:ext cx="264145" cy="480000"/>
          </a:xfrm>
          <a:prstGeom prst="rect">
            <a:avLst/>
          </a:prstGeom>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407223099"/>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LUMN &amp; GRAPHIC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7" y="1396350"/>
            <a:ext cx="5279999"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9" name="Content Placeholder 2">
            <a:extLst>
              <a:ext uri="{FF2B5EF4-FFF2-40B4-BE49-F238E27FC236}">
                <a16:creationId xmlns:a16="http://schemas.microsoft.com/office/drawing/2014/main" id="{55CB3130-9E98-460A-9004-89B1D06444C6}"/>
              </a:ext>
            </a:extLst>
          </p:cNvPr>
          <p:cNvSpPr>
            <a:spLocks noGrp="1"/>
          </p:cNvSpPr>
          <p:nvPr>
            <p:ph idx="1"/>
          </p:nvPr>
        </p:nvSpPr>
        <p:spPr>
          <a:xfrm>
            <a:off x="478368" y="1906075"/>
            <a:ext cx="5279997"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59991">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6256774" y="1460360"/>
            <a:ext cx="5124213"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111262681"/>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APHIC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542611" y="1460360"/>
            <a:ext cx="10838376"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93035036"/>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3026178"/>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3818238"/>
            <a:ext cx="8691036" cy="340988"/>
          </a:xfrm>
          <a:prstGeom prst="rect">
            <a:avLst/>
          </a:prstGeom>
        </p:spPr>
        <p:txBody>
          <a:bodyPr lIns="0" tIns="0" rIns="0" bIns="0" anchor="t" anchorCtr="0"/>
          <a:lstStyle>
            <a:lvl1pPr marL="0" indent="0">
              <a:buNone/>
              <a:defRPr sz="2400" b="0"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Tree>
    <p:extLst>
      <p:ext uri="{BB962C8B-B14F-4D97-AF65-F5344CB8AC3E}">
        <p14:creationId xmlns:p14="http://schemas.microsoft.com/office/powerpoint/2010/main" val="3056792519"/>
      </p:ext>
    </p:extLst>
  </p:cSld>
  <p:clrMapOvr>
    <a:masterClrMapping/>
  </p:clrMapOvr>
  <p:extLst>
    <p:ext uri="{DCECCB84-F9BA-43D5-87BE-67443E8EF086}">
      <p15:sldGuideLst xmlns:p15="http://schemas.microsoft.com/office/powerpoint/2012/main">
        <p15:guide id="1" orient="horz" pos="1616" userDrawn="1">
          <p15:clr>
            <a:srgbClr val="FBAE40"/>
          </p15:clr>
        </p15:guide>
        <p15:guide id="2" pos="5776" userDrawn="1">
          <p15:clr>
            <a:srgbClr val="FBAE40"/>
          </p15:clr>
        </p15:guide>
        <p15:guide id="3" orient="horz" pos="2523"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NGLE COLUMN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1396350"/>
            <a:ext cx="8691036"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8" name="Content Placeholder 2">
            <a:extLst>
              <a:ext uri="{FF2B5EF4-FFF2-40B4-BE49-F238E27FC236}">
                <a16:creationId xmlns:a16="http://schemas.microsoft.com/office/drawing/2014/main" id="{ABBF1310-C6E8-4747-8F27-E8B3BAE2CD43}"/>
              </a:ext>
            </a:extLst>
          </p:cNvPr>
          <p:cNvSpPr>
            <a:spLocks noGrp="1"/>
          </p:cNvSpPr>
          <p:nvPr>
            <p:ph idx="1"/>
          </p:nvPr>
        </p:nvSpPr>
        <p:spPr>
          <a:xfrm>
            <a:off x="478367" y="1906075"/>
            <a:ext cx="8691035"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59991">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855960" cy="480000"/>
          </a:xfrm>
          <a:prstGeom prst="rect">
            <a:avLst/>
          </a:prstGeo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a:xfrm>
            <a:off x="478368" y="6165035"/>
            <a:ext cx="264145" cy="480000"/>
          </a:xfrm>
          <a:prstGeom prst="rect">
            <a:avLst/>
          </a:prstGeom>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825200140"/>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LUMN &amp; GRAPHIC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7" y="1396350"/>
            <a:ext cx="5279999"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9" name="Content Placeholder 2">
            <a:extLst>
              <a:ext uri="{FF2B5EF4-FFF2-40B4-BE49-F238E27FC236}">
                <a16:creationId xmlns:a16="http://schemas.microsoft.com/office/drawing/2014/main" id="{3368455E-248E-4A62-84CB-1504411DD432}"/>
              </a:ext>
            </a:extLst>
          </p:cNvPr>
          <p:cNvSpPr>
            <a:spLocks noGrp="1"/>
          </p:cNvSpPr>
          <p:nvPr>
            <p:ph idx="1"/>
          </p:nvPr>
        </p:nvSpPr>
        <p:spPr>
          <a:xfrm>
            <a:off x="478368" y="1906075"/>
            <a:ext cx="5279997"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59991">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6256774" y="1460360"/>
            <a:ext cx="5124213"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63852958"/>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GNOFF / BACK">
    <p:spTree>
      <p:nvGrpSpPr>
        <p:cNvPr id="1" name=""/>
        <p:cNvGrpSpPr/>
        <p:nvPr/>
      </p:nvGrpSpPr>
      <p:grpSpPr>
        <a:xfrm>
          <a:off x="0" y="0"/>
          <a:ext cx="0" cy="0"/>
          <a:chOff x="0" y="0"/>
          <a:chExt cx="0" cy="0"/>
        </a:xfrm>
      </p:grpSpPr>
      <p:sp>
        <p:nvSpPr>
          <p:cNvPr id="16" name="Text Placeholder 2">
            <a:extLst>
              <a:ext uri="{FF2B5EF4-FFF2-40B4-BE49-F238E27FC236}">
                <a16:creationId xmlns:a16="http://schemas.microsoft.com/office/drawing/2014/main" id="{B83C6179-DD0A-490F-BDCC-39DCE0DD2EF1}"/>
              </a:ext>
            </a:extLst>
          </p:cNvPr>
          <p:cNvSpPr>
            <a:spLocks noGrp="1"/>
          </p:cNvSpPr>
          <p:nvPr>
            <p:ph type="body" idx="13"/>
          </p:nvPr>
        </p:nvSpPr>
        <p:spPr>
          <a:xfrm>
            <a:off x="478366" y="1379838"/>
            <a:ext cx="4129585"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17" name="Text Placeholder 2">
            <a:extLst>
              <a:ext uri="{FF2B5EF4-FFF2-40B4-BE49-F238E27FC236}">
                <a16:creationId xmlns:a16="http://schemas.microsoft.com/office/drawing/2014/main" id="{67789889-646E-4B2E-9D5C-573B0D05460D}"/>
              </a:ext>
            </a:extLst>
          </p:cNvPr>
          <p:cNvSpPr>
            <a:spLocks noGrp="1"/>
          </p:cNvSpPr>
          <p:nvPr>
            <p:ph type="body" idx="14"/>
          </p:nvPr>
        </p:nvSpPr>
        <p:spPr>
          <a:xfrm>
            <a:off x="478366" y="1867962"/>
            <a:ext cx="4129585"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18" name="Text Placeholder 2">
            <a:extLst>
              <a:ext uri="{FF2B5EF4-FFF2-40B4-BE49-F238E27FC236}">
                <a16:creationId xmlns:a16="http://schemas.microsoft.com/office/drawing/2014/main" id="{02652D3B-FC2F-4D4C-BC2F-484950BD270E}"/>
              </a:ext>
            </a:extLst>
          </p:cNvPr>
          <p:cNvSpPr>
            <a:spLocks noGrp="1"/>
          </p:cNvSpPr>
          <p:nvPr>
            <p:ph type="body" idx="15"/>
          </p:nvPr>
        </p:nvSpPr>
        <p:spPr>
          <a:xfrm>
            <a:off x="478366" y="2353749"/>
            <a:ext cx="4129585"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cxnSp>
        <p:nvCxnSpPr>
          <p:cNvPr id="19" name="Straight Connector 15">
            <a:extLst>
              <a:ext uri="{FF2B5EF4-FFF2-40B4-BE49-F238E27FC236}">
                <a16:creationId xmlns:a16="http://schemas.microsoft.com/office/drawing/2014/main" id="{87C38241-24AF-4CE0-980A-71A16D93C1C4}"/>
              </a:ext>
              <a:ext uri="{C183D7F6-B498-43B3-948B-1728B52AA6E4}">
                <adec:decorative xmlns:adec="http://schemas.microsoft.com/office/drawing/2017/decorative" val="1"/>
              </a:ext>
            </a:extLst>
          </p:cNvPr>
          <p:cNvCxnSpPr>
            <a:cxnSpLocks noChangeShapeType="1"/>
          </p:cNvCxnSpPr>
          <p:nvPr userDrawn="1"/>
        </p:nvCxnSpPr>
        <p:spPr bwMode="auto">
          <a:xfrm>
            <a:off x="487940" y="2999317"/>
            <a:ext cx="3936000" cy="0"/>
          </a:xfrm>
          <a:prstGeom prst="line">
            <a:avLst/>
          </a:prstGeom>
          <a:noFill/>
          <a:ln w="6350">
            <a:solidFill>
              <a:srgbClr val="2C3841"/>
            </a:solidFill>
            <a:round/>
            <a:headEnd/>
            <a:tailEnd/>
          </a:ln>
          <a:extLst>
            <a:ext uri="{909E8E84-426E-40DD-AFC4-6F175D3DCCD1}">
              <a14:hiddenFill xmlns:a14="http://schemas.microsoft.com/office/drawing/2010/main">
                <a:noFill/>
              </a14:hiddenFill>
            </a:ext>
          </a:extLst>
        </p:spPr>
      </p:cxnSp>
      <p:sp>
        <p:nvSpPr>
          <p:cNvPr id="20" name="Text Placeholder 2">
            <a:extLst>
              <a:ext uri="{FF2B5EF4-FFF2-40B4-BE49-F238E27FC236}">
                <a16:creationId xmlns:a16="http://schemas.microsoft.com/office/drawing/2014/main" id="{71A88A6C-BDD3-4D52-BD09-C40E6D3C83A6}"/>
              </a:ext>
            </a:extLst>
          </p:cNvPr>
          <p:cNvSpPr>
            <a:spLocks noGrp="1"/>
          </p:cNvSpPr>
          <p:nvPr>
            <p:ph type="body" idx="16" hasCustomPrompt="1"/>
          </p:nvPr>
        </p:nvSpPr>
        <p:spPr>
          <a:xfrm>
            <a:off x="487941" y="3290974"/>
            <a:ext cx="3718299" cy="340988"/>
          </a:xfrm>
          <a:prstGeom prst="rect">
            <a:avLst/>
          </a:prstGeom>
        </p:spPr>
        <p:txBody>
          <a:bodyPr lIns="0" tIns="0" rIns="0" bIns="0" anchor="t" anchorCtr="0"/>
          <a:lstStyle>
            <a:lvl1pPr marL="0" indent="0">
              <a:lnSpc>
                <a:spcPct val="100000"/>
              </a:lnSpc>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dirty="0"/>
              <a:t>4 </a:t>
            </a:r>
            <a:r>
              <a:rPr lang="en-GB" dirty="0" err="1"/>
              <a:t>Portwall</a:t>
            </a:r>
            <a:r>
              <a:rPr lang="en-GB" dirty="0"/>
              <a:t> Lane, Bristol, BS1 6NB</a:t>
            </a:r>
          </a:p>
        </p:txBody>
      </p:sp>
      <p:sp>
        <p:nvSpPr>
          <p:cNvPr id="21" name="Text Placeholder 2">
            <a:extLst>
              <a:ext uri="{FF2B5EF4-FFF2-40B4-BE49-F238E27FC236}">
                <a16:creationId xmlns:a16="http://schemas.microsoft.com/office/drawing/2014/main" id="{E1AA825B-E050-4FEA-9752-6FAEE5EBA666}"/>
              </a:ext>
            </a:extLst>
          </p:cNvPr>
          <p:cNvSpPr>
            <a:spLocks noGrp="1"/>
          </p:cNvSpPr>
          <p:nvPr>
            <p:ph type="body" idx="17" hasCustomPrompt="1"/>
          </p:nvPr>
        </p:nvSpPr>
        <p:spPr>
          <a:xfrm>
            <a:off x="487941" y="4256063"/>
            <a:ext cx="4129585"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dirty="0"/>
              <a:t>T 020 3697 5860</a:t>
            </a:r>
          </a:p>
        </p:txBody>
      </p:sp>
      <p:sp>
        <p:nvSpPr>
          <p:cNvPr id="23" name="TextBox 22">
            <a:extLst>
              <a:ext uri="{FF2B5EF4-FFF2-40B4-BE49-F238E27FC236}">
                <a16:creationId xmlns:a16="http://schemas.microsoft.com/office/drawing/2014/main" id="{8A582BB2-CAF7-4EC8-851F-180E70D5FB8B}"/>
              </a:ext>
            </a:extLst>
          </p:cNvPr>
          <p:cNvSpPr txBox="1"/>
          <p:nvPr userDrawn="1"/>
        </p:nvSpPr>
        <p:spPr>
          <a:xfrm>
            <a:off x="487940" y="4818928"/>
            <a:ext cx="4369189" cy="369332"/>
          </a:xfrm>
          <a:prstGeom prst="rect">
            <a:avLst/>
          </a:prstGeom>
          <a:noFill/>
        </p:spPr>
        <p:txBody>
          <a:bodyPr wrap="square" lIns="0" tIns="0" rIns="0" bIns="0" rtlCol="0">
            <a:spAutoFit/>
          </a:bodyPr>
          <a:lstStyle/>
          <a:p>
            <a:r>
              <a:rPr lang="en-GB" sz="2400" b="1" dirty="0">
                <a:solidFill>
                  <a:srgbClr val="2A4898"/>
                </a:solidFill>
                <a:latin typeface="+mn-lt"/>
                <a:ea typeface="Roboto Medium" panose="02000000000000000000" pitchFamily="2" charset="0"/>
                <a:hlinkClick r:id="rId2">
                  <a:extLst>
                    <a:ext uri="{A12FA001-AC4F-418D-AE19-62706E023703}">
                      <ahyp:hlinkClr xmlns:ahyp="http://schemas.microsoft.com/office/drawing/2018/hyperlinkcolor" val="tx"/>
                    </a:ext>
                  </a:extLst>
                </a:hlinkClick>
              </a:rPr>
              <a:t>help@jisc.ac.uk</a:t>
            </a:r>
            <a:endParaRPr lang="en-GB" sz="2400" b="1" dirty="0">
              <a:solidFill>
                <a:srgbClr val="2A4898"/>
              </a:solidFill>
              <a:latin typeface="+mn-lt"/>
              <a:ea typeface="Roboto Medium" panose="02000000000000000000" pitchFamily="2" charset="0"/>
            </a:endParaRPr>
          </a:p>
        </p:txBody>
      </p:sp>
      <p:sp>
        <p:nvSpPr>
          <p:cNvPr id="24" name="TextBox 23">
            <a:extLst>
              <a:ext uri="{FF2B5EF4-FFF2-40B4-BE49-F238E27FC236}">
                <a16:creationId xmlns:a16="http://schemas.microsoft.com/office/drawing/2014/main" id="{2DDF8DAE-180A-4A80-948F-DF49A8732151}"/>
              </a:ext>
            </a:extLst>
          </p:cNvPr>
          <p:cNvSpPr txBox="1"/>
          <p:nvPr userDrawn="1"/>
        </p:nvSpPr>
        <p:spPr>
          <a:xfrm>
            <a:off x="487941" y="5309189"/>
            <a:ext cx="3332220" cy="369332"/>
          </a:xfrm>
          <a:prstGeom prst="rect">
            <a:avLst/>
          </a:prstGeom>
          <a:noFill/>
        </p:spPr>
        <p:txBody>
          <a:bodyPr wrap="square" lIns="0" tIns="0" rIns="0" bIns="0" rtlCol="0">
            <a:spAutoFit/>
          </a:bodyPr>
          <a:lstStyle/>
          <a:p>
            <a:r>
              <a:rPr lang="en-GB" sz="2400" b="1" dirty="0">
                <a:solidFill>
                  <a:srgbClr val="2A4898"/>
                </a:solidFill>
                <a:latin typeface="+mn-lt"/>
                <a:ea typeface="Roboto Medium" panose="02000000000000000000" pitchFamily="2" charset="0"/>
                <a:hlinkClick r:id="rId3" action="ppaction://hlinkfile">
                  <a:extLst>
                    <a:ext uri="{A12FA001-AC4F-418D-AE19-62706E023703}">
                      <ahyp:hlinkClr xmlns:ahyp="http://schemas.microsoft.com/office/drawing/2018/hyperlinkcolor" val="tx"/>
                    </a:ext>
                  </a:extLst>
                </a:hlinkClick>
              </a:rPr>
              <a:t>jisc.ac.uk</a:t>
            </a:r>
            <a:endParaRPr lang="en-GB" sz="2400" b="1" dirty="0">
              <a:solidFill>
                <a:srgbClr val="2A4898"/>
              </a:solidFill>
              <a:latin typeface="+mn-lt"/>
              <a:ea typeface="Roboto Medium" panose="02000000000000000000" pitchFamily="2" charset="0"/>
            </a:endParaRPr>
          </a:p>
        </p:txBody>
      </p:sp>
      <p:sp>
        <p:nvSpPr>
          <p:cNvPr id="2" name="Title 1">
            <a:extLst>
              <a:ext uri="{FF2B5EF4-FFF2-40B4-BE49-F238E27FC236}">
                <a16:creationId xmlns:a16="http://schemas.microsoft.com/office/drawing/2014/main" id="{BE11167C-674F-2D99-8BF5-ACDD6E2C948E}"/>
              </a:ext>
            </a:extLst>
          </p:cNvPr>
          <p:cNvSpPr>
            <a:spLocks noGrp="1"/>
          </p:cNvSpPr>
          <p:nvPr>
            <p:ph type="title"/>
          </p:nvPr>
        </p:nvSpPr>
        <p:spPr>
          <a:xfrm>
            <a:off x="1392382" y="452967"/>
            <a:ext cx="3337560" cy="455429"/>
          </a:xfrm>
          <a:prstGeom prst="rect">
            <a:avLst/>
          </a:prstGeom>
        </p:spPr>
        <p:txBody>
          <a:bodyPr lIns="0" tIns="0" rIns="0" bIns="0"/>
          <a:lstStyle>
            <a:lvl1pPr algn="l">
              <a:lnSpc>
                <a:spcPct val="100000"/>
              </a:lnSpc>
              <a:defRPr sz="2800" b="1" i="0">
                <a:latin typeface="+mn-lt"/>
                <a:ea typeface="Roboto Black" panose="02000000000000000000" pitchFamily="2" charset="0"/>
              </a:defRPr>
            </a:lvl1pPr>
          </a:lstStyle>
          <a:p>
            <a:r>
              <a:rPr lang="en-US" dirty="0"/>
              <a:t>Click to edit Master title style</a:t>
            </a:r>
            <a:endParaRPr lang="en-GB" dirty="0"/>
          </a:p>
        </p:txBody>
      </p:sp>
      <p:pic>
        <p:nvPicPr>
          <p:cNvPr id="4" name="Picture 3" descr="A picture containing person, indoor, wall&#10;&#10;Description automatically generated">
            <a:extLst>
              <a:ext uri="{FF2B5EF4-FFF2-40B4-BE49-F238E27FC236}">
                <a16:creationId xmlns:a16="http://schemas.microsoft.com/office/drawing/2014/main" id="{EB028E56-59B9-C4B6-A9E4-FB614F37787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5735782" y="0"/>
            <a:ext cx="6456218" cy="6857999"/>
          </a:xfrm>
          <a:prstGeom prst="rect">
            <a:avLst/>
          </a:prstGeom>
        </p:spPr>
      </p:pic>
    </p:spTree>
    <p:extLst>
      <p:ext uri="{BB962C8B-B14F-4D97-AF65-F5344CB8AC3E}">
        <p14:creationId xmlns:p14="http://schemas.microsoft.com/office/powerpoint/2010/main" val="3414794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RAPHIC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542611" y="1460360"/>
            <a:ext cx="10838376"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02423431"/>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3026178"/>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3818238"/>
            <a:ext cx="8691036" cy="340988"/>
          </a:xfrm>
          <a:prstGeom prst="rect">
            <a:avLst/>
          </a:prstGeom>
        </p:spPr>
        <p:txBody>
          <a:bodyPr lIns="0" tIns="0" rIns="0" bIns="0" anchor="t" anchorCtr="0"/>
          <a:lstStyle>
            <a:lvl1pPr marL="0" indent="0">
              <a:buNone/>
              <a:defRPr sz="2400" b="0"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Tree>
    <p:extLst>
      <p:ext uri="{BB962C8B-B14F-4D97-AF65-F5344CB8AC3E}">
        <p14:creationId xmlns:p14="http://schemas.microsoft.com/office/powerpoint/2010/main" val="1005669131"/>
      </p:ext>
    </p:extLst>
  </p:cSld>
  <p:clrMapOvr>
    <a:masterClrMapping/>
  </p:clrMapOvr>
  <p:extLst>
    <p:ext uri="{DCECCB84-F9BA-43D5-87BE-67443E8EF086}">
      <p15:sldGuideLst xmlns:p15="http://schemas.microsoft.com/office/powerpoint/2012/main">
        <p15:guide id="1" orient="horz" pos="1616" userDrawn="1">
          <p15:clr>
            <a:srgbClr val="FBAE40"/>
          </p15:clr>
        </p15:guide>
        <p15:guide id="2" pos="5776" userDrawn="1">
          <p15:clr>
            <a:srgbClr val="FBAE40"/>
          </p15:clr>
        </p15:guide>
        <p15:guide id="3" orient="horz" pos="2523"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NGLE COLUMN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1396350"/>
            <a:ext cx="8691036"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8" name="Content Placeholder 2">
            <a:extLst>
              <a:ext uri="{FF2B5EF4-FFF2-40B4-BE49-F238E27FC236}">
                <a16:creationId xmlns:a16="http://schemas.microsoft.com/office/drawing/2014/main" id="{102810A4-96FB-42BF-AA7B-3057FF99AC6B}"/>
              </a:ext>
            </a:extLst>
          </p:cNvPr>
          <p:cNvSpPr>
            <a:spLocks noGrp="1"/>
          </p:cNvSpPr>
          <p:nvPr>
            <p:ph idx="1"/>
          </p:nvPr>
        </p:nvSpPr>
        <p:spPr>
          <a:xfrm>
            <a:off x="478367" y="1906075"/>
            <a:ext cx="8691035"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59991">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855960" cy="480000"/>
          </a:xfrm>
          <a:prstGeom prst="rect">
            <a:avLst/>
          </a:prstGeo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a:xfrm>
            <a:off x="478368" y="6165035"/>
            <a:ext cx="264145" cy="480000"/>
          </a:xfrm>
          <a:prstGeom prst="rect">
            <a:avLst/>
          </a:prstGeom>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1348005101"/>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UMN &amp; GRAPHIC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7" y="1396350"/>
            <a:ext cx="5279999"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9" name="Content Placeholder 2">
            <a:extLst>
              <a:ext uri="{FF2B5EF4-FFF2-40B4-BE49-F238E27FC236}">
                <a16:creationId xmlns:a16="http://schemas.microsoft.com/office/drawing/2014/main" id="{F235B841-1D1F-46DF-839D-40ADD4D36BA1}"/>
              </a:ext>
            </a:extLst>
          </p:cNvPr>
          <p:cNvSpPr>
            <a:spLocks noGrp="1"/>
          </p:cNvSpPr>
          <p:nvPr>
            <p:ph idx="1"/>
          </p:nvPr>
        </p:nvSpPr>
        <p:spPr>
          <a:xfrm>
            <a:off x="478368" y="1906075"/>
            <a:ext cx="5279997"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60363">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6256774" y="1460360"/>
            <a:ext cx="5124213"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a:t>Insert footer</a:t>
            </a:r>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761864820"/>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APHIC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542611" y="1460360"/>
            <a:ext cx="10838376"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1142319169"/>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3026178"/>
            <a:ext cx="8691036" cy="455429"/>
          </a:xfrm>
          <a:prstGeom prst="rect">
            <a:avLst/>
          </a:prstGeom>
        </p:spPr>
        <p:txBody>
          <a:bodyPr lIns="0" tIns="0" rIns="0" bIns="0"/>
          <a:lstStyle>
            <a:lvl1pPr algn="l">
              <a:lnSpc>
                <a:spcPct val="100000"/>
              </a:lnSpc>
              <a:defRPr sz="32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3818238"/>
            <a:ext cx="8691036"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Tree>
    <p:extLst>
      <p:ext uri="{BB962C8B-B14F-4D97-AF65-F5344CB8AC3E}">
        <p14:creationId xmlns:p14="http://schemas.microsoft.com/office/powerpoint/2010/main" val="2295955569"/>
      </p:ext>
    </p:extLst>
  </p:cSld>
  <p:clrMapOvr>
    <a:masterClrMapping/>
  </p:clrMapOvr>
  <p:extLst>
    <p:ext uri="{DCECCB84-F9BA-43D5-87BE-67443E8EF086}">
      <p15:sldGuideLst xmlns:p15="http://schemas.microsoft.com/office/powerpoint/2012/main">
        <p15:guide id="1" orient="horz" pos="1616">
          <p15:clr>
            <a:srgbClr val="FBAE40"/>
          </p15:clr>
        </p15:guide>
        <p15:guide id="2" pos="5776">
          <p15:clr>
            <a:srgbClr val="FBAE40"/>
          </p15:clr>
        </p15:guide>
        <p15:guide id="3" orient="horz" pos="252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NGLE COLUMN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1396350"/>
            <a:ext cx="8691036" cy="340988"/>
          </a:xfrm>
          <a:prstGeom prst="rect">
            <a:avLst/>
          </a:prstGeom>
        </p:spPr>
        <p:txBody>
          <a:bodyPr lIns="0" tIns="0" rIns="0" bIns="0" anchor="t" anchorCtr="0"/>
          <a:lstStyle>
            <a:lvl1pPr marL="0" indent="0">
              <a:buNone/>
              <a:defRPr sz="2400" b="1"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8" name="Content Placeholder 2">
            <a:extLst>
              <a:ext uri="{FF2B5EF4-FFF2-40B4-BE49-F238E27FC236}">
                <a16:creationId xmlns:a16="http://schemas.microsoft.com/office/drawing/2014/main" id="{8DA157DE-7020-4FC1-84EC-74C89F24A6F1}"/>
              </a:ext>
            </a:extLst>
          </p:cNvPr>
          <p:cNvSpPr>
            <a:spLocks noGrp="1"/>
          </p:cNvSpPr>
          <p:nvPr>
            <p:ph idx="1"/>
          </p:nvPr>
        </p:nvSpPr>
        <p:spPr>
          <a:xfrm>
            <a:off x="478367" y="1906075"/>
            <a:ext cx="8691035" cy="4018477"/>
          </a:xfrm>
          <a:prstGeom prst="rect">
            <a:avLst/>
          </a:prstGeom>
        </p:spPr>
        <p:txBody>
          <a:bodyPr lIns="0" tIns="0" rIns="0" bIns="0"/>
          <a:lstStyle>
            <a:lvl1pPr marL="120648" indent="-120648" defTabSz="359991">
              <a:lnSpc>
                <a:spcPct val="100000"/>
              </a:lnSpc>
              <a:tabLst/>
              <a:defRPr sz="2400" b="0" i="0">
                <a:solidFill>
                  <a:schemeClr val="tx1"/>
                </a:solidFill>
                <a:latin typeface="+mn-lt"/>
                <a:ea typeface="Roboto Light" panose="02000000000000000000" pitchFamily="2" charset="0"/>
              </a:defRPr>
            </a:lvl1pPr>
            <a:lvl2pPr marL="241294" indent="-120648" defTabSz="359991">
              <a:lnSpc>
                <a:spcPct val="100000"/>
              </a:lnSpc>
              <a:tabLst/>
              <a:defRPr sz="2400" b="0" i="0">
                <a:solidFill>
                  <a:schemeClr val="tx1"/>
                </a:solidFill>
                <a:latin typeface="+mn-lt"/>
                <a:ea typeface="Roboto Light" panose="02000000000000000000" pitchFamily="2" charset="0"/>
              </a:defRPr>
            </a:lvl2pPr>
            <a:lvl3pPr marL="355591" indent="-114297" defTabSz="359991">
              <a:lnSpc>
                <a:spcPct val="100000"/>
              </a:lnSpc>
              <a:tabLst/>
              <a:defRPr sz="2400" b="0" i="0">
                <a:solidFill>
                  <a:schemeClr val="tx1"/>
                </a:solidFill>
                <a:latin typeface="+mn-lt"/>
                <a:ea typeface="Roboto Light" panose="02000000000000000000" pitchFamily="2" charset="0"/>
              </a:defRPr>
            </a:lvl3pPr>
            <a:lvl4pPr marL="476239" indent="-120648" defTabSz="359991">
              <a:lnSpc>
                <a:spcPct val="100000"/>
              </a:lnSpc>
              <a:tabLst/>
              <a:defRPr sz="2400" b="0" i="0">
                <a:solidFill>
                  <a:schemeClr val="tx1"/>
                </a:solidFill>
                <a:latin typeface="+mn-lt"/>
                <a:ea typeface="Roboto Light" panose="02000000000000000000" pitchFamily="2" charset="0"/>
              </a:defRPr>
            </a:lvl4pPr>
            <a:lvl5pPr marL="596885" indent="-120648" defTabSz="359991">
              <a:lnSpc>
                <a:spcPct val="100000"/>
              </a:lnSpc>
              <a:tabLst/>
              <a:defRPr sz="24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p:txBody>
          <a:bodyPr/>
          <a:lstStyle>
            <a:lvl1pPr>
              <a:defRPr>
                <a:solidFill>
                  <a:schemeClr val="tx1"/>
                </a:solidFill>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tx1"/>
                </a:solidFill>
              </a:defRPr>
            </a:lvl1pPr>
          </a:lstStyle>
          <a:p>
            <a:fld id="{0BD7AF65-ABD8-9745-9161-1D3466EAFE0E}" type="slidenum">
              <a:rPr lang="en-GB" smtClean="0"/>
              <a:pPr/>
              <a:t>‹#›</a:t>
            </a:fld>
            <a:endParaRPr lang="en-GB"/>
          </a:p>
        </p:txBody>
      </p:sp>
    </p:spTree>
    <p:extLst>
      <p:ext uri="{BB962C8B-B14F-4D97-AF65-F5344CB8AC3E}">
        <p14:creationId xmlns:p14="http://schemas.microsoft.com/office/powerpoint/2010/main" val="3172143101"/>
      </p:ext>
    </p:extLst>
  </p:cSld>
  <p:clrMapOvr>
    <a:masterClrMapping/>
  </p:clrMapOvr>
  <p:extLst>
    <p:ext uri="{DCECCB84-F9BA-43D5-87BE-67443E8EF086}">
      <p15:sldGuideLst xmlns:p15="http://schemas.microsoft.com/office/powerpoint/2012/main">
        <p15:guide id="1" orient="horz" pos="1192">
          <p15:clr>
            <a:srgbClr val="FBAE40"/>
          </p15:clr>
        </p15:guide>
        <p15:guide id="2" pos="5776">
          <p15:clr>
            <a:srgbClr val="FBAE40"/>
          </p15:clr>
        </p15:guide>
        <p15:guide id="3" orient="horz" pos="104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LUMN &amp; GRAPHIC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7" y="1396350"/>
            <a:ext cx="5279999" cy="340988"/>
          </a:xfrm>
          <a:prstGeom prst="rect">
            <a:avLst/>
          </a:prstGeom>
        </p:spPr>
        <p:txBody>
          <a:bodyPr lIns="0" tIns="0" rIns="0" bIns="0" anchor="t" anchorCtr="0"/>
          <a:lstStyle>
            <a:lvl1pPr marL="0" indent="0">
              <a:buNone/>
              <a:defRPr sz="2400" b="1"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9" name="Content Placeholder 2">
            <a:extLst>
              <a:ext uri="{FF2B5EF4-FFF2-40B4-BE49-F238E27FC236}">
                <a16:creationId xmlns:a16="http://schemas.microsoft.com/office/drawing/2014/main" id="{EC013441-BF5B-4FB2-9553-87D53D6A71E6}"/>
              </a:ext>
            </a:extLst>
          </p:cNvPr>
          <p:cNvSpPr>
            <a:spLocks noGrp="1"/>
          </p:cNvSpPr>
          <p:nvPr>
            <p:ph idx="1"/>
          </p:nvPr>
        </p:nvSpPr>
        <p:spPr>
          <a:xfrm>
            <a:off x="478368" y="1906075"/>
            <a:ext cx="5279997" cy="4018477"/>
          </a:xfrm>
          <a:prstGeom prst="rect">
            <a:avLst/>
          </a:prstGeom>
        </p:spPr>
        <p:txBody>
          <a:bodyPr lIns="0" tIns="0" rIns="0" bIns="0"/>
          <a:lstStyle>
            <a:lvl1pPr marL="120648" indent="-120648" defTabSz="359991">
              <a:lnSpc>
                <a:spcPct val="100000"/>
              </a:lnSpc>
              <a:tabLst/>
              <a:defRPr sz="2400" b="0" i="0">
                <a:solidFill>
                  <a:schemeClr val="tx1"/>
                </a:solidFill>
                <a:latin typeface="+mn-lt"/>
                <a:ea typeface="Roboto Light" panose="02000000000000000000" pitchFamily="2" charset="0"/>
              </a:defRPr>
            </a:lvl1pPr>
            <a:lvl2pPr marL="241294" indent="-120648" defTabSz="359991">
              <a:lnSpc>
                <a:spcPct val="100000"/>
              </a:lnSpc>
              <a:tabLst/>
              <a:defRPr sz="2400" b="0" i="0">
                <a:solidFill>
                  <a:schemeClr val="tx1"/>
                </a:solidFill>
                <a:latin typeface="+mn-lt"/>
                <a:ea typeface="Roboto Light" panose="02000000000000000000" pitchFamily="2" charset="0"/>
              </a:defRPr>
            </a:lvl2pPr>
            <a:lvl3pPr marL="355591" indent="-114297" defTabSz="359991">
              <a:lnSpc>
                <a:spcPct val="100000"/>
              </a:lnSpc>
              <a:tabLst/>
              <a:defRPr sz="2400" b="0" i="0">
                <a:solidFill>
                  <a:schemeClr val="tx1"/>
                </a:solidFill>
                <a:latin typeface="+mn-lt"/>
                <a:ea typeface="Roboto Light" panose="02000000000000000000" pitchFamily="2" charset="0"/>
              </a:defRPr>
            </a:lvl3pPr>
            <a:lvl4pPr marL="476239" indent="-120648" defTabSz="359991">
              <a:lnSpc>
                <a:spcPct val="100000"/>
              </a:lnSpc>
              <a:tabLst/>
              <a:defRPr sz="2400" b="0" i="0">
                <a:solidFill>
                  <a:schemeClr val="tx1"/>
                </a:solidFill>
                <a:latin typeface="+mn-lt"/>
                <a:ea typeface="Roboto Light" panose="02000000000000000000" pitchFamily="2" charset="0"/>
              </a:defRPr>
            </a:lvl4pPr>
            <a:lvl5pPr marL="596885" indent="-120648" defTabSz="359991">
              <a:lnSpc>
                <a:spcPct val="100000"/>
              </a:lnSpc>
              <a:tabLst/>
              <a:defRPr sz="24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6256774" y="1460360"/>
            <a:ext cx="5124213"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solidFill>
                  <a:schemeClr val="tx1"/>
                </a:solidFill>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tx1"/>
                </a:solidFill>
              </a:defRPr>
            </a:lvl1pPr>
          </a:lstStyle>
          <a:p>
            <a:fld id="{0BD7AF65-ABD8-9745-9161-1D3466EAFE0E}" type="slidenum">
              <a:rPr lang="en-GB" smtClean="0"/>
              <a:pPr/>
              <a:t>‹#›</a:t>
            </a:fld>
            <a:endParaRPr lang="en-GB" dirty="0"/>
          </a:p>
        </p:txBody>
      </p:sp>
    </p:spTree>
    <p:extLst>
      <p:ext uri="{BB962C8B-B14F-4D97-AF65-F5344CB8AC3E}">
        <p14:creationId xmlns:p14="http://schemas.microsoft.com/office/powerpoint/2010/main" val="1193170809"/>
      </p:ext>
    </p:extLst>
  </p:cSld>
  <p:clrMapOvr>
    <a:masterClrMapping/>
  </p:clrMapOvr>
  <p:extLst>
    <p:ext uri="{DCECCB84-F9BA-43D5-87BE-67443E8EF086}">
      <p15:sldGuideLst xmlns:p15="http://schemas.microsoft.com/office/powerpoint/2012/main">
        <p15:guide id="1" orient="horz" pos="1192">
          <p15:clr>
            <a:srgbClr val="FBAE40"/>
          </p15:clr>
        </p15:guide>
        <p15:guide id="2" pos="5776">
          <p15:clr>
            <a:srgbClr val="FBAE40"/>
          </p15:clr>
        </p15:guide>
        <p15:guide id="3" orient="horz" pos="104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PHIC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542611" y="1460360"/>
            <a:ext cx="10838376"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4071453824"/>
      </p:ext>
    </p:extLst>
  </p:cSld>
  <p:clrMapOvr>
    <a:masterClrMapping/>
  </p:clrMapOvr>
  <p:extLst>
    <p:ext uri="{DCECCB84-F9BA-43D5-87BE-67443E8EF086}">
      <p15:sldGuideLst xmlns:p15="http://schemas.microsoft.com/office/powerpoint/2012/main">
        <p15:guide id="1" orient="horz" pos="1192">
          <p15:clr>
            <a:srgbClr val="FBAE40"/>
          </p15:clr>
        </p15:guide>
        <p15:guide id="2" pos="5776">
          <p15:clr>
            <a:srgbClr val="FBAE40"/>
          </p15:clr>
        </p15:guide>
        <p15:guide id="3" orient="horz" pos="104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3026179"/>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3818238"/>
            <a:ext cx="8691036" cy="340988"/>
          </a:xfrm>
          <a:prstGeom prst="rect">
            <a:avLst/>
          </a:prstGeom>
        </p:spPr>
        <p:txBody>
          <a:bodyPr lIns="0" tIns="0" rIns="0" bIns="0" anchor="t" anchorCtr="0"/>
          <a:lstStyle>
            <a:lvl1pPr marL="0" indent="0">
              <a:buNone/>
              <a:defRPr sz="2400" b="0" i="0">
                <a:solidFill>
                  <a:schemeClr val="bg1"/>
                </a:solidFill>
                <a:latin typeface="+mn-lt"/>
                <a:ea typeface="Roboto Medium" panose="02000000000000000000" pitchFamily="2" charset="0"/>
              </a:defRPr>
            </a:lvl1pPr>
            <a:lvl2pPr marL="457143" indent="0">
              <a:buNone/>
              <a:defRPr sz="2000" b="1"/>
            </a:lvl2pPr>
            <a:lvl3pPr marL="914286" indent="0">
              <a:buNone/>
              <a:defRPr sz="1800" b="1"/>
            </a:lvl3pPr>
            <a:lvl4pPr marL="1371429" indent="0">
              <a:buNone/>
              <a:defRPr sz="1600" b="1"/>
            </a:lvl4pPr>
            <a:lvl5pPr marL="1828571" indent="0">
              <a:buNone/>
              <a:defRPr sz="1600" b="1"/>
            </a:lvl5pPr>
            <a:lvl6pPr marL="2285714" indent="0">
              <a:buNone/>
              <a:defRPr sz="1600" b="1"/>
            </a:lvl6pPr>
            <a:lvl7pPr marL="2742857" indent="0">
              <a:buNone/>
              <a:defRPr sz="1600" b="1"/>
            </a:lvl7pPr>
            <a:lvl8pPr marL="3200000" indent="0">
              <a:buNone/>
              <a:defRPr sz="1600" b="1"/>
            </a:lvl8pPr>
            <a:lvl9pPr marL="3657143" indent="0">
              <a:buNone/>
              <a:defRPr sz="1600" b="1"/>
            </a:lvl9pPr>
          </a:lstStyle>
          <a:p>
            <a:pPr lvl="0"/>
            <a:r>
              <a:rPr lang="en-US" dirty="0"/>
              <a:t>Edit Master text styles</a:t>
            </a:r>
          </a:p>
        </p:txBody>
      </p:sp>
    </p:spTree>
    <p:extLst>
      <p:ext uri="{BB962C8B-B14F-4D97-AF65-F5344CB8AC3E}">
        <p14:creationId xmlns:p14="http://schemas.microsoft.com/office/powerpoint/2010/main" val="1301555909"/>
      </p:ext>
    </p:extLst>
  </p:cSld>
  <p:clrMapOvr>
    <a:masterClrMapping/>
  </p:clrMapOvr>
  <p:extLst>
    <p:ext uri="{DCECCB84-F9BA-43D5-87BE-67443E8EF086}">
      <p15:sldGuideLst xmlns:p15="http://schemas.microsoft.com/office/powerpoint/2012/main">
        <p15:guide id="1" orient="horz" pos="1616">
          <p15:clr>
            <a:srgbClr val="FBAE40"/>
          </p15:clr>
        </p15:guide>
        <p15:guide id="2" pos="577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IGNOFF / BACK">
    <p:spTree>
      <p:nvGrpSpPr>
        <p:cNvPr id="1" name=""/>
        <p:cNvGrpSpPr/>
        <p:nvPr/>
      </p:nvGrpSpPr>
      <p:grpSpPr>
        <a:xfrm>
          <a:off x="0" y="0"/>
          <a:ext cx="0" cy="0"/>
          <a:chOff x="0" y="0"/>
          <a:chExt cx="0" cy="0"/>
        </a:xfrm>
      </p:grpSpPr>
      <p:sp>
        <p:nvSpPr>
          <p:cNvPr id="16" name="Text Placeholder 2">
            <a:extLst>
              <a:ext uri="{FF2B5EF4-FFF2-40B4-BE49-F238E27FC236}">
                <a16:creationId xmlns:a16="http://schemas.microsoft.com/office/drawing/2014/main" id="{B83C6179-DD0A-490F-BDCC-39DCE0DD2EF1}"/>
              </a:ext>
            </a:extLst>
          </p:cNvPr>
          <p:cNvSpPr>
            <a:spLocks noGrp="1"/>
          </p:cNvSpPr>
          <p:nvPr>
            <p:ph type="body" idx="13"/>
          </p:nvPr>
        </p:nvSpPr>
        <p:spPr>
          <a:xfrm>
            <a:off x="478366" y="1379838"/>
            <a:ext cx="4129585"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17" name="Text Placeholder 2">
            <a:extLst>
              <a:ext uri="{FF2B5EF4-FFF2-40B4-BE49-F238E27FC236}">
                <a16:creationId xmlns:a16="http://schemas.microsoft.com/office/drawing/2014/main" id="{67789889-646E-4B2E-9D5C-573B0D05460D}"/>
              </a:ext>
            </a:extLst>
          </p:cNvPr>
          <p:cNvSpPr>
            <a:spLocks noGrp="1"/>
          </p:cNvSpPr>
          <p:nvPr>
            <p:ph type="body" idx="14"/>
          </p:nvPr>
        </p:nvSpPr>
        <p:spPr>
          <a:xfrm>
            <a:off x="478366" y="1867962"/>
            <a:ext cx="4129585"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18" name="Text Placeholder 2">
            <a:extLst>
              <a:ext uri="{FF2B5EF4-FFF2-40B4-BE49-F238E27FC236}">
                <a16:creationId xmlns:a16="http://schemas.microsoft.com/office/drawing/2014/main" id="{02652D3B-FC2F-4D4C-BC2F-484950BD270E}"/>
              </a:ext>
            </a:extLst>
          </p:cNvPr>
          <p:cNvSpPr>
            <a:spLocks noGrp="1"/>
          </p:cNvSpPr>
          <p:nvPr>
            <p:ph type="body" idx="15"/>
          </p:nvPr>
        </p:nvSpPr>
        <p:spPr>
          <a:xfrm>
            <a:off x="478366" y="2353749"/>
            <a:ext cx="4129585"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cxnSp>
        <p:nvCxnSpPr>
          <p:cNvPr id="19" name="Straight Connector 15">
            <a:extLst>
              <a:ext uri="{FF2B5EF4-FFF2-40B4-BE49-F238E27FC236}">
                <a16:creationId xmlns:a16="http://schemas.microsoft.com/office/drawing/2014/main" id="{87C38241-24AF-4CE0-980A-71A16D93C1C4}"/>
              </a:ext>
              <a:ext uri="{C183D7F6-B498-43B3-948B-1728B52AA6E4}">
                <adec:decorative xmlns:adec="http://schemas.microsoft.com/office/drawing/2017/decorative" val="1"/>
              </a:ext>
            </a:extLst>
          </p:cNvPr>
          <p:cNvCxnSpPr>
            <a:cxnSpLocks noChangeShapeType="1"/>
          </p:cNvCxnSpPr>
          <p:nvPr userDrawn="1"/>
        </p:nvCxnSpPr>
        <p:spPr bwMode="auto">
          <a:xfrm>
            <a:off x="487940" y="2999317"/>
            <a:ext cx="3936000" cy="0"/>
          </a:xfrm>
          <a:prstGeom prst="line">
            <a:avLst/>
          </a:prstGeom>
          <a:noFill/>
          <a:ln w="6350">
            <a:solidFill>
              <a:srgbClr val="2C3841"/>
            </a:solidFill>
            <a:round/>
            <a:headEnd/>
            <a:tailEnd/>
          </a:ln>
          <a:extLst>
            <a:ext uri="{909E8E84-426E-40DD-AFC4-6F175D3DCCD1}">
              <a14:hiddenFill xmlns:a14="http://schemas.microsoft.com/office/drawing/2010/main">
                <a:noFill/>
              </a14:hiddenFill>
            </a:ext>
          </a:extLst>
        </p:spPr>
      </p:cxnSp>
      <p:sp>
        <p:nvSpPr>
          <p:cNvPr id="20" name="Text Placeholder 2">
            <a:extLst>
              <a:ext uri="{FF2B5EF4-FFF2-40B4-BE49-F238E27FC236}">
                <a16:creationId xmlns:a16="http://schemas.microsoft.com/office/drawing/2014/main" id="{71A88A6C-BDD3-4D52-BD09-C40E6D3C83A6}"/>
              </a:ext>
            </a:extLst>
          </p:cNvPr>
          <p:cNvSpPr>
            <a:spLocks noGrp="1"/>
          </p:cNvSpPr>
          <p:nvPr>
            <p:ph type="body" idx="16" hasCustomPrompt="1"/>
          </p:nvPr>
        </p:nvSpPr>
        <p:spPr>
          <a:xfrm>
            <a:off x="487941" y="3290974"/>
            <a:ext cx="3718299" cy="340988"/>
          </a:xfrm>
          <a:prstGeom prst="rect">
            <a:avLst/>
          </a:prstGeom>
        </p:spPr>
        <p:txBody>
          <a:bodyPr lIns="0" tIns="0" rIns="0" bIns="0" anchor="t" anchorCtr="0"/>
          <a:lstStyle>
            <a:lvl1pPr marL="0" indent="0">
              <a:lnSpc>
                <a:spcPct val="100000"/>
              </a:lnSpc>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dirty="0"/>
              <a:t>4 </a:t>
            </a:r>
            <a:r>
              <a:rPr lang="en-GB" dirty="0" err="1"/>
              <a:t>Portwall</a:t>
            </a:r>
            <a:r>
              <a:rPr lang="en-GB" dirty="0"/>
              <a:t> Lane, Bristol, BS1 6NB</a:t>
            </a:r>
          </a:p>
        </p:txBody>
      </p:sp>
      <p:sp>
        <p:nvSpPr>
          <p:cNvPr id="21" name="Text Placeholder 2">
            <a:extLst>
              <a:ext uri="{FF2B5EF4-FFF2-40B4-BE49-F238E27FC236}">
                <a16:creationId xmlns:a16="http://schemas.microsoft.com/office/drawing/2014/main" id="{E1AA825B-E050-4FEA-9752-6FAEE5EBA666}"/>
              </a:ext>
            </a:extLst>
          </p:cNvPr>
          <p:cNvSpPr>
            <a:spLocks noGrp="1"/>
          </p:cNvSpPr>
          <p:nvPr>
            <p:ph type="body" idx="17" hasCustomPrompt="1"/>
          </p:nvPr>
        </p:nvSpPr>
        <p:spPr>
          <a:xfrm>
            <a:off x="487941" y="4256063"/>
            <a:ext cx="4129585"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dirty="0"/>
              <a:t>T 020 3697 5860</a:t>
            </a:r>
          </a:p>
        </p:txBody>
      </p:sp>
      <p:sp>
        <p:nvSpPr>
          <p:cNvPr id="23" name="TextBox 22">
            <a:extLst>
              <a:ext uri="{FF2B5EF4-FFF2-40B4-BE49-F238E27FC236}">
                <a16:creationId xmlns:a16="http://schemas.microsoft.com/office/drawing/2014/main" id="{8A582BB2-CAF7-4EC8-851F-180E70D5FB8B}"/>
              </a:ext>
            </a:extLst>
          </p:cNvPr>
          <p:cNvSpPr txBox="1"/>
          <p:nvPr userDrawn="1"/>
        </p:nvSpPr>
        <p:spPr>
          <a:xfrm>
            <a:off x="487940" y="4818928"/>
            <a:ext cx="4369189" cy="369332"/>
          </a:xfrm>
          <a:prstGeom prst="rect">
            <a:avLst/>
          </a:prstGeom>
          <a:noFill/>
        </p:spPr>
        <p:txBody>
          <a:bodyPr wrap="square" lIns="0" tIns="0" rIns="0" bIns="0" rtlCol="0">
            <a:spAutoFit/>
          </a:bodyPr>
          <a:lstStyle/>
          <a:p>
            <a:r>
              <a:rPr lang="en-GB" sz="2400" b="1" dirty="0">
                <a:solidFill>
                  <a:srgbClr val="2A4898"/>
                </a:solidFill>
                <a:latin typeface="+mn-lt"/>
                <a:ea typeface="Roboto Medium" panose="02000000000000000000" pitchFamily="2" charset="0"/>
                <a:hlinkClick r:id="rId2">
                  <a:extLst>
                    <a:ext uri="{A12FA001-AC4F-418D-AE19-62706E023703}">
                      <ahyp:hlinkClr xmlns:ahyp="http://schemas.microsoft.com/office/drawing/2018/hyperlinkcolor" val="tx"/>
                    </a:ext>
                  </a:extLst>
                </a:hlinkClick>
              </a:rPr>
              <a:t>help@jisc.ac.uk</a:t>
            </a:r>
            <a:endParaRPr lang="en-GB" sz="2400" b="1" dirty="0">
              <a:solidFill>
                <a:srgbClr val="2A4898"/>
              </a:solidFill>
              <a:latin typeface="+mn-lt"/>
              <a:ea typeface="Roboto Medium" panose="02000000000000000000" pitchFamily="2" charset="0"/>
            </a:endParaRPr>
          </a:p>
        </p:txBody>
      </p:sp>
      <p:sp>
        <p:nvSpPr>
          <p:cNvPr id="24" name="TextBox 23">
            <a:extLst>
              <a:ext uri="{FF2B5EF4-FFF2-40B4-BE49-F238E27FC236}">
                <a16:creationId xmlns:a16="http://schemas.microsoft.com/office/drawing/2014/main" id="{2DDF8DAE-180A-4A80-948F-DF49A8732151}"/>
              </a:ext>
            </a:extLst>
          </p:cNvPr>
          <p:cNvSpPr txBox="1"/>
          <p:nvPr userDrawn="1"/>
        </p:nvSpPr>
        <p:spPr>
          <a:xfrm>
            <a:off x="487941" y="5309189"/>
            <a:ext cx="3332220" cy="369332"/>
          </a:xfrm>
          <a:prstGeom prst="rect">
            <a:avLst/>
          </a:prstGeom>
          <a:noFill/>
        </p:spPr>
        <p:txBody>
          <a:bodyPr wrap="square" lIns="0" tIns="0" rIns="0" bIns="0" rtlCol="0">
            <a:spAutoFit/>
          </a:bodyPr>
          <a:lstStyle/>
          <a:p>
            <a:r>
              <a:rPr lang="en-GB" sz="2400" b="1" dirty="0">
                <a:solidFill>
                  <a:srgbClr val="2A4898"/>
                </a:solidFill>
                <a:latin typeface="+mn-lt"/>
                <a:ea typeface="Roboto Medium" panose="02000000000000000000" pitchFamily="2" charset="0"/>
                <a:hlinkClick r:id="rId3" action="ppaction://hlinkfile">
                  <a:extLst>
                    <a:ext uri="{A12FA001-AC4F-418D-AE19-62706E023703}">
                      <ahyp:hlinkClr xmlns:ahyp="http://schemas.microsoft.com/office/drawing/2018/hyperlinkcolor" val="tx"/>
                    </a:ext>
                  </a:extLst>
                </a:hlinkClick>
              </a:rPr>
              <a:t>jisc.ac.uk</a:t>
            </a:r>
            <a:endParaRPr lang="en-GB" sz="2400" b="1" dirty="0">
              <a:solidFill>
                <a:srgbClr val="2A4898"/>
              </a:solidFill>
              <a:latin typeface="+mn-lt"/>
              <a:ea typeface="Roboto Medium" panose="02000000000000000000" pitchFamily="2" charset="0"/>
            </a:endParaRPr>
          </a:p>
        </p:txBody>
      </p:sp>
      <p:sp>
        <p:nvSpPr>
          <p:cNvPr id="2" name="Title 1">
            <a:extLst>
              <a:ext uri="{FF2B5EF4-FFF2-40B4-BE49-F238E27FC236}">
                <a16:creationId xmlns:a16="http://schemas.microsoft.com/office/drawing/2014/main" id="{BE11167C-674F-2D99-8BF5-ACDD6E2C948E}"/>
              </a:ext>
            </a:extLst>
          </p:cNvPr>
          <p:cNvSpPr>
            <a:spLocks noGrp="1"/>
          </p:cNvSpPr>
          <p:nvPr>
            <p:ph type="title"/>
          </p:nvPr>
        </p:nvSpPr>
        <p:spPr>
          <a:xfrm>
            <a:off x="1392382" y="452967"/>
            <a:ext cx="3337560" cy="455429"/>
          </a:xfrm>
          <a:prstGeom prst="rect">
            <a:avLst/>
          </a:prstGeom>
        </p:spPr>
        <p:txBody>
          <a:bodyPr lIns="0" tIns="0" rIns="0" bIns="0"/>
          <a:lstStyle>
            <a:lvl1pPr algn="l">
              <a:lnSpc>
                <a:spcPct val="100000"/>
              </a:lnSpc>
              <a:defRPr sz="2800" b="1" i="0">
                <a:latin typeface="+mn-lt"/>
                <a:ea typeface="Roboto Black" panose="02000000000000000000" pitchFamily="2" charset="0"/>
              </a:defRPr>
            </a:lvl1pPr>
          </a:lstStyle>
          <a:p>
            <a:r>
              <a:rPr lang="en-US" dirty="0"/>
              <a:t>Click to edit Master title style</a:t>
            </a:r>
            <a:endParaRPr lang="en-GB" dirty="0"/>
          </a:p>
        </p:txBody>
      </p:sp>
      <p:pic>
        <p:nvPicPr>
          <p:cNvPr id="7" name="Picture 6" descr="Two people sitting at a table with a computer&#10;&#10;Description automatically generated with medium confidence">
            <a:extLst>
              <a:ext uri="{FF2B5EF4-FFF2-40B4-BE49-F238E27FC236}">
                <a16:creationId xmlns:a16="http://schemas.microsoft.com/office/drawing/2014/main" id="{DD1FEFD8-F6A1-18C9-B532-7BF5CBDA3E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180"/>
          <a:stretch/>
        </p:blipFill>
        <p:spPr>
          <a:xfrm>
            <a:off x="5735638" y="-24848"/>
            <a:ext cx="6456362" cy="6882847"/>
          </a:xfrm>
          <a:prstGeom prst="rect">
            <a:avLst/>
          </a:prstGeom>
        </p:spPr>
      </p:pic>
    </p:spTree>
    <p:extLst>
      <p:ext uri="{BB962C8B-B14F-4D97-AF65-F5344CB8AC3E}">
        <p14:creationId xmlns:p14="http://schemas.microsoft.com/office/powerpoint/2010/main" val="2076587572"/>
      </p:ext>
    </p:extLst>
  </p:cSld>
  <p:clrMapOvr>
    <a:masterClrMapping/>
  </p:clrMapOvr>
  <p:extLst>
    <p:ext uri="{DCECCB84-F9BA-43D5-87BE-67443E8EF086}">
      <p15:sldGuideLst xmlns:p15="http://schemas.microsoft.com/office/powerpoint/2012/main">
        <p15:guide id="1" pos="3613"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INGLE COLUMN -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8"/>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1396350"/>
            <a:ext cx="8691036"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43" indent="0">
              <a:buNone/>
              <a:defRPr sz="2000" b="1"/>
            </a:lvl2pPr>
            <a:lvl3pPr marL="914286" indent="0">
              <a:buNone/>
              <a:defRPr sz="1800" b="1"/>
            </a:lvl3pPr>
            <a:lvl4pPr marL="1371429" indent="0">
              <a:buNone/>
              <a:defRPr sz="1600" b="1"/>
            </a:lvl4pPr>
            <a:lvl5pPr marL="1828571" indent="0">
              <a:buNone/>
              <a:defRPr sz="1600" b="1"/>
            </a:lvl5pPr>
            <a:lvl6pPr marL="2285714" indent="0">
              <a:buNone/>
              <a:defRPr sz="1600" b="1"/>
            </a:lvl6pPr>
            <a:lvl7pPr marL="2742857" indent="0">
              <a:buNone/>
              <a:defRPr sz="1600" b="1"/>
            </a:lvl7pPr>
            <a:lvl8pPr marL="3200000" indent="0">
              <a:buNone/>
              <a:defRPr sz="1600" b="1"/>
            </a:lvl8pPr>
            <a:lvl9pPr marL="3657143" indent="0">
              <a:buNone/>
              <a:defRPr sz="1600" b="1"/>
            </a:lvl9pPr>
          </a:lstStyle>
          <a:p>
            <a:pPr lvl="0"/>
            <a:r>
              <a:rPr lang="en-US" dirty="0"/>
              <a:t>Edit Master text styles</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478367" y="1906076"/>
            <a:ext cx="8691035" cy="4018477"/>
          </a:xfrm>
          <a:prstGeom prst="rect">
            <a:avLst/>
          </a:prstGeom>
        </p:spPr>
        <p:txBody>
          <a:bodyPr lIns="0" tIns="0" rIns="0" bIns="0"/>
          <a:lstStyle>
            <a:lvl1pPr marL="120636" indent="-120636" defTabSz="359955">
              <a:lnSpc>
                <a:spcPct val="100000"/>
              </a:lnSpc>
              <a:tabLst/>
              <a:defRPr sz="2400" b="0" i="0">
                <a:solidFill>
                  <a:schemeClr val="bg1"/>
                </a:solidFill>
                <a:latin typeface="+mn-lt"/>
                <a:ea typeface="Roboto Light" panose="02000000000000000000" pitchFamily="2" charset="0"/>
              </a:defRPr>
            </a:lvl1pPr>
            <a:lvl2pPr marL="241270" indent="-120636" defTabSz="359955">
              <a:lnSpc>
                <a:spcPct val="100000"/>
              </a:lnSpc>
              <a:tabLst/>
              <a:defRPr sz="2400" b="0" i="0">
                <a:solidFill>
                  <a:schemeClr val="bg1"/>
                </a:solidFill>
                <a:latin typeface="+mn-lt"/>
                <a:ea typeface="Roboto Light" panose="02000000000000000000" pitchFamily="2" charset="0"/>
              </a:defRPr>
            </a:lvl2pPr>
            <a:lvl3pPr marL="355555" indent="-114286" defTabSz="359955">
              <a:lnSpc>
                <a:spcPct val="100000"/>
              </a:lnSpc>
              <a:tabLst/>
              <a:defRPr sz="2400" b="0" i="0">
                <a:solidFill>
                  <a:schemeClr val="bg1"/>
                </a:solidFill>
                <a:latin typeface="+mn-lt"/>
                <a:ea typeface="Roboto Light" panose="02000000000000000000" pitchFamily="2" charset="0"/>
              </a:defRPr>
            </a:lvl3pPr>
            <a:lvl4pPr marL="476191" indent="-120636" defTabSz="359955">
              <a:lnSpc>
                <a:spcPct val="100000"/>
              </a:lnSpc>
              <a:tabLst/>
              <a:defRPr sz="2400" b="0" i="0">
                <a:solidFill>
                  <a:schemeClr val="bg1"/>
                </a:solidFill>
                <a:latin typeface="+mn-lt"/>
                <a:ea typeface="Roboto Light" panose="02000000000000000000" pitchFamily="2" charset="0"/>
              </a:defRPr>
            </a:lvl4pPr>
            <a:lvl5pPr marL="596825" indent="-120636" defTabSz="359955">
              <a:lnSpc>
                <a:spcPct val="100000"/>
              </a:lnSpc>
              <a:tabLst/>
              <a:defRPr sz="24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p:txBody>
          <a:bodyPr/>
          <a:lstStyle>
            <a:lvl1pPr>
              <a:defRPr/>
            </a:lvl1pPr>
          </a:lstStyle>
          <a:p>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3454114642"/>
      </p:ext>
    </p:extLst>
  </p:cSld>
  <p:clrMapOvr>
    <a:masterClrMapping/>
  </p:clrMapOvr>
  <p:extLst>
    <p:ext uri="{DCECCB84-F9BA-43D5-87BE-67443E8EF086}">
      <p15:sldGuideLst xmlns:p15="http://schemas.microsoft.com/office/powerpoint/2012/main">
        <p15:guide id="1" orient="horz" pos="1192">
          <p15:clr>
            <a:srgbClr val="FBAE40"/>
          </p15:clr>
        </p15:guide>
        <p15:guide id="2" pos="5777">
          <p15:clr>
            <a:srgbClr val="FBAE40"/>
          </p15:clr>
        </p15:guide>
        <p15:guide id="3" orient="horz" pos="104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LUMN &amp; GRAPHIC -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8"/>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8" y="1396350"/>
            <a:ext cx="5279998"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43" indent="0">
              <a:buNone/>
              <a:defRPr sz="2000" b="1"/>
            </a:lvl2pPr>
            <a:lvl3pPr marL="914286" indent="0">
              <a:buNone/>
              <a:defRPr sz="1800" b="1"/>
            </a:lvl3pPr>
            <a:lvl4pPr marL="1371429" indent="0">
              <a:buNone/>
              <a:defRPr sz="1600" b="1"/>
            </a:lvl4pPr>
            <a:lvl5pPr marL="1828571" indent="0">
              <a:buNone/>
              <a:defRPr sz="1600" b="1"/>
            </a:lvl5pPr>
            <a:lvl6pPr marL="2285714" indent="0">
              <a:buNone/>
              <a:defRPr sz="1600" b="1"/>
            </a:lvl6pPr>
            <a:lvl7pPr marL="2742857" indent="0">
              <a:buNone/>
              <a:defRPr sz="1600" b="1"/>
            </a:lvl7pPr>
            <a:lvl8pPr marL="3200000" indent="0">
              <a:buNone/>
              <a:defRPr sz="1600" b="1"/>
            </a:lvl8pPr>
            <a:lvl9pPr marL="3657143" indent="0">
              <a:buNone/>
              <a:defRPr sz="1600" b="1"/>
            </a:lvl9pPr>
          </a:lstStyle>
          <a:p>
            <a:pPr lvl="0"/>
            <a:r>
              <a:rPr lang="en-US" dirty="0"/>
              <a:t>Edit Master text styles</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478368" y="1906076"/>
            <a:ext cx="5279997" cy="4018477"/>
          </a:xfrm>
          <a:prstGeom prst="rect">
            <a:avLst/>
          </a:prstGeom>
        </p:spPr>
        <p:txBody>
          <a:bodyPr lIns="0" tIns="0" rIns="0" bIns="0"/>
          <a:lstStyle>
            <a:lvl1pPr marL="120636" indent="-120636" defTabSz="359955">
              <a:lnSpc>
                <a:spcPct val="100000"/>
              </a:lnSpc>
              <a:tabLst/>
              <a:defRPr sz="2400" b="0" i="0">
                <a:solidFill>
                  <a:schemeClr val="bg1"/>
                </a:solidFill>
                <a:latin typeface="+mn-lt"/>
                <a:ea typeface="Roboto Light" panose="02000000000000000000" pitchFamily="2" charset="0"/>
              </a:defRPr>
            </a:lvl1pPr>
            <a:lvl2pPr marL="241270" indent="-120636" defTabSz="359955">
              <a:lnSpc>
                <a:spcPct val="100000"/>
              </a:lnSpc>
              <a:tabLst/>
              <a:defRPr sz="2400" b="0" i="0">
                <a:solidFill>
                  <a:schemeClr val="bg1"/>
                </a:solidFill>
                <a:latin typeface="+mn-lt"/>
                <a:ea typeface="Roboto Light" panose="02000000000000000000" pitchFamily="2" charset="0"/>
              </a:defRPr>
            </a:lvl2pPr>
            <a:lvl3pPr marL="355555" indent="-114286" defTabSz="359955">
              <a:lnSpc>
                <a:spcPct val="100000"/>
              </a:lnSpc>
              <a:tabLst/>
              <a:defRPr sz="2400" b="0" i="0">
                <a:solidFill>
                  <a:schemeClr val="bg1"/>
                </a:solidFill>
                <a:latin typeface="+mn-lt"/>
                <a:ea typeface="Roboto Light" panose="02000000000000000000" pitchFamily="2" charset="0"/>
              </a:defRPr>
            </a:lvl3pPr>
            <a:lvl4pPr marL="476191" indent="-120636" defTabSz="359955">
              <a:lnSpc>
                <a:spcPct val="100000"/>
              </a:lnSpc>
              <a:tabLst/>
              <a:defRPr sz="2400" b="0" i="0">
                <a:solidFill>
                  <a:schemeClr val="bg1"/>
                </a:solidFill>
                <a:latin typeface="+mn-lt"/>
                <a:ea typeface="Roboto Light" panose="02000000000000000000" pitchFamily="2" charset="0"/>
              </a:defRPr>
            </a:lvl4pPr>
            <a:lvl5pPr marL="596825" indent="-120636" defTabSz="359955">
              <a:lnSpc>
                <a:spcPct val="100000"/>
              </a:lnSpc>
              <a:tabLst/>
              <a:defRPr sz="24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6256773" y="1460360"/>
            <a:ext cx="5124214"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203621"/>
            <a:ext cx="4653792" cy="480000"/>
          </a:xfrm>
        </p:spPr>
        <p:txBody>
          <a:bodyPr/>
          <a:lstStyle>
            <a:lvl1pPr>
              <a:defRPr/>
            </a:lvl1pPr>
          </a:lstStyle>
          <a:p>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a:xfrm>
            <a:off x="478367" y="6203621"/>
            <a:ext cx="264146" cy="480000"/>
          </a:xfrm>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764071453"/>
      </p:ext>
    </p:extLst>
  </p:cSld>
  <p:clrMapOvr>
    <a:masterClrMapping/>
  </p:clrMapOvr>
  <p:extLst>
    <p:ext uri="{DCECCB84-F9BA-43D5-87BE-67443E8EF086}">
      <p15:sldGuideLst xmlns:p15="http://schemas.microsoft.com/office/powerpoint/2012/main">
        <p15:guide id="1" orient="horz" pos="1192">
          <p15:clr>
            <a:srgbClr val="FBAE40"/>
          </p15:clr>
        </p15:guide>
        <p15:guide id="2" pos="5777">
          <p15:clr>
            <a:srgbClr val="FBAE40"/>
          </p15:clr>
        </p15:guide>
        <p15:guide id="3" orient="horz" pos="104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GRAPHIC -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8"/>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542610" y="1460360"/>
            <a:ext cx="10838376"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203621"/>
            <a:ext cx="4653792" cy="480000"/>
          </a:xfrm>
        </p:spPr>
        <p:txBody>
          <a:bodyPr/>
          <a:lstStyle>
            <a:lvl1pPr>
              <a:defRPr/>
            </a:lvl1pPr>
          </a:lstStyle>
          <a:p>
            <a:endParaRPr lang="en-GB" dirty="0"/>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a:xfrm>
            <a:off x="478367" y="6203621"/>
            <a:ext cx="264146" cy="480000"/>
          </a:xfrm>
        </p:spPr>
        <p:txBody>
          <a:bodyPr/>
          <a:lstStyle/>
          <a:p>
            <a:fld id="{0BD7AF65-ABD8-9745-9161-1D3466EAFE0E}" type="slidenum">
              <a:rPr lang="en-GB" smtClean="0"/>
              <a:t>‹#›</a:t>
            </a:fld>
            <a:endParaRPr lang="en-GB" dirty="0"/>
          </a:p>
        </p:txBody>
      </p:sp>
    </p:spTree>
    <p:extLst>
      <p:ext uri="{BB962C8B-B14F-4D97-AF65-F5344CB8AC3E}">
        <p14:creationId xmlns:p14="http://schemas.microsoft.com/office/powerpoint/2010/main" val="3096748507"/>
      </p:ext>
    </p:extLst>
  </p:cSld>
  <p:clrMapOvr>
    <a:masterClrMapping/>
  </p:clrMapOvr>
  <p:extLst>
    <p:ext uri="{DCECCB84-F9BA-43D5-87BE-67443E8EF086}">
      <p15:sldGuideLst xmlns:p15="http://schemas.microsoft.com/office/powerpoint/2012/main">
        <p15:guide id="1" orient="horz" pos="1192">
          <p15:clr>
            <a:srgbClr val="FBAE40"/>
          </p15:clr>
        </p15:guide>
        <p15:guide id="2" pos="5777">
          <p15:clr>
            <a:srgbClr val="FBAE40"/>
          </p15:clr>
        </p15:guide>
        <p15:guide id="3" orient="horz" pos="104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5BB16-BBD0-F26F-BDE3-C10291513DD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BE2CBA9-143F-4078-2D18-43CDC37EA9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47F24CB-F37E-8D02-7F41-C0493F41961E}"/>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5" name="Footer Placeholder 4">
            <a:extLst>
              <a:ext uri="{FF2B5EF4-FFF2-40B4-BE49-F238E27FC236}">
                <a16:creationId xmlns:a16="http://schemas.microsoft.com/office/drawing/2014/main" id="{F385F4A2-4641-26D1-A0CF-E1BB6DB1B6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954958-895D-96F4-E8D1-0FDC87F04888}"/>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20290133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BB44A-1181-D803-DC01-22B6A21ADF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E19B4EF-29E8-5C06-63F3-AECFC8DE27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E4852B-393B-DEB7-FF99-DAE45470BC47}"/>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5" name="Footer Placeholder 4">
            <a:extLst>
              <a:ext uri="{FF2B5EF4-FFF2-40B4-BE49-F238E27FC236}">
                <a16:creationId xmlns:a16="http://schemas.microsoft.com/office/drawing/2014/main" id="{3D47A238-CE15-3216-45AD-FD8A689D93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E75930-CDA7-8005-0263-69F0965B2C29}"/>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3015448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FC98D-3684-A1F0-20E7-3A19B53A62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16602FF-DCD8-DDAC-1791-2F8FC3D2C87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0FA038-0BB6-57AD-9E16-224309105F84}"/>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5" name="Footer Placeholder 4">
            <a:extLst>
              <a:ext uri="{FF2B5EF4-FFF2-40B4-BE49-F238E27FC236}">
                <a16:creationId xmlns:a16="http://schemas.microsoft.com/office/drawing/2014/main" id="{10CAEF9E-BAF8-1E6C-05ED-9EB58EB700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5F4190-FA66-3FDA-35C9-9DF02D93976B}"/>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42312218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A9F76-8BB5-7222-0A56-DBCE2A93F1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B91628-5477-7544-7187-B2BFE9B1A9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D28CF4-070C-E4A9-8D86-8F35253D540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13C6849-E860-D155-B66C-82DFA38F038A}"/>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6" name="Footer Placeholder 5">
            <a:extLst>
              <a:ext uri="{FF2B5EF4-FFF2-40B4-BE49-F238E27FC236}">
                <a16:creationId xmlns:a16="http://schemas.microsoft.com/office/drawing/2014/main" id="{207CC376-6BF8-A710-9F12-6757805279C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225E755-B7A9-68F3-69C3-A8E7480AD4E8}"/>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20204509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896F2-C236-0CE8-D55D-AEF1CB39A5C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16BA3FF-D748-70A0-F883-8FF85F3051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D72A3F-6181-2C70-69DC-818B0B05F9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13AB950-F659-F0B7-E789-0662A0DE25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AD1507-33F4-119B-352D-356EC3813A3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B210D84-9AF1-EEBB-473E-944577A784A2}"/>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8" name="Footer Placeholder 7">
            <a:extLst>
              <a:ext uri="{FF2B5EF4-FFF2-40B4-BE49-F238E27FC236}">
                <a16:creationId xmlns:a16="http://schemas.microsoft.com/office/drawing/2014/main" id="{25273051-2E14-C356-5F4C-0160F1D9D1B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1E64C4E-C4B8-1F7A-6FA7-17CCD24B9480}"/>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32993556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50BD1-8B45-ACF7-5742-ED7704B5CBA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5356302-3372-5B66-7E8F-E0DC2429E749}"/>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4" name="Footer Placeholder 3">
            <a:extLst>
              <a:ext uri="{FF2B5EF4-FFF2-40B4-BE49-F238E27FC236}">
                <a16:creationId xmlns:a16="http://schemas.microsoft.com/office/drawing/2014/main" id="{399A8F99-A410-4C11-411E-FE11903A8AB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545CB9F-2593-83EC-1F8A-100C19603096}"/>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28864127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F4A1D2C-46A7-D5FE-44A8-C8F81150A5E6}"/>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3" name="Footer Placeholder 2">
            <a:extLst>
              <a:ext uri="{FF2B5EF4-FFF2-40B4-BE49-F238E27FC236}">
                <a16:creationId xmlns:a16="http://schemas.microsoft.com/office/drawing/2014/main" id="{9727083E-ECCC-A09F-1BB7-ECD0CC9CEDD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4A60443-19E3-276D-09CC-6D732745E72D}"/>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1328602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3026178"/>
            <a:ext cx="8691036" cy="455429"/>
          </a:xfrm>
          <a:prstGeom prst="rect">
            <a:avLst/>
          </a:prstGeom>
        </p:spPr>
        <p:txBody>
          <a:bodyPr lIns="0" tIns="0" rIns="0" bIns="0"/>
          <a:lstStyle>
            <a:lvl1pPr algn="l">
              <a:lnSpc>
                <a:spcPct val="100000"/>
              </a:lnSpc>
              <a:defRPr sz="32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3818238"/>
            <a:ext cx="8691036" cy="340988"/>
          </a:xfrm>
          <a:prstGeom prst="rect">
            <a:avLst/>
          </a:prstGeom>
        </p:spPr>
        <p:txBody>
          <a:bodyPr lIns="0" tIns="0" rIns="0" bIns="0" anchor="t" anchorCtr="0"/>
          <a:lstStyle>
            <a:lvl1pPr marL="0" indent="0">
              <a:buNone/>
              <a:defRPr sz="2400" b="0" i="0">
                <a:solidFill>
                  <a:schemeClr val="tx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Tree>
    <p:extLst>
      <p:ext uri="{BB962C8B-B14F-4D97-AF65-F5344CB8AC3E}">
        <p14:creationId xmlns:p14="http://schemas.microsoft.com/office/powerpoint/2010/main" val="1088341610"/>
      </p:ext>
    </p:extLst>
  </p:cSld>
  <p:clrMapOvr>
    <a:masterClrMapping/>
  </p:clrMapOvr>
  <p:extLst>
    <p:ext uri="{DCECCB84-F9BA-43D5-87BE-67443E8EF086}">
      <p15:sldGuideLst xmlns:p15="http://schemas.microsoft.com/office/powerpoint/2012/main">
        <p15:guide id="1" orient="horz" pos="1616" userDrawn="1">
          <p15:clr>
            <a:srgbClr val="FBAE40"/>
          </p15:clr>
        </p15:guide>
        <p15:guide id="2" pos="5776" userDrawn="1">
          <p15:clr>
            <a:srgbClr val="FBAE40"/>
          </p15:clr>
        </p15:guide>
        <p15:guide id="3" orient="horz" pos="2523"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8D78F-DD78-6343-9E80-8F74C208D6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2468A8-AAB7-361C-648B-6C7E165A43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18F4383-F67E-E88D-2A07-E4DB8EFDB4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090CDE-46BF-4988-FC54-97C30E5315CE}"/>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6" name="Footer Placeholder 5">
            <a:extLst>
              <a:ext uri="{FF2B5EF4-FFF2-40B4-BE49-F238E27FC236}">
                <a16:creationId xmlns:a16="http://schemas.microsoft.com/office/drawing/2014/main" id="{F3D22E43-6FEC-39EB-BD55-C28F94FBB1F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FFE3DA-7607-C1D1-A646-95DF875850B8}"/>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20069105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AD50A-1228-AB47-4EDE-97689192DF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1E10E96-E947-7DB0-561F-0796DE505E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2429795-380B-2958-EC1C-6F397B38F5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9FE40E-137A-AA88-1BAF-2EB4875264EF}"/>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6" name="Footer Placeholder 5">
            <a:extLst>
              <a:ext uri="{FF2B5EF4-FFF2-40B4-BE49-F238E27FC236}">
                <a16:creationId xmlns:a16="http://schemas.microsoft.com/office/drawing/2014/main" id="{03C8ED0D-60EB-7DF3-26F3-E9604BEE23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E799467-79FA-1C77-3340-C64CF0B3C7B6}"/>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22860757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B0712-C533-4568-D452-8E0AA714D37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90DFA26-BCD2-DD09-C6B6-D1193194CD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C2D6C2F-7405-CACB-C5CA-E948E923D43B}"/>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5" name="Footer Placeholder 4">
            <a:extLst>
              <a:ext uri="{FF2B5EF4-FFF2-40B4-BE49-F238E27FC236}">
                <a16:creationId xmlns:a16="http://schemas.microsoft.com/office/drawing/2014/main" id="{DA05865C-CF73-F174-E3E0-09A0551B17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51A369-C11B-8DF6-FA43-30D5492E24BF}"/>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15574501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987E91-D783-83D4-B31D-B7B96CE214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B970096-14A7-6176-118E-31922BAFC8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E36359-2A5D-1A79-E04D-24A3E0059AED}"/>
              </a:ext>
            </a:extLst>
          </p:cNvPr>
          <p:cNvSpPr>
            <a:spLocks noGrp="1"/>
          </p:cNvSpPr>
          <p:nvPr>
            <p:ph type="dt" sz="half" idx="10"/>
          </p:nvPr>
        </p:nvSpPr>
        <p:spPr/>
        <p:txBody>
          <a:bodyPr/>
          <a:lstStyle/>
          <a:p>
            <a:fld id="{81506624-B1D6-44AF-A22F-11A5D5C6DC74}" type="datetimeFigureOut">
              <a:rPr lang="en-GB" smtClean="0"/>
              <a:t>28/03/2025</a:t>
            </a:fld>
            <a:endParaRPr lang="en-GB"/>
          </a:p>
        </p:txBody>
      </p:sp>
      <p:sp>
        <p:nvSpPr>
          <p:cNvPr id="5" name="Footer Placeholder 4">
            <a:extLst>
              <a:ext uri="{FF2B5EF4-FFF2-40B4-BE49-F238E27FC236}">
                <a16:creationId xmlns:a16="http://schemas.microsoft.com/office/drawing/2014/main" id="{9EE3BBE5-8535-62EB-ED2B-EE868F04BC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57A7CC4-713E-8432-6C60-D8A3A89B52F3}"/>
              </a:ext>
            </a:extLst>
          </p:cNvPr>
          <p:cNvSpPr>
            <a:spLocks noGrp="1"/>
          </p:cNvSpPr>
          <p:nvPr>
            <p:ph type="sldNum" sz="quarter" idx="12"/>
          </p:nvPr>
        </p:nvSpPr>
        <p:spPr/>
        <p:txBody>
          <a:bodyPr/>
          <a:lstStyle/>
          <a:p>
            <a:fld id="{CDC94CA6-5B4B-4FD3-916A-0731DE8E133B}" type="slidenum">
              <a:rPr lang="en-GB" smtClean="0"/>
              <a:t>‹#›</a:t>
            </a:fld>
            <a:endParaRPr lang="en-GB"/>
          </a:p>
        </p:txBody>
      </p:sp>
    </p:spTree>
    <p:extLst>
      <p:ext uri="{BB962C8B-B14F-4D97-AF65-F5344CB8AC3E}">
        <p14:creationId xmlns:p14="http://schemas.microsoft.com/office/powerpoint/2010/main" val="40172186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IVIDER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3026178"/>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a:t>Click to edit Master title style</a:t>
            </a:r>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3818238"/>
            <a:ext cx="8691036" cy="340988"/>
          </a:xfrm>
          <a:prstGeom prst="rect">
            <a:avLst/>
          </a:prstGeom>
        </p:spPr>
        <p:txBody>
          <a:bodyPr lIns="0" tIns="0" rIns="0" bIns="0" anchor="t" anchorCtr="0"/>
          <a:lstStyle>
            <a:lvl1pPr marL="0" indent="0">
              <a:buNone/>
              <a:defRPr sz="2400" b="0"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Tree>
    <p:extLst>
      <p:ext uri="{BB962C8B-B14F-4D97-AF65-F5344CB8AC3E}">
        <p14:creationId xmlns:p14="http://schemas.microsoft.com/office/powerpoint/2010/main" val="3193009596"/>
      </p:ext>
    </p:extLst>
  </p:cSld>
  <p:clrMapOvr>
    <a:masterClrMapping/>
  </p:clrMapOvr>
  <p:extLst>
    <p:ext uri="{DCECCB84-F9BA-43D5-87BE-67443E8EF086}">
      <p15:sldGuideLst xmlns:p15="http://schemas.microsoft.com/office/powerpoint/2012/main">
        <p15:guide id="1" orient="horz" pos="1616">
          <p15:clr>
            <a:srgbClr val="FBAE40"/>
          </p15:clr>
        </p15:guide>
        <p15:guide id="2" pos="5776">
          <p15:clr>
            <a:srgbClr val="FBAE40"/>
          </p15:clr>
        </p15:guide>
        <p15:guide id="3" orient="horz" pos="2523">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INGLE COLUMN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a:t>Click to edit Master title style</a:t>
            </a:r>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1396350"/>
            <a:ext cx="8691036"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hasCustomPrompt="1"/>
          </p:nvPr>
        </p:nvSpPr>
        <p:spPr>
          <a:xfrm>
            <a:off x="478367" y="1906075"/>
            <a:ext cx="8691035"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59991">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p:txBody>
          <a:bodyPr/>
          <a:lstStyle>
            <a:lvl1pPr>
              <a:defRPr/>
            </a:lvl1pPr>
          </a:lstStyle>
          <a:p>
            <a:r>
              <a:rPr lang="en-GB"/>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15244119"/>
      </p:ext>
    </p:extLst>
  </p:cSld>
  <p:clrMapOvr>
    <a:masterClrMapping/>
  </p:clrMapOvr>
  <p:extLst>
    <p:ext uri="{DCECCB84-F9BA-43D5-87BE-67443E8EF086}">
      <p15:sldGuideLst xmlns:p15="http://schemas.microsoft.com/office/powerpoint/2012/main">
        <p15:guide id="1" orient="horz" pos="1192">
          <p15:clr>
            <a:srgbClr val="FBAE40"/>
          </p15:clr>
        </p15:guide>
        <p15:guide id="2" pos="5776">
          <p15:clr>
            <a:srgbClr val="FBAE40"/>
          </p15:clr>
        </p15:guide>
        <p15:guide id="3" orient="horz" pos="104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LUMN &amp; GRAPHIC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a:t>Click to edit Master title style</a:t>
            </a:r>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7" y="1396350"/>
            <a:ext cx="5279999" cy="340988"/>
          </a:xfrm>
          <a:prstGeom prst="rect">
            <a:avLst/>
          </a:prstGeom>
        </p:spPr>
        <p:txBody>
          <a:bodyPr lIns="0" tIns="0" rIns="0" bIns="0" anchor="t" anchorCtr="0"/>
          <a:lstStyle>
            <a:lvl1pPr marL="0" indent="0">
              <a:buNone/>
              <a:defRPr sz="2400" b="1"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478368" y="1906075"/>
            <a:ext cx="5279997" cy="4018477"/>
          </a:xfrm>
          <a:prstGeom prst="rect">
            <a:avLst/>
          </a:prstGeom>
        </p:spPr>
        <p:txBody>
          <a:bodyPr lIns="0" tIns="0" rIns="0" bIns="0"/>
          <a:lstStyle>
            <a:lvl1pPr marL="176213" indent="-176213" defTabSz="359991">
              <a:lnSpc>
                <a:spcPct val="100000"/>
              </a:lnSpc>
              <a:tabLst/>
              <a:defRPr sz="1800" b="0" i="0">
                <a:solidFill>
                  <a:schemeClr val="bg1"/>
                </a:solidFill>
                <a:latin typeface="+mn-lt"/>
                <a:ea typeface="Roboto Light" panose="02000000000000000000" pitchFamily="2" charset="0"/>
              </a:defRPr>
            </a:lvl1pPr>
            <a:lvl2pPr marL="360363" indent="-184150" defTabSz="359991">
              <a:lnSpc>
                <a:spcPct val="100000"/>
              </a:lnSpc>
              <a:tabLst/>
              <a:defRPr sz="1800" b="0" i="0">
                <a:solidFill>
                  <a:schemeClr val="bg1"/>
                </a:solidFill>
                <a:latin typeface="+mn-lt"/>
                <a:ea typeface="Roboto Light" panose="02000000000000000000" pitchFamily="2" charset="0"/>
              </a:defRPr>
            </a:lvl2pPr>
            <a:lvl3pPr marL="538163" indent="-177800" defTabSz="359991">
              <a:lnSpc>
                <a:spcPct val="100000"/>
              </a:lnSpc>
              <a:tabLst/>
              <a:defRPr sz="1800" b="0" i="0">
                <a:solidFill>
                  <a:schemeClr val="bg1"/>
                </a:solidFill>
                <a:latin typeface="+mn-lt"/>
                <a:ea typeface="Roboto Light" panose="02000000000000000000" pitchFamily="2" charset="0"/>
              </a:defRPr>
            </a:lvl3pPr>
            <a:lvl4pPr marL="714375" indent="-176213" defTabSz="359991">
              <a:lnSpc>
                <a:spcPct val="100000"/>
              </a:lnSpc>
              <a:tabLst/>
              <a:defRPr sz="1800" b="0" i="0">
                <a:solidFill>
                  <a:schemeClr val="bg1"/>
                </a:solidFill>
                <a:latin typeface="+mn-lt"/>
                <a:ea typeface="Roboto Light" panose="02000000000000000000" pitchFamily="2" charset="0"/>
              </a:defRPr>
            </a:lvl4pPr>
            <a:lvl5pPr marL="898525" indent="-184150" defTabSz="359991">
              <a:lnSpc>
                <a:spcPct val="100000"/>
              </a:lnSpc>
              <a:tabLst/>
              <a:defRPr sz="1800" b="0" i="0">
                <a:solidFill>
                  <a:schemeClr val="bg1"/>
                </a:solidFill>
                <a:latin typeface="+mn-lt"/>
                <a:ea typeface="Roboto Light"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6256774" y="1460360"/>
            <a:ext cx="5124213"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4248584075"/>
      </p:ext>
    </p:extLst>
  </p:cSld>
  <p:clrMapOvr>
    <a:masterClrMapping/>
  </p:clrMapOvr>
  <p:extLst>
    <p:ext uri="{DCECCB84-F9BA-43D5-87BE-67443E8EF086}">
      <p15:sldGuideLst xmlns:p15="http://schemas.microsoft.com/office/powerpoint/2012/main">
        <p15:guide id="1" orient="horz" pos="1192">
          <p15:clr>
            <a:srgbClr val="FBAE40"/>
          </p15:clr>
        </p15:guide>
        <p15:guide id="2" pos="5776">
          <p15:clr>
            <a:srgbClr val="FBAE40"/>
          </p15:clr>
        </p15:guide>
        <p15:guide id="3" orient="horz" pos="104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RAPHIC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a:t>Click to edit Master title style</a:t>
            </a:r>
            <a:endParaRPr lang="en-GB"/>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542611" y="1460360"/>
            <a:ext cx="10838376"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3579513824"/>
      </p:ext>
    </p:extLst>
  </p:cSld>
  <p:clrMapOvr>
    <a:masterClrMapping/>
  </p:clrMapOvr>
  <p:extLst>
    <p:ext uri="{DCECCB84-F9BA-43D5-87BE-67443E8EF086}">
      <p15:sldGuideLst xmlns:p15="http://schemas.microsoft.com/office/powerpoint/2012/main">
        <p15:guide id="1" orient="horz" pos="1192">
          <p15:clr>
            <a:srgbClr val="FBAE40"/>
          </p15:clr>
        </p15:guide>
        <p15:guide id="2" pos="5776">
          <p15:clr>
            <a:srgbClr val="FBAE40"/>
          </p15:clr>
        </p15:guide>
        <p15:guide id="3" orient="horz" pos="104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01DE75C-9D45-4CFA-BB77-7A8A519AF237}"/>
              </a:ext>
            </a:extLst>
          </p:cNvPr>
          <p:cNvSpPr>
            <a:spLocks noGrp="1"/>
          </p:cNvSpPr>
          <p:nvPr>
            <p:ph type="pic" sz="quarter" idx="13" hasCustomPrompt="1"/>
          </p:nvPr>
        </p:nvSpPr>
        <p:spPr>
          <a:xfrm>
            <a:off x="0" y="0"/>
            <a:ext cx="12192000" cy="6858000"/>
          </a:xfrm>
          <a:prstGeom prst="rect">
            <a:avLst/>
          </a:prstGeom>
        </p:spPr>
        <p:txBody>
          <a:bodyPr/>
          <a:lstStyle>
            <a:lvl1pPr>
              <a:defRPr/>
            </a:lvl1pPr>
          </a:lstStyle>
          <a:p>
            <a:r>
              <a:rPr lang="en-GB" dirty="0"/>
              <a:t>Insert full bleed image</a:t>
            </a:r>
          </a:p>
        </p:txBody>
      </p:sp>
      <p:sp>
        <p:nvSpPr>
          <p:cNvPr id="5" name="Footer Placeholder 4">
            <a:extLst>
              <a:ext uri="{FF2B5EF4-FFF2-40B4-BE49-F238E27FC236}">
                <a16:creationId xmlns:a16="http://schemas.microsoft.com/office/drawing/2014/main" id="{FE058BCC-7A26-6A42-AA87-525F6042C6FB}"/>
              </a:ext>
              <a:ext uri="{C183D7F6-B498-43B3-948B-1728B52AA6E4}">
                <adec:decorative xmlns:adec="http://schemas.microsoft.com/office/drawing/2017/decorative" val="1"/>
              </a:ext>
            </a:extLst>
          </p:cNvPr>
          <p:cNvSpPr>
            <a:spLocks noGrp="1"/>
          </p:cNvSpPr>
          <p:nvPr>
            <p:ph type="ftr" sz="quarter" idx="11"/>
          </p:nvPr>
        </p:nvSpPr>
        <p:spPr/>
        <p:txBody>
          <a:bodyPr/>
          <a:lstStyle>
            <a:lvl1pPr>
              <a:defRPr/>
            </a:lvl1pPr>
          </a:lstStyle>
          <a:p>
            <a:r>
              <a:rPr lang="en-GB"/>
              <a:t>Insert footer</a:t>
            </a:r>
            <a:endParaRPr lang="en-GB" dirty="0"/>
          </a:p>
        </p:txBody>
      </p:sp>
      <p:sp>
        <p:nvSpPr>
          <p:cNvPr id="6" name="Slide Number Placeholder 5">
            <a:extLst>
              <a:ext uri="{FF2B5EF4-FFF2-40B4-BE49-F238E27FC236}">
                <a16:creationId xmlns:a16="http://schemas.microsoft.com/office/drawing/2014/main" id="{975973A5-CA9C-1043-A3DA-4ED6E6C469A5}"/>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2" name="Title 1">
            <a:extLst>
              <a:ext uri="{FF2B5EF4-FFF2-40B4-BE49-F238E27FC236}">
                <a16:creationId xmlns:a16="http://schemas.microsoft.com/office/drawing/2014/main" id="{010BFAA9-1712-AAF6-FE63-4A45C36D7AD1}"/>
              </a:ext>
            </a:extLst>
          </p:cNvPr>
          <p:cNvSpPr>
            <a:spLocks noGrp="1"/>
          </p:cNvSpPr>
          <p:nvPr>
            <p:ph type="title"/>
          </p:nvPr>
        </p:nvSpPr>
        <p:spPr>
          <a:xfrm>
            <a:off x="478368" y="-1150750"/>
            <a:ext cx="8691036" cy="455429"/>
          </a:xfrm>
          <a:prstGeom prst="rect">
            <a:avLst/>
          </a:prstGeom>
        </p:spPr>
        <p:txBody>
          <a:bodyPr lIns="0" tIns="0" rIns="0" bIns="0"/>
          <a:lstStyle>
            <a:lvl1pPr algn="l">
              <a:lnSpc>
                <a:spcPct val="100000"/>
              </a:lnSpc>
              <a:defRPr sz="3200" b="1" i="0">
                <a:latin typeface="+mn-lt"/>
                <a:ea typeface="Roboto Black" panose="02000000000000000000" pitchFamily="2" charset="0"/>
              </a:defRPr>
            </a:lvl1pPr>
          </a:lstStyle>
          <a:p>
            <a:r>
              <a:rPr lang="en-US" dirty="0"/>
              <a:t>Click to edit Master title style</a:t>
            </a:r>
            <a:endParaRPr lang="en-GB" dirty="0"/>
          </a:p>
        </p:txBody>
      </p:sp>
    </p:spTree>
    <p:extLst>
      <p:ext uri="{BB962C8B-B14F-4D97-AF65-F5344CB8AC3E}">
        <p14:creationId xmlns:p14="http://schemas.microsoft.com/office/powerpoint/2010/main" val="2914367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1396350"/>
            <a:ext cx="8691036" cy="340988"/>
          </a:xfrm>
          <a:prstGeom prst="rect">
            <a:avLst/>
          </a:prstGeom>
        </p:spPr>
        <p:txBody>
          <a:bodyPr lIns="0" tIns="0" rIns="0" bIns="0" anchor="t" anchorCtr="0"/>
          <a:lstStyle>
            <a:lvl1pPr marL="0" indent="0">
              <a:buNone/>
              <a:defRPr sz="2400" b="1" i="0">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p:nvPr>
        </p:nvSpPr>
        <p:spPr>
          <a:xfrm>
            <a:off x="478367" y="1906075"/>
            <a:ext cx="8691035" cy="4018477"/>
          </a:xfrm>
          <a:prstGeom prst="rect">
            <a:avLst/>
          </a:prstGeom>
        </p:spPr>
        <p:txBody>
          <a:bodyPr lIns="0" tIns="0" rIns="0" bIns="0"/>
          <a:lstStyle>
            <a:lvl1pPr marL="176213" indent="-176213" defTabSz="359991">
              <a:lnSpc>
                <a:spcPct val="100000"/>
              </a:lnSpc>
              <a:tabLst/>
              <a:defRPr sz="1800" b="0" i="0">
                <a:solidFill>
                  <a:schemeClr val="tx1"/>
                </a:solidFill>
                <a:latin typeface="+mn-lt"/>
                <a:ea typeface="Roboto Light" panose="02000000000000000000" pitchFamily="2" charset="0"/>
              </a:defRPr>
            </a:lvl1pPr>
            <a:lvl2pPr marL="360363" indent="-184150" defTabSz="359991">
              <a:lnSpc>
                <a:spcPct val="100000"/>
              </a:lnSpc>
              <a:tabLst/>
              <a:defRPr sz="1800" b="0" i="0">
                <a:solidFill>
                  <a:schemeClr val="tx1"/>
                </a:solidFill>
                <a:latin typeface="+mn-lt"/>
                <a:ea typeface="Roboto Light" panose="02000000000000000000" pitchFamily="2" charset="0"/>
              </a:defRPr>
            </a:lvl2pPr>
            <a:lvl3pPr marL="538163" indent="-177800" defTabSz="359991">
              <a:lnSpc>
                <a:spcPct val="100000"/>
              </a:lnSpc>
              <a:tabLst/>
              <a:defRPr sz="1800" b="0" i="0">
                <a:solidFill>
                  <a:schemeClr val="tx1"/>
                </a:solidFill>
                <a:latin typeface="+mn-lt"/>
                <a:ea typeface="Roboto Light" panose="02000000000000000000" pitchFamily="2" charset="0"/>
              </a:defRPr>
            </a:lvl3pPr>
            <a:lvl4pPr marL="714375" indent="-176213" defTabSz="359991">
              <a:lnSpc>
                <a:spcPct val="100000"/>
              </a:lnSpc>
              <a:tabLst/>
              <a:defRPr sz="1800" b="0" i="0">
                <a:solidFill>
                  <a:schemeClr val="tx1"/>
                </a:solidFill>
                <a:latin typeface="+mn-lt"/>
                <a:ea typeface="Roboto Light" panose="02000000000000000000" pitchFamily="2" charset="0"/>
              </a:defRPr>
            </a:lvl4pPr>
            <a:lvl5pPr marL="898525" indent="-184150" defTabSz="359991">
              <a:lnSpc>
                <a:spcPct val="100000"/>
              </a:lnSpc>
              <a:tabLst/>
              <a:defRPr sz="18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1884333160"/>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UMN &amp; 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7" y="1396350"/>
            <a:ext cx="5279999" cy="340988"/>
          </a:xfrm>
          <a:prstGeom prst="rect">
            <a:avLst/>
          </a:prstGeom>
        </p:spPr>
        <p:txBody>
          <a:bodyPr lIns="0" tIns="0" rIns="0" bIns="0" anchor="t" anchorCtr="0"/>
          <a:lstStyle>
            <a:lvl1pPr marL="0" indent="0">
              <a:buNone/>
              <a:defRPr sz="2400" b="1" i="0">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
        <p:nvSpPr>
          <p:cNvPr id="10" name="Content Placeholder 2">
            <a:extLst>
              <a:ext uri="{FF2B5EF4-FFF2-40B4-BE49-F238E27FC236}">
                <a16:creationId xmlns:a16="http://schemas.microsoft.com/office/drawing/2014/main" id="{333DA8FA-7150-4DC1-8728-AA9FC6E69792}"/>
              </a:ext>
            </a:extLst>
          </p:cNvPr>
          <p:cNvSpPr>
            <a:spLocks noGrp="1"/>
          </p:cNvSpPr>
          <p:nvPr>
            <p:ph idx="1" hasCustomPrompt="1"/>
          </p:nvPr>
        </p:nvSpPr>
        <p:spPr>
          <a:xfrm>
            <a:off x="478368" y="1906075"/>
            <a:ext cx="5279997" cy="4018477"/>
          </a:xfrm>
          <a:prstGeom prst="rect">
            <a:avLst/>
          </a:prstGeom>
        </p:spPr>
        <p:txBody>
          <a:bodyPr lIns="0" tIns="0" rIns="0" bIns="0"/>
          <a:lstStyle>
            <a:lvl1pPr marL="176213" indent="-176213" defTabSz="359991">
              <a:lnSpc>
                <a:spcPct val="100000"/>
              </a:lnSpc>
              <a:tabLst/>
              <a:defRPr sz="1800" b="0" i="0">
                <a:solidFill>
                  <a:schemeClr val="tx1"/>
                </a:solidFill>
                <a:latin typeface="+mn-lt"/>
                <a:ea typeface="Roboto Light" panose="02000000000000000000" pitchFamily="2" charset="0"/>
              </a:defRPr>
            </a:lvl1pPr>
            <a:lvl2pPr marL="360363" indent="-184150" defTabSz="359991">
              <a:lnSpc>
                <a:spcPct val="100000"/>
              </a:lnSpc>
              <a:tabLst/>
              <a:defRPr sz="1800" b="0" i="0">
                <a:solidFill>
                  <a:schemeClr val="tx1"/>
                </a:solidFill>
                <a:latin typeface="+mn-lt"/>
                <a:ea typeface="Roboto Light" panose="02000000000000000000" pitchFamily="2" charset="0"/>
              </a:defRPr>
            </a:lvl2pPr>
            <a:lvl3pPr marL="538163" indent="-177800" defTabSz="359991">
              <a:lnSpc>
                <a:spcPct val="100000"/>
              </a:lnSpc>
              <a:tabLst/>
              <a:defRPr sz="1800" b="0" i="0">
                <a:solidFill>
                  <a:schemeClr val="tx1"/>
                </a:solidFill>
                <a:latin typeface="+mn-lt"/>
                <a:ea typeface="Roboto Light" panose="02000000000000000000" pitchFamily="2" charset="0"/>
              </a:defRPr>
            </a:lvl3pPr>
            <a:lvl4pPr marL="714375" indent="-176213" defTabSz="359991">
              <a:lnSpc>
                <a:spcPct val="100000"/>
              </a:lnSpc>
              <a:tabLst/>
              <a:defRPr sz="1800" b="0" i="0">
                <a:solidFill>
                  <a:schemeClr val="tx1"/>
                </a:solidFill>
                <a:latin typeface="+mn-lt"/>
                <a:ea typeface="Roboto Light" panose="02000000000000000000" pitchFamily="2" charset="0"/>
              </a:defRPr>
            </a:lvl4pPr>
            <a:lvl5pPr marL="898525" indent="-184150" defTabSz="359991">
              <a:lnSpc>
                <a:spcPct val="100000"/>
              </a:lnSpc>
              <a:tabLst/>
              <a:defRPr sz="18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6256774" y="1460360"/>
            <a:ext cx="5124213"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Tree>
    <p:extLst>
      <p:ext uri="{BB962C8B-B14F-4D97-AF65-F5344CB8AC3E}">
        <p14:creationId xmlns:p14="http://schemas.microsoft.com/office/powerpoint/2010/main" val="2080959911"/>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452967"/>
            <a:ext cx="8691036" cy="455429"/>
          </a:xfrm>
          <a:prstGeom prst="rect">
            <a:avLst/>
          </a:prstGeom>
        </p:spPr>
        <p:txBody>
          <a:bodyPr lIns="0" tIns="0" rIns="0" bIns="0"/>
          <a:lstStyle>
            <a:lvl1pPr algn="l">
              <a:lnSpc>
                <a:spcPct val="100000"/>
              </a:lnSpc>
              <a:defRPr sz="3200" b="1" i="0">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 uri="{C183D7F6-B498-43B3-948B-1728B52AA6E4}">
                <adec:decorative xmlns:adec="http://schemas.microsoft.com/office/drawing/2017/decorative" val="1"/>
              </a:ext>
            </a:extLst>
          </p:cNvPr>
          <p:cNvSpPr>
            <a:spLocks noGrp="1"/>
          </p:cNvSpPr>
          <p:nvPr>
            <p:ph type="ftr" sz="quarter" idx="11"/>
          </p:nvPr>
        </p:nvSpPr>
        <p:spPr>
          <a:xfrm>
            <a:off x="1104573" y="6165033"/>
            <a:ext cx="4653792" cy="480000"/>
          </a:xfrm>
        </p:spPr>
        <p:txBody>
          <a:bodyPr/>
          <a:lstStyle>
            <a:lvl1pPr>
              <a:defRPr/>
            </a:lvl1pPr>
          </a:lstStyle>
          <a:p>
            <a:r>
              <a:rPr lang="en-GB" dirty="0"/>
              <a:t>Insert footer</a:t>
            </a:r>
          </a:p>
        </p:txBody>
      </p:sp>
      <p:sp>
        <p:nvSpPr>
          <p:cNvPr id="6" name="Slide Number Placeholder 5">
            <a:extLst>
              <a:ext uri="{FF2B5EF4-FFF2-40B4-BE49-F238E27FC236}">
                <a16:creationId xmlns:a16="http://schemas.microsoft.com/office/drawing/2014/main" id="{D0845B74-E028-E24B-BE9C-E0C09F0D90A3}"/>
              </a:ext>
              <a:ext uri="{C183D7F6-B498-43B3-948B-1728B52AA6E4}">
                <adec:decorative xmlns:adec="http://schemas.microsoft.com/office/drawing/2017/decorative" val="1"/>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542611" y="1460360"/>
            <a:ext cx="10838376" cy="4618264"/>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Tree>
    <p:extLst>
      <p:ext uri="{BB962C8B-B14F-4D97-AF65-F5344CB8AC3E}">
        <p14:creationId xmlns:p14="http://schemas.microsoft.com/office/powerpoint/2010/main" val="2443353720"/>
      </p:ext>
    </p:extLst>
  </p:cSld>
  <p:clrMapOvr>
    <a:masterClrMapping/>
  </p:clrMapOvr>
  <p:extLst>
    <p:ext uri="{DCECCB84-F9BA-43D5-87BE-67443E8EF086}">
      <p15:sldGuideLst xmlns:p15="http://schemas.microsoft.com/office/powerpoint/2012/main">
        <p15:guide id="1" orient="horz" pos="1192" userDrawn="1">
          <p15:clr>
            <a:srgbClr val="FBAE40"/>
          </p15:clr>
        </p15:guide>
        <p15:guide id="2" pos="5776" userDrawn="1">
          <p15:clr>
            <a:srgbClr val="FBAE40"/>
          </p15:clr>
        </p15:guide>
        <p15:guide id="3" orient="horz" pos="104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478366" y="3026178"/>
            <a:ext cx="8691036" cy="455429"/>
          </a:xfrm>
          <a:prstGeom prst="rect">
            <a:avLst/>
          </a:prstGeom>
        </p:spPr>
        <p:txBody>
          <a:bodyPr lIns="0" tIns="0" rIns="0" bIns="0"/>
          <a:lstStyle>
            <a:lvl1pPr algn="l">
              <a:lnSpc>
                <a:spcPct val="100000"/>
              </a:lnSpc>
              <a:defRPr sz="32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478366" y="3818238"/>
            <a:ext cx="8691036" cy="340988"/>
          </a:xfrm>
          <a:prstGeom prst="rect">
            <a:avLst/>
          </a:prstGeom>
        </p:spPr>
        <p:txBody>
          <a:bodyPr lIns="0" tIns="0" rIns="0" bIns="0" anchor="t" anchorCtr="0"/>
          <a:lstStyle>
            <a:lvl1pPr marL="0" indent="0">
              <a:buNone/>
              <a:defRPr sz="2400" b="0" i="0">
                <a:solidFill>
                  <a:schemeClr val="bg1"/>
                </a:solidFill>
                <a:latin typeface="+mn-lt"/>
                <a:ea typeface="Roboto Medium" panose="020000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Edit Master text styles</a:t>
            </a:r>
          </a:p>
        </p:txBody>
      </p:sp>
    </p:spTree>
    <p:extLst>
      <p:ext uri="{BB962C8B-B14F-4D97-AF65-F5344CB8AC3E}">
        <p14:creationId xmlns:p14="http://schemas.microsoft.com/office/powerpoint/2010/main" val="1722763087"/>
      </p:ext>
    </p:extLst>
  </p:cSld>
  <p:clrMapOvr>
    <a:masterClrMapping/>
  </p:clrMapOvr>
  <p:extLst>
    <p:ext uri="{DCECCB84-F9BA-43D5-87BE-67443E8EF086}">
      <p15:sldGuideLst xmlns:p15="http://schemas.microsoft.com/office/powerpoint/2012/main">
        <p15:guide id="1" orient="horz" pos="1616" userDrawn="1">
          <p15:clr>
            <a:srgbClr val="FBAE40"/>
          </p15:clr>
        </p15:guide>
        <p15:guide id="2" pos="5776" userDrawn="1">
          <p15:clr>
            <a:srgbClr val="FBAE40"/>
          </p15:clr>
        </p15:guide>
        <p15:guide id="3" orient="horz" pos="2523"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image" Target="../media/image6.jpeg"/><Relationship Id="rId5" Type="http://schemas.openxmlformats.org/officeDocument/2006/relationships/theme" Target="../theme/theme10.xml"/><Relationship Id="rId4" Type="http://schemas.openxmlformats.org/officeDocument/2006/relationships/slideLayout" Target="../slideLayouts/slideLayout4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4.jpeg"/><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theme" Target="../theme/theme2.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4.jpeg"/><Relationship Id="rId5" Type="http://schemas.openxmlformats.org/officeDocument/2006/relationships/theme" Target="../theme/theme3.xml"/><Relationship Id="rId4"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4.jpeg"/><Relationship Id="rId5" Type="http://schemas.openxmlformats.org/officeDocument/2006/relationships/theme" Target="../theme/theme4.xml"/><Relationship Id="rId4"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4.jpeg"/><Relationship Id="rId5" Type="http://schemas.openxmlformats.org/officeDocument/2006/relationships/theme" Target="../theme/theme5.xml"/><Relationship Id="rId4" Type="http://schemas.openxmlformats.org/officeDocument/2006/relationships/slideLayout" Target="../slideLayouts/slideLayout20.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4.jpeg"/><Relationship Id="rId5" Type="http://schemas.openxmlformats.org/officeDocument/2006/relationships/theme" Target="../theme/theme6.xml"/><Relationship Id="rId4" Type="http://schemas.openxmlformats.org/officeDocument/2006/relationships/slideLayout" Target="../slideLayouts/slideLayout24.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image" Target="../media/image4.jpeg"/><Relationship Id="rId5" Type="http://schemas.openxmlformats.org/officeDocument/2006/relationships/theme" Target="../theme/theme7.xml"/><Relationship Id="rId4" Type="http://schemas.openxmlformats.org/officeDocument/2006/relationships/slideLayout" Target="../slideLayouts/slideLayout28.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1.xml"/><Relationship Id="rId7" Type="http://schemas.openxmlformats.org/officeDocument/2006/relationships/image" Target="../media/image4.jpe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image" Target="../media/image5.png"/><Relationship Id="rId5" Type="http://schemas.openxmlformats.org/officeDocument/2006/relationships/theme" Target="../theme/theme8.xml"/><Relationship Id="rId4" Type="http://schemas.openxmlformats.org/officeDocument/2006/relationships/slideLayout" Target="../slideLayouts/slideLayout3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EAD7AA7-DF94-4AFF-A5FA-B3EEEEDACC32}"/>
              </a:ext>
              <a:ext uri="{C183D7F6-B498-43B3-948B-1728B52AA6E4}">
                <adec:decorative xmlns:adec="http://schemas.microsoft.com/office/drawing/2017/decorative" val="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78367" y="452967"/>
            <a:ext cx="720000" cy="720000"/>
          </a:xfrm>
          <a:prstGeom prst="rect">
            <a:avLst/>
          </a:prstGeom>
        </p:spPr>
      </p:pic>
    </p:spTree>
    <p:extLst>
      <p:ext uri="{BB962C8B-B14F-4D97-AF65-F5344CB8AC3E}">
        <p14:creationId xmlns:p14="http://schemas.microsoft.com/office/powerpoint/2010/main" val="2324101128"/>
      </p:ext>
    </p:extLst>
  </p:cSld>
  <p:clrMap bg1="lt1" tx1="dk1" bg2="lt2" tx2="dk2" accent1="accent1" accent2="accent2" accent3="accent3" accent4="accent4" accent5="accent5" accent6="accent6" hlink="hlink" folHlink="folHlink"/>
  <p:sldLayoutIdLst>
    <p:sldLayoutId id="2147483687" r:id="rId1"/>
    <p:sldLayoutId id="2147483689" r:id="rId2"/>
    <p:sldLayoutId id="2147483704" r:id="rId3"/>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userDrawn="1">
          <p15:clr>
            <a:srgbClr val="F26B43"/>
          </p15:clr>
        </p15:guide>
        <p15:guide id="2" pos="7379" userDrawn="1">
          <p15:clr>
            <a:srgbClr val="F26B43"/>
          </p15:clr>
        </p15:guide>
        <p15:guide id="3" orient="horz" pos="285" userDrawn="1">
          <p15:clr>
            <a:srgbClr val="F26B43"/>
          </p15:clr>
        </p15:guide>
        <p15:guide id="4" orient="horz" pos="4035" userDrawn="1">
          <p15:clr>
            <a:srgbClr val="F26B43"/>
          </p15:clr>
        </p15:guide>
        <p15:guide id="5" orient="horz" pos="3732"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5" name="Footer Placeholder 4">
            <a:extLst>
              <a:ext uri="{FF2B5EF4-FFF2-40B4-BE49-F238E27FC236}">
                <a16:creationId xmlns:a16="http://schemas.microsoft.com/office/drawing/2014/main" id="{87196694-0793-1D46-AAAF-030136BD6B04}"/>
              </a:ext>
              <a:ext uri="{C183D7F6-B498-43B3-948B-1728B52AA6E4}">
                <adec:decorative xmlns:adec="http://schemas.microsoft.com/office/drawing/2017/decorative" val="1"/>
              </a:ext>
            </a:extLst>
          </p:cNvPr>
          <p:cNvSpPr>
            <a:spLocks noGrp="1"/>
          </p:cNvSpPr>
          <p:nvPr>
            <p:ph type="ftr" sz="quarter" idx="3"/>
          </p:nvPr>
        </p:nvSpPr>
        <p:spPr>
          <a:xfrm>
            <a:off x="1104573" y="6165033"/>
            <a:ext cx="4855960" cy="48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r>
              <a:rPr lang="en-GB"/>
              <a:t>Insert footer</a:t>
            </a:r>
          </a:p>
        </p:txBody>
      </p:sp>
      <p:sp>
        <p:nvSpPr>
          <p:cNvPr id="6" name="Slide Number Placeholder 5">
            <a:extLst>
              <a:ext uri="{FF2B5EF4-FFF2-40B4-BE49-F238E27FC236}">
                <a16:creationId xmlns:a16="http://schemas.microsoft.com/office/drawing/2014/main" id="{B71F8D01-65AC-4142-B408-57E68E4C01C4}"/>
              </a:ext>
              <a:ext uri="{C183D7F6-B498-43B3-948B-1728B52AA6E4}">
                <adec:decorative xmlns:adec="http://schemas.microsoft.com/office/drawing/2017/decorative" val="1"/>
              </a:ext>
            </a:extLst>
          </p:cNvPr>
          <p:cNvSpPr>
            <a:spLocks noGrp="1"/>
          </p:cNvSpPr>
          <p:nvPr>
            <p:ph type="sldNum" sz="quarter" idx="4"/>
          </p:nvPr>
        </p:nvSpPr>
        <p:spPr>
          <a:xfrm>
            <a:off x="478368" y="6165035"/>
            <a:ext cx="264145" cy="48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a:p>
        </p:txBody>
      </p:sp>
      <p:pic>
        <p:nvPicPr>
          <p:cNvPr id="10" name="Picture 9">
            <a:extLst>
              <a:ext uri="{FF2B5EF4-FFF2-40B4-BE49-F238E27FC236}">
                <a16:creationId xmlns:a16="http://schemas.microsoft.com/office/drawing/2014/main" id="{97F51F27-3798-444E-B250-2F53A2AD8414}"/>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a:xfrm>
            <a:off x="11473633" y="6165033"/>
            <a:ext cx="480000" cy="480000"/>
          </a:xfrm>
          <a:prstGeom prst="rect">
            <a:avLst/>
          </a:prstGeom>
        </p:spPr>
      </p:pic>
    </p:spTree>
    <p:extLst>
      <p:ext uri="{BB962C8B-B14F-4D97-AF65-F5344CB8AC3E}">
        <p14:creationId xmlns:p14="http://schemas.microsoft.com/office/powerpoint/2010/main" val="147354978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p15:clr>
            <a:srgbClr val="F26B43"/>
          </p15:clr>
        </p15:guide>
        <p15:guide id="2" pos="7379">
          <p15:clr>
            <a:srgbClr val="F26B43"/>
          </p15:clr>
        </p15:guide>
        <p15:guide id="3" orient="horz" pos="285">
          <p15:clr>
            <a:srgbClr val="F26B43"/>
          </p15:clr>
        </p15:guide>
        <p15:guide id="4" orient="horz" pos="4035">
          <p15:clr>
            <a:srgbClr val="F26B43"/>
          </p15:clr>
        </p15:guide>
        <p15:guide id="5" orient="horz" pos="373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7196694-0793-1D46-AAAF-030136BD6B04}"/>
              </a:ext>
              <a:ext uri="{C183D7F6-B498-43B3-948B-1728B52AA6E4}">
                <adec:decorative xmlns:adec="http://schemas.microsoft.com/office/drawing/2017/decorative" val="1"/>
              </a:ext>
            </a:extLst>
          </p:cNvPr>
          <p:cNvSpPr>
            <a:spLocks noGrp="1"/>
          </p:cNvSpPr>
          <p:nvPr>
            <p:ph type="ftr" sz="quarter" idx="3"/>
          </p:nvPr>
        </p:nvSpPr>
        <p:spPr>
          <a:xfrm>
            <a:off x="1104573" y="6165033"/>
            <a:ext cx="4855960" cy="480000"/>
          </a:xfrm>
          <a:prstGeom prst="rect">
            <a:avLst/>
          </a:prstGeom>
        </p:spPr>
        <p:txBody>
          <a:bodyPr vert="horz" lIns="0" tIns="0" rIns="0" bIns="0" rtlCol="0" anchor="ctr"/>
          <a:lstStyle>
            <a:lvl1pPr algn="l">
              <a:defRPr sz="1000" b="0" i="0">
                <a:solidFill>
                  <a:schemeClr val="tx1"/>
                </a:solidFill>
                <a:latin typeface="+mn-lt"/>
                <a:ea typeface="Roboto Light" panose="02000000000000000000" pitchFamily="2" charset="0"/>
              </a:defRPr>
            </a:lvl1pPr>
          </a:lstStyle>
          <a:p>
            <a:r>
              <a:rPr lang="en-GB"/>
              <a:t>Insert footer</a:t>
            </a:r>
            <a:endParaRPr lang="en-GB" dirty="0"/>
          </a:p>
        </p:txBody>
      </p:sp>
      <p:sp>
        <p:nvSpPr>
          <p:cNvPr id="6" name="Slide Number Placeholder 5">
            <a:extLst>
              <a:ext uri="{FF2B5EF4-FFF2-40B4-BE49-F238E27FC236}">
                <a16:creationId xmlns:a16="http://schemas.microsoft.com/office/drawing/2014/main" id="{B71F8D01-65AC-4142-B408-57E68E4C01C4}"/>
              </a:ext>
              <a:ext uri="{C183D7F6-B498-43B3-948B-1728B52AA6E4}">
                <adec:decorative xmlns:adec="http://schemas.microsoft.com/office/drawing/2017/decorative" val="1"/>
              </a:ext>
            </a:extLst>
          </p:cNvPr>
          <p:cNvSpPr>
            <a:spLocks noGrp="1"/>
          </p:cNvSpPr>
          <p:nvPr>
            <p:ph type="sldNum" sz="quarter" idx="4"/>
          </p:nvPr>
        </p:nvSpPr>
        <p:spPr>
          <a:xfrm>
            <a:off x="478368" y="6165035"/>
            <a:ext cx="264145" cy="480000"/>
          </a:xfrm>
          <a:prstGeom prst="rect">
            <a:avLst/>
          </a:prstGeom>
        </p:spPr>
        <p:txBody>
          <a:bodyPr vert="horz" lIns="0" tIns="0" rIns="0" bIns="0" rtlCol="0" anchor="ctr" anchorCtr="0"/>
          <a:lstStyle>
            <a:lvl1pPr algn="l">
              <a:defRPr sz="1000" b="0" i="0">
                <a:solidFill>
                  <a:schemeClr val="tx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1" name="Picture 10">
            <a:extLst>
              <a:ext uri="{FF2B5EF4-FFF2-40B4-BE49-F238E27FC236}">
                <a16:creationId xmlns:a16="http://schemas.microsoft.com/office/drawing/2014/main" id="{D39ECEFD-4A67-4290-8C22-5D11D251499D}"/>
              </a:ext>
              <a:ext uri="{C183D7F6-B498-43B3-948B-1728B52AA6E4}">
                <adec:decorative xmlns:adec="http://schemas.microsoft.com/office/drawing/2017/decorative" val="1"/>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1473633" y="6165033"/>
            <a:ext cx="480000" cy="480000"/>
          </a:xfrm>
          <a:prstGeom prst="rect">
            <a:avLst/>
          </a:prstGeom>
        </p:spPr>
      </p:pic>
    </p:spTree>
    <p:extLst>
      <p:ext uri="{BB962C8B-B14F-4D97-AF65-F5344CB8AC3E}">
        <p14:creationId xmlns:p14="http://schemas.microsoft.com/office/powerpoint/2010/main" val="2334269998"/>
      </p:ext>
    </p:extLst>
  </p:cSld>
  <p:clrMap bg1="lt1" tx1="dk1" bg2="lt2" tx2="dk2" accent1="accent1" accent2="accent2" accent3="accent3" accent4="accent4" accent5="accent5" accent6="accent6" hlink="hlink" folHlink="folHlink"/>
  <p:sldLayoutIdLst>
    <p:sldLayoutId id="2147483680" r:id="rId1"/>
    <p:sldLayoutId id="2147483649" r:id="rId2"/>
    <p:sldLayoutId id="2147483650" r:id="rId3"/>
    <p:sldLayoutId id="2147483651" r:id="rId4"/>
    <p:sldLayoutId id="2147483675" r:id="rId5"/>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userDrawn="1">
          <p15:clr>
            <a:srgbClr val="F26B43"/>
          </p15:clr>
        </p15:guide>
        <p15:guide id="2" pos="7379" userDrawn="1">
          <p15:clr>
            <a:srgbClr val="F26B43"/>
          </p15:clr>
        </p15:guide>
        <p15:guide id="3" orient="horz" pos="285" userDrawn="1">
          <p15:clr>
            <a:srgbClr val="F26B43"/>
          </p15:clr>
        </p15:guide>
        <p15:guide id="4" orient="horz" pos="4035" userDrawn="1">
          <p15:clr>
            <a:srgbClr val="F26B43"/>
          </p15:clr>
        </p15:guide>
        <p15:guide id="5" orient="horz" pos="373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5" name="Footer Placeholder 4">
            <a:extLst>
              <a:ext uri="{FF2B5EF4-FFF2-40B4-BE49-F238E27FC236}">
                <a16:creationId xmlns:a16="http://schemas.microsoft.com/office/drawing/2014/main" id="{87196694-0793-1D46-AAAF-030136BD6B04}"/>
              </a:ext>
              <a:ext uri="{C183D7F6-B498-43B3-948B-1728B52AA6E4}">
                <adec:decorative xmlns:adec="http://schemas.microsoft.com/office/drawing/2017/decorative" val="1"/>
              </a:ext>
            </a:extLst>
          </p:cNvPr>
          <p:cNvSpPr>
            <a:spLocks noGrp="1"/>
          </p:cNvSpPr>
          <p:nvPr>
            <p:ph type="ftr" sz="quarter" idx="3"/>
          </p:nvPr>
        </p:nvSpPr>
        <p:spPr>
          <a:xfrm>
            <a:off x="1104573" y="6165033"/>
            <a:ext cx="4855960" cy="48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r>
              <a:rPr lang="en-GB"/>
              <a:t>Insert footer</a:t>
            </a:r>
            <a:endParaRPr lang="en-GB" dirty="0"/>
          </a:p>
        </p:txBody>
      </p:sp>
      <p:sp>
        <p:nvSpPr>
          <p:cNvPr id="6" name="Slide Number Placeholder 5">
            <a:extLst>
              <a:ext uri="{FF2B5EF4-FFF2-40B4-BE49-F238E27FC236}">
                <a16:creationId xmlns:a16="http://schemas.microsoft.com/office/drawing/2014/main" id="{B71F8D01-65AC-4142-B408-57E68E4C01C4}"/>
              </a:ext>
              <a:ext uri="{C183D7F6-B498-43B3-948B-1728B52AA6E4}">
                <adec:decorative xmlns:adec="http://schemas.microsoft.com/office/drawing/2017/decorative" val="1"/>
              </a:ext>
            </a:extLst>
          </p:cNvPr>
          <p:cNvSpPr>
            <a:spLocks noGrp="1"/>
          </p:cNvSpPr>
          <p:nvPr>
            <p:ph type="sldNum" sz="quarter" idx="4"/>
          </p:nvPr>
        </p:nvSpPr>
        <p:spPr>
          <a:xfrm>
            <a:off x="478368" y="6165035"/>
            <a:ext cx="264145" cy="48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97F51F27-3798-444E-B250-2F53A2AD8414}"/>
              </a:ext>
              <a:ext uri="{C183D7F6-B498-43B3-948B-1728B52AA6E4}">
                <adec:decorative xmlns:adec="http://schemas.microsoft.com/office/drawing/2017/decorative" val="1"/>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473633" y="6165033"/>
            <a:ext cx="480000" cy="480000"/>
          </a:xfrm>
          <a:prstGeom prst="rect">
            <a:avLst/>
          </a:prstGeom>
        </p:spPr>
      </p:pic>
    </p:spTree>
    <p:extLst>
      <p:ext uri="{BB962C8B-B14F-4D97-AF65-F5344CB8AC3E}">
        <p14:creationId xmlns:p14="http://schemas.microsoft.com/office/powerpoint/2010/main" val="3019905254"/>
      </p:ext>
    </p:extLst>
  </p:cSld>
  <p:clrMap bg1="lt1" tx1="dk1" bg2="lt2" tx2="dk2" accent1="accent1" accent2="accent2" accent3="accent3" accent4="accent4" accent5="accent5" accent6="accent6" hlink="hlink" folHlink="folHlink"/>
  <p:sldLayoutIdLst>
    <p:sldLayoutId id="2147483681" r:id="rId1"/>
    <p:sldLayoutId id="2147483654" r:id="rId2"/>
    <p:sldLayoutId id="2147483676" r:id="rId3"/>
    <p:sldLayoutId id="2147483690" r:id="rId4"/>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userDrawn="1">
          <p15:clr>
            <a:srgbClr val="F26B43"/>
          </p15:clr>
        </p15:guide>
        <p15:guide id="2" pos="7379" userDrawn="1">
          <p15:clr>
            <a:srgbClr val="F26B43"/>
          </p15:clr>
        </p15:guide>
        <p15:guide id="3" orient="horz" pos="285" userDrawn="1">
          <p15:clr>
            <a:srgbClr val="F26B43"/>
          </p15:clr>
        </p15:guide>
        <p15:guide id="4" orient="horz" pos="4035" userDrawn="1">
          <p15:clr>
            <a:srgbClr val="F26B43"/>
          </p15:clr>
        </p15:guide>
        <p15:guide id="5" orient="horz" pos="3732"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Footer Placeholder 4">
            <a:extLst>
              <a:ext uri="{FF2B5EF4-FFF2-40B4-BE49-F238E27FC236}">
                <a16:creationId xmlns:a16="http://schemas.microsoft.com/office/drawing/2014/main" id="{2C3DE752-DA70-4A19-9AB8-AE44F462F80A}"/>
              </a:ext>
              <a:ext uri="{C183D7F6-B498-43B3-948B-1728B52AA6E4}">
                <adec:decorative xmlns:adec="http://schemas.microsoft.com/office/drawing/2017/decorative" val="1"/>
              </a:ext>
            </a:extLst>
          </p:cNvPr>
          <p:cNvSpPr>
            <a:spLocks noGrp="1"/>
          </p:cNvSpPr>
          <p:nvPr>
            <p:ph type="ftr" sz="quarter" idx="3"/>
          </p:nvPr>
        </p:nvSpPr>
        <p:spPr>
          <a:xfrm>
            <a:off x="1104573" y="6165033"/>
            <a:ext cx="4855960" cy="48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r>
              <a:rPr lang="en-GB"/>
              <a:t>Insert footer</a:t>
            </a:r>
            <a:endParaRPr lang="en-GB" dirty="0"/>
          </a:p>
        </p:txBody>
      </p:sp>
      <p:sp>
        <p:nvSpPr>
          <p:cNvPr id="8" name="Slide Number Placeholder 5">
            <a:extLst>
              <a:ext uri="{FF2B5EF4-FFF2-40B4-BE49-F238E27FC236}">
                <a16:creationId xmlns:a16="http://schemas.microsoft.com/office/drawing/2014/main" id="{B78059FF-A7D0-4A2E-A9BF-F03CA6FA84B8}"/>
              </a:ext>
              <a:ext uri="{C183D7F6-B498-43B3-948B-1728B52AA6E4}">
                <adec:decorative xmlns:adec="http://schemas.microsoft.com/office/drawing/2017/decorative" val="1"/>
              </a:ext>
            </a:extLst>
          </p:cNvPr>
          <p:cNvSpPr>
            <a:spLocks noGrp="1"/>
          </p:cNvSpPr>
          <p:nvPr>
            <p:ph type="sldNum" sz="quarter" idx="4"/>
          </p:nvPr>
        </p:nvSpPr>
        <p:spPr>
          <a:xfrm>
            <a:off x="478368" y="6165035"/>
            <a:ext cx="264145" cy="48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1C9D7517-DF94-49E7-B57E-2F2D4D40D4D7}"/>
              </a:ext>
              <a:ext uri="{C183D7F6-B498-43B3-948B-1728B52AA6E4}">
                <adec:decorative xmlns:adec="http://schemas.microsoft.com/office/drawing/2017/decorative" val="1"/>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473633" y="6165033"/>
            <a:ext cx="480000" cy="480000"/>
          </a:xfrm>
          <a:prstGeom prst="rect">
            <a:avLst/>
          </a:prstGeom>
        </p:spPr>
      </p:pic>
    </p:spTree>
    <p:extLst>
      <p:ext uri="{BB962C8B-B14F-4D97-AF65-F5344CB8AC3E}">
        <p14:creationId xmlns:p14="http://schemas.microsoft.com/office/powerpoint/2010/main" val="4292818260"/>
      </p:ext>
    </p:extLst>
  </p:cSld>
  <p:clrMap bg1="lt1" tx1="dk1" bg2="lt2" tx2="dk2" accent1="accent1" accent2="accent2" accent3="accent3" accent4="accent4" accent5="accent5" accent6="accent6" hlink="hlink" folHlink="folHlink"/>
  <p:sldLayoutIdLst>
    <p:sldLayoutId id="2147483682" r:id="rId1"/>
    <p:sldLayoutId id="2147483664" r:id="rId2"/>
    <p:sldLayoutId id="2147483677" r:id="rId3"/>
    <p:sldLayoutId id="2147483691" r:id="rId4"/>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userDrawn="1">
          <p15:clr>
            <a:srgbClr val="F26B43"/>
          </p15:clr>
        </p15:guide>
        <p15:guide id="2" pos="7379" userDrawn="1">
          <p15:clr>
            <a:srgbClr val="F26B43"/>
          </p15:clr>
        </p15:guide>
        <p15:guide id="3" orient="horz" pos="285" userDrawn="1">
          <p15:clr>
            <a:srgbClr val="F26B43"/>
          </p15:clr>
        </p15:guide>
        <p15:guide id="4" orient="horz" pos="4035" userDrawn="1">
          <p15:clr>
            <a:srgbClr val="F26B43"/>
          </p15:clr>
        </p15:guide>
        <p15:guide id="5" orient="horz" pos="3732"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Footer Placeholder 4">
            <a:extLst>
              <a:ext uri="{FF2B5EF4-FFF2-40B4-BE49-F238E27FC236}">
                <a16:creationId xmlns:a16="http://schemas.microsoft.com/office/drawing/2014/main" id="{2C3DE752-DA70-4A19-9AB8-AE44F462F80A}"/>
              </a:ext>
              <a:ext uri="{C183D7F6-B498-43B3-948B-1728B52AA6E4}">
                <adec:decorative xmlns:adec="http://schemas.microsoft.com/office/drawing/2017/decorative" val="1"/>
              </a:ext>
            </a:extLst>
          </p:cNvPr>
          <p:cNvSpPr>
            <a:spLocks noGrp="1"/>
          </p:cNvSpPr>
          <p:nvPr>
            <p:ph type="ftr" sz="quarter" idx="3"/>
          </p:nvPr>
        </p:nvSpPr>
        <p:spPr>
          <a:xfrm>
            <a:off x="1104573" y="6165033"/>
            <a:ext cx="4855960" cy="48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r>
              <a:rPr lang="en-GB"/>
              <a:t>Insert footer</a:t>
            </a:r>
            <a:endParaRPr lang="en-GB" dirty="0"/>
          </a:p>
        </p:txBody>
      </p:sp>
      <p:sp>
        <p:nvSpPr>
          <p:cNvPr id="8" name="Slide Number Placeholder 5">
            <a:extLst>
              <a:ext uri="{FF2B5EF4-FFF2-40B4-BE49-F238E27FC236}">
                <a16:creationId xmlns:a16="http://schemas.microsoft.com/office/drawing/2014/main" id="{B78059FF-A7D0-4A2E-A9BF-F03CA6FA84B8}"/>
              </a:ext>
              <a:ext uri="{C183D7F6-B498-43B3-948B-1728B52AA6E4}">
                <adec:decorative xmlns:adec="http://schemas.microsoft.com/office/drawing/2017/decorative" val="1"/>
              </a:ext>
            </a:extLst>
          </p:cNvPr>
          <p:cNvSpPr>
            <a:spLocks noGrp="1"/>
          </p:cNvSpPr>
          <p:nvPr>
            <p:ph type="sldNum" sz="quarter" idx="4"/>
          </p:nvPr>
        </p:nvSpPr>
        <p:spPr>
          <a:xfrm>
            <a:off x="478368" y="6165035"/>
            <a:ext cx="264145" cy="48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101E702B-CEDF-440D-AE34-A9C3CC1DC4AE}"/>
              </a:ext>
              <a:ext uri="{C183D7F6-B498-43B3-948B-1728B52AA6E4}">
                <adec:decorative xmlns:adec="http://schemas.microsoft.com/office/drawing/2017/decorative" val="1"/>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473633" y="6165033"/>
            <a:ext cx="480000" cy="480000"/>
          </a:xfrm>
          <a:prstGeom prst="rect">
            <a:avLst/>
          </a:prstGeom>
        </p:spPr>
      </p:pic>
    </p:spTree>
    <p:extLst>
      <p:ext uri="{BB962C8B-B14F-4D97-AF65-F5344CB8AC3E}">
        <p14:creationId xmlns:p14="http://schemas.microsoft.com/office/powerpoint/2010/main" val="319148886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userDrawn="1">
          <p15:clr>
            <a:srgbClr val="F26B43"/>
          </p15:clr>
        </p15:guide>
        <p15:guide id="2" pos="7379" userDrawn="1">
          <p15:clr>
            <a:srgbClr val="F26B43"/>
          </p15:clr>
        </p15:guide>
        <p15:guide id="3" orient="horz" pos="285" userDrawn="1">
          <p15:clr>
            <a:srgbClr val="F26B43"/>
          </p15:clr>
        </p15:guide>
        <p15:guide id="4" orient="horz" pos="4035" userDrawn="1">
          <p15:clr>
            <a:srgbClr val="F26B43"/>
          </p15:clr>
        </p15:guide>
        <p15:guide id="5" orient="horz" pos="3732"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a:extLst>
              <a:ext uri="{FF2B5EF4-FFF2-40B4-BE49-F238E27FC236}">
                <a16:creationId xmlns:a16="http://schemas.microsoft.com/office/drawing/2014/main" id="{C3A427CD-10DF-40F8-B66D-2742A4BE1D00}"/>
              </a:ext>
              <a:ext uri="{C183D7F6-B498-43B3-948B-1728B52AA6E4}">
                <adec:decorative xmlns:adec="http://schemas.microsoft.com/office/drawing/2017/decorative" val="1"/>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473633" y="6165033"/>
            <a:ext cx="480000" cy="480000"/>
          </a:xfrm>
          <a:prstGeom prst="rect">
            <a:avLst/>
          </a:prstGeom>
        </p:spPr>
      </p:pic>
      <p:sp>
        <p:nvSpPr>
          <p:cNvPr id="7" name="Footer Placeholder 4">
            <a:extLst>
              <a:ext uri="{FF2B5EF4-FFF2-40B4-BE49-F238E27FC236}">
                <a16:creationId xmlns:a16="http://schemas.microsoft.com/office/drawing/2014/main" id="{2C3DE752-DA70-4A19-9AB8-AE44F462F80A}"/>
              </a:ext>
              <a:ext uri="{C183D7F6-B498-43B3-948B-1728B52AA6E4}">
                <adec:decorative xmlns:adec="http://schemas.microsoft.com/office/drawing/2017/decorative" val="1"/>
              </a:ext>
            </a:extLst>
          </p:cNvPr>
          <p:cNvSpPr>
            <a:spLocks noGrp="1"/>
          </p:cNvSpPr>
          <p:nvPr>
            <p:ph type="ftr" sz="quarter" idx="3"/>
          </p:nvPr>
        </p:nvSpPr>
        <p:spPr>
          <a:xfrm>
            <a:off x="1104573" y="6165033"/>
            <a:ext cx="4855960" cy="48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r>
              <a:rPr lang="en-GB"/>
              <a:t>Insert footer</a:t>
            </a:r>
            <a:endParaRPr lang="en-GB" dirty="0"/>
          </a:p>
        </p:txBody>
      </p:sp>
      <p:sp>
        <p:nvSpPr>
          <p:cNvPr id="8" name="Slide Number Placeholder 5">
            <a:extLst>
              <a:ext uri="{FF2B5EF4-FFF2-40B4-BE49-F238E27FC236}">
                <a16:creationId xmlns:a16="http://schemas.microsoft.com/office/drawing/2014/main" id="{B78059FF-A7D0-4A2E-A9BF-F03CA6FA84B8}"/>
              </a:ext>
              <a:ext uri="{C183D7F6-B498-43B3-948B-1728B52AA6E4}">
                <adec:decorative xmlns:adec="http://schemas.microsoft.com/office/drawing/2017/decorative" val="1"/>
              </a:ext>
            </a:extLst>
          </p:cNvPr>
          <p:cNvSpPr>
            <a:spLocks noGrp="1"/>
          </p:cNvSpPr>
          <p:nvPr>
            <p:ph type="sldNum" sz="quarter" idx="4"/>
          </p:nvPr>
        </p:nvSpPr>
        <p:spPr>
          <a:xfrm>
            <a:off x="478368" y="6165035"/>
            <a:ext cx="264145" cy="48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spTree>
    <p:extLst>
      <p:ext uri="{BB962C8B-B14F-4D97-AF65-F5344CB8AC3E}">
        <p14:creationId xmlns:p14="http://schemas.microsoft.com/office/powerpoint/2010/main" val="210470728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userDrawn="1">
          <p15:clr>
            <a:srgbClr val="F26B43"/>
          </p15:clr>
        </p15:guide>
        <p15:guide id="2" pos="7379" userDrawn="1">
          <p15:clr>
            <a:srgbClr val="F26B43"/>
          </p15:clr>
        </p15:guide>
        <p15:guide id="3" orient="horz" pos="285" userDrawn="1">
          <p15:clr>
            <a:srgbClr val="F26B43"/>
          </p15:clr>
        </p15:guide>
        <p15:guide id="4" orient="horz" pos="4035" userDrawn="1">
          <p15:clr>
            <a:srgbClr val="F26B43"/>
          </p15:clr>
        </p15:guide>
        <p15:guide id="5" orient="horz" pos="3732"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5" name="Footer Placeholder 4">
            <a:extLst>
              <a:ext uri="{FF2B5EF4-FFF2-40B4-BE49-F238E27FC236}">
                <a16:creationId xmlns:a16="http://schemas.microsoft.com/office/drawing/2014/main" id="{87196694-0793-1D46-AAAF-030136BD6B04}"/>
              </a:ext>
              <a:ext uri="{C183D7F6-B498-43B3-948B-1728B52AA6E4}">
                <adec:decorative xmlns:adec="http://schemas.microsoft.com/office/drawing/2017/decorative" val="1"/>
              </a:ext>
            </a:extLst>
          </p:cNvPr>
          <p:cNvSpPr>
            <a:spLocks noGrp="1"/>
          </p:cNvSpPr>
          <p:nvPr>
            <p:ph type="ftr" sz="quarter" idx="3"/>
          </p:nvPr>
        </p:nvSpPr>
        <p:spPr>
          <a:xfrm>
            <a:off x="1104573" y="6165033"/>
            <a:ext cx="4855960" cy="480000"/>
          </a:xfrm>
          <a:prstGeom prst="rect">
            <a:avLst/>
          </a:prstGeom>
        </p:spPr>
        <p:txBody>
          <a:bodyPr vert="horz" lIns="0" tIns="0" rIns="0" bIns="0" rtlCol="0" anchor="ctr"/>
          <a:lstStyle>
            <a:lvl1pPr algn="l">
              <a:defRPr sz="1000" b="0" i="0">
                <a:solidFill>
                  <a:schemeClr val="tx1"/>
                </a:solidFill>
                <a:latin typeface="+mn-lt"/>
                <a:ea typeface="Roboto Light" panose="02000000000000000000" pitchFamily="2" charset="0"/>
              </a:defRPr>
            </a:lvl1pPr>
          </a:lstStyle>
          <a:p>
            <a:r>
              <a:rPr lang="en-GB"/>
              <a:t>Insert footer</a:t>
            </a:r>
            <a:endParaRPr lang="en-GB" dirty="0"/>
          </a:p>
        </p:txBody>
      </p:sp>
      <p:sp>
        <p:nvSpPr>
          <p:cNvPr id="6" name="Slide Number Placeholder 5">
            <a:extLst>
              <a:ext uri="{FF2B5EF4-FFF2-40B4-BE49-F238E27FC236}">
                <a16:creationId xmlns:a16="http://schemas.microsoft.com/office/drawing/2014/main" id="{B71F8D01-65AC-4142-B408-57E68E4C01C4}"/>
              </a:ext>
              <a:ext uri="{C183D7F6-B498-43B3-948B-1728B52AA6E4}">
                <adec:decorative xmlns:adec="http://schemas.microsoft.com/office/drawing/2017/decorative" val="1"/>
              </a:ext>
            </a:extLst>
          </p:cNvPr>
          <p:cNvSpPr>
            <a:spLocks noGrp="1"/>
          </p:cNvSpPr>
          <p:nvPr>
            <p:ph type="sldNum" sz="quarter" idx="4"/>
          </p:nvPr>
        </p:nvSpPr>
        <p:spPr>
          <a:xfrm>
            <a:off x="478368" y="6165035"/>
            <a:ext cx="264145" cy="480000"/>
          </a:xfrm>
          <a:prstGeom prst="rect">
            <a:avLst/>
          </a:prstGeom>
        </p:spPr>
        <p:txBody>
          <a:bodyPr vert="horz" lIns="0" tIns="0" rIns="0" bIns="0" rtlCol="0" anchor="ctr" anchorCtr="0"/>
          <a:lstStyle>
            <a:lvl1pPr algn="l">
              <a:defRPr sz="1000" b="0" i="0">
                <a:solidFill>
                  <a:schemeClr val="tx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8" name="Picture 7">
            <a:extLst>
              <a:ext uri="{FF2B5EF4-FFF2-40B4-BE49-F238E27FC236}">
                <a16:creationId xmlns:a16="http://schemas.microsoft.com/office/drawing/2014/main" id="{067CC3DB-7876-44F5-93EB-E85646264B07}"/>
              </a:ext>
              <a:ext uri="{C183D7F6-B498-43B3-948B-1728B52AA6E4}">
                <adec:decorative xmlns:adec="http://schemas.microsoft.com/office/drawing/2017/decorative" val="1"/>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473633" y="6165033"/>
            <a:ext cx="480000" cy="480000"/>
          </a:xfrm>
          <a:prstGeom prst="rect">
            <a:avLst/>
          </a:prstGeom>
        </p:spPr>
      </p:pic>
    </p:spTree>
    <p:extLst>
      <p:ext uri="{BB962C8B-B14F-4D97-AF65-F5344CB8AC3E}">
        <p14:creationId xmlns:p14="http://schemas.microsoft.com/office/powerpoint/2010/main" val="3910082721"/>
      </p:ext>
    </p:extLst>
  </p:cSld>
  <p:clrMap bg1="lt1" tx1="dk1" bg2="lt2" tx2="dk2" accent1="accent1" accent2="accent2" accent3="accent3" accent4="accent4" accent5="accent5" accent6="accent6" hlink="hlink" folHlink="folHlink"/>
  <p:sldLayoutIdLst>
    <p:sldLayoutId id="2147483683" r:id="rId1"/>
    <p:sldLayoutId id="2147483667" r:id="rId2"/>
    <p:sldLayoutId id="2147483678" r:id="rId3"/>
    <p:sldLayoutId id="2147483692" r:id="rId4"/>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p15:clr>
            <a:srgbClr val="F26B43"/>
          </p15:clr>
        </p15:guide>
        <p15:guide id="2" pos="7379">
          <p15:clr>
            <a:srgbClr val="F26B43"/>
          </p15:clr>
        </p15:guide>
        <p15:guide id="3" orient="horz" pos="285">
          <p15:clr>
            <a:srgbClr val="F26B43"/>
          </p15:clr>
        </p15:guide>
        <p15:guide id="4" orient="horz" pos="4035">
          <p15:clr>
            <a:srgbClr val="F26B43"/>
          </p15:clr>
        </p15:guide>
        <p15:guide id="5" orient="horz" pos="3732">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206CEEA-5652-A8F7-D4BC-145543F048A2}"/>
              </a:ext>
            </a:extLst>
          </p:cNvPr>
          <p:cNvPicPr>
            <a:picLocks noChangeAspect="1"/>
          </p:cNvPicPr>
          <p:nvPr userDrawn="1"/>
        </p:nvPicPr>
        <p:blipFill>
          <a:blip r:embed="rId6">
            <a:alphaModFix amt="39000"/>
          </a:blip>
          <a:stretch>
            <a:fillRect/>
          </a:stretch>
        </p:blipFill>
        <p:spPr>
          <a:xfrm>
            <a:off x="794" y="1"/>
            <a:ext cx="12191206" cy="6858447"/>
          </a:xfrm>
          <a:prstGeom prst="rect">
            <a:avLst/>
          </a:prstGeom>
        </p:spPr>
      </p:pic>
      <p:sp>
        <p:nvSpPr>
          <p:cNvPr id="5" name="Footer Placeholder 4">
            <a:extLst>
              <a:ext uri="{FF2B5EF4-FFF2-40B4-BE49-F238E27FC236}">
                <a16:creationId xmlns:a16="http://schemas.microsoft.com/office/drawing/2014/main" id="{87196694-0793-1D46-AAAF-030136BD6B04}"/>
              </a:ext>
              <a:ext uri="{C183D7F6-B498-43B3-948B-1728B52AA6E4}">
                <adec:decorative xmlns:adec="http://schemas.microsoft.com/office/drawing/2017/decorative" val="1"/>
              </a:ext>
            </a:extLst>
          </p:cNvPr>
          <p:cNvSpPr>
            <a:spLocks noGrp="1"/>
          </p:cNvSpPr>
          <p:nvPr>
            <p:ph type="ftr" sz="quarter" idx="3"/>
          </p:nvPr>
        </p:nvSpPr>
        <p:spPr>
          <a:xfrm>
            <a:off x="1104573" y="6203619"/>
            <a:ext cx="4855960" cy="480000"/>
          </a:xfrm>
          <a:prstGeom prst="rect">
            <a:avLst/>
          </a:prstGeom>
        </p:spPr>
        <p:txBody>
          <a:bodyPr vert="horz" lIns="0" tIns="0" rIns="0" bIns="0" rtlCol="0" anchor="ctr"/>
          <a:lstStyle>
            <a:lvl1pPr algn="l">
              <a:defRPr sz="1000" b="0" i="0">
                <a:solidFill>
                  <a:schemeClr val="bg1"/>
                </a:solidFill>
                <a:latin typeface="+mn-lt"/>
                <a:ea typeface="Roboto Light" panose="02000000000000000000" pitchFamily="2" charset="0"/>
              </a:defRPr>
            </a:lvl1pPr>
          </a:lstStyle>
          <a:p>
            <a:endParaRPr lang="en-GB" dirty="0"/>
          </a:p>
        </p:txBody>
      </p:sp>
      <p:sp>
        <p:nvSpPr>
          <p:cNvPr id="6" name="Slide Number Placeholder 5">
            <a:extLst>
              <a:ext uri="{FF2B5EF4-FFF2-40B4-BE49-F238E27FC236}">
                <a16:creationId xmlns:a16="http://schemas.microsoft.com/office/drawing/2014/main" id="{B71F8D01-65AC-4142-B408-57E68E4C01C4}"/>
              </a:ext>
              <a:ext uri="{C183D7F6-B498-43B3-948B-1728B52AA6E4}">
                <adec:decorative xmlns:adec="http://schemas.microsoft.com/office/drawing/2017/decorative" val="1"/>
              </a:ext>
            </a:extLst>
          </p:cNvPr>
          <p:cNvSpPr>
            <a:spLocks noGrp="1"/>
          </p:cNvSpPr>
          <p:nvPr>
            <p:ph type="sldNum" sz="quarter" idx="4"/>
          </p:nvPr>
        </p:nvSpPr>
        <p:spPr>
          <a:xfrm>
            <a:off x="478367" y="6203621"/>
            <a:ext cx="264146" cy="480000"/>
          </a:xfrm>
          <a:prstGeom prst="rect">
            <a:avLst/>
          </a:prstGeom>
        </p:spPr>
        <p:txBody>
          <a:bodyPr vert="horz" lIns="0" tIns="0" rIns="0" bIns="0" rtlCol="0" anchor="ctr" anchorCtr="0"/>
          <a:lstStyle>
            <a:lvl1pPr algn="l">
              <a:defRPr sz="10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97F51F27-3798-444E-B250-2F53A2AD8414}"/>
              </a:ext>
              <a:ext uri="{C183D7F6-B498-43B3-948B-1728B52AA6E4}">
                <adec:decorative xmlns:adec="http://schemas.microsoft.com/office/drawing/2017/decorative" val="1"/>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1473634" y="6165033"/>
            <a:ext cx="480000" cy="480000"/>
          </a:xfrm>
          <a:prstGeom prst="rect">
            <a:avLst/>
          </a:prstGeom>
        </p:spPr>
      </p:pic>
    </p:spTree>
    <p:extLst>
      <p:ext uri="{BB962C8B-B14F-4D97-AF65-F5344CB8AC3E}">
        <p14:creationId xmlns:p14="http://schemas.microsoft.com/office/powerpoint/2010/main" val="428607582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Lst>
  <p:hf hdr="0" dt="0"/>
  <p:txStyles>
    <p:titleStyle>
      <a:lvl1pPr algn="l" defTabSz="91428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1" indent="-228571"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4" indent="-228571"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7" indent="-228571"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1"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43" indent="-228571"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286" indent="-228571"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429" indent="-228571"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571" indent="-228571"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714" indent="-228571"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1" algn="l" defTabSz="914286" rtl="0" eaLnBrk="1" latinLnBrk="0" hangingPunct="1">
        <a:defRPr sz="1800" kern="1200">
          <a:solidFill>
            <a:schemeClr val="tx1"/>
          </a:solidFill>
          <a:latin typeface="+mn-lt"/>
          <a:ea typeface="+mn-ea"/>
          <a:cs typeface="+mn-cs"/>
        </a:defRPr>
      </a:lvl5pPr>
      <a:lvl6pPr marL="2285714"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p15:clr>
            <a:srgbClr val="F26B43"/>
          </p15:clr>
        </p15:guide>
        <p15:guide id="2" pos="7380">
          <p15:clr>
            <a:srgbClr val="F26B43"/>
          </p15:clr>
        </p15:guide>
        <p15:guide id="3" orient="horz" pos="285">
          <p15:clr>
            <a:srgbClr val="F26B43"/>
          </p15:clr>
        </p15:guide>
        <p15:guide id="4" orient="horz" pos="4088">
          <p15:clr>
            <a:srgbClr val="F26B43"/>
          </p15:clr>
        </p15:guide>
        <p15:guide id="5" orient="horz" pos="3732">
          <p15:clr>
            <a:srgbClr val="F26B43"/>
          </p15:clr>
        </p15:guide>
        <p15:guide id="6" pos="3840">
          <p15:clr>
            <a:srgbClr val="F26B43"/>
          </p15:clr>
        </p15:guide>
        <p15:guide id="7" orient="horz" pos="256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A7B4C5-F32B-C2B2-3F2E-70CC81119E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C810435-3B27-8BEE-5F86-41DA7528AD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908B8E-9354-DF6C-B264-1F7E1002AA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1506624-B1D6-44AF-A22F-11A5D5C6DC74}" type="datetimeFigureOut">
              <a:rPr lang="en-GB" smtClean="0"/>
              <a:t>28/03/2025</a:t>
            </a:fld>
            <a:endParaRPr lang="en-GB"/>
          </a:p>
        </p:txBody>
      </p:sp>
      <p:sp>
        <p:nvSpPr>
          <p:cNvPr id="5" name="Footer Placeholder 4">
            <a:extLst>
              <a:ext uri="{FF2B5EF4-FFF2-40B4-BE49-F238E27FC236}">
                <a16:creationId xmlns:a16="http://schemas.microsoft.com/office/drawing/2014/main" id="{4AB468C6-F782-0187-2683-702CDCFA5F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FC0880-1B66-AD65-DC29-CAE120D073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DC94CA6-5B4B-4FD3-916A-0731DE8E133B}" type="slidenum">
              <a:rPr lang="en-GB" smtClean="0"/>
              <a:t>‹#›</a:t>
            </a:fld>
            <a:endParaRPr lang="en-GB"/>
          </a:p>
        </p:txBody>
      </p:sp>
    </p:spTree>
    <p:extLst>
      <p:ext uri="{BB962C8B-B14F-4D97-AF65-F5344CB8AC3E}">
        <p14:creationId xmlns:p14="http://schemas.microsoft.com/office/powerpoint/2010/main" val="60326725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2.jpeg"/><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3.jpeg"/><Relationship Id="rId7"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n AI generated colourful abstract image of a person in front of a different padlocks">
            <a:extLst>
              <a:ext uri="{FF2B5EF4-FFF2-40B4-BE49-F238E27FC236}">
                <a16:creationId xmlns:a16="http://schemas.microsoft.com/office/drawing/2014/main" id="{7AFCDED8-0D90-61B3-8E40-C9E73DC5C6B3}"/>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
        <p:nvSpPr>
          <p:cNvPr id="5" name="TextBox 4">
            <a:extLst>
              <a:ext uri="{FF2B5EF4-FFF2-40B4-BE49-F238E27FC236}">
                <a16:creationId xmlns:a16="http://schemas.microsoft.com/office/drawing/2014/main" id="{6BE97B1D-B610-931A-7944-66A514914397}"/>
              </a:ext>
            </a:extLst>
          </p:cNvPr>
          <p:cNvSpPr txBox="1"/>
          <p:nvPr/>
        </p:nvSpPr>
        <p:spPr>
          <a:xfrm>
            <a:off x="6651010" y="6128576"/>
            <a:ext cx="5427259" cy="646331"/>
          </a:xfrm>
          <a:prstGeom prst="rect">
            <a:avLst/>
          </a:prstGeom>
          <a:solidFill>
            <a:srgbClr val="3E2B56">
              <a:alpha val="50000"/>
            </a:srgbClr>
          </a:solidFill>
        </p:spPr>
        <p:txBody>
          <a:bodyPr wrap="square">
            <a:spAutoFit/>
          </a:bodyPr>
          <a:lstStyle/>
          <a:p>
            <a:r>
              <a:rPr lang="en-GB" dirty="0">
                <a:solidFill>
                  <a:schemeClr val="bg1"/>
                </a:solidFill>
              </a:rPr>
              <a:t>Dr John Chapman</a:t>
            </a:r>
            <a:br>
              <a:rPr lang="en-GB" dirty="0">
                <a:solidFill>
                  <a:schemeClr val="bg1"/>
                </a:solidFill>
              </a:rPr>
            </a:br>
            <a:r>
              <a:rPr lang="en-GB" dirty="0">
                <a:solidFill>
                  <a:schemeClr val="bg1"/>
                </a:solidFill>
              </a:rPr>
              <a:t>Director information security, policy and governance</a:t>
            </a:r>
          </a:p>
        </p:txBody>
      </p:sp>
      <p:pic>
        <p:nvPicPr>
          <p:cNvPr id="10" name="Picture 9" descr="Jisc logo (Orange square with Jisc in white letters)">
            <a:extLst>
              <a:ext uri="{FF2B5EF4-FFF2-40B4-BE49-F238E27FC236}">
                <a16:creationId xmlns:a16="http://schemas.microsoft.com/office/drawing/2014/main" id="{D1E9A457-D065-AE7A-1CC5-DA98EB070C09}"/>
              </a:ext>
            </a:extLst>
          </p:cNvPr>
          <p:cNvPicPr>
            <a:picLocks noChangeAspect="1"/>
          </p:cNvPicPr>
          <p:nvPr/>
        </p:nvPicPr>
        <p:blipFill>
          <a:blip r:embed="rId4"/>
          <a:stretch>
            <a:fillRect/>
          </a:stretch>
        </p:blipFill>
        <p:spPr>
          <a:xfrm>
            <a:off x="11120293" y="83093"/>
            <a:ext cx="997001" cy="977950"/>
          </a:xfrm>
          <a:prstGeom prst="rect">
            <a:avLst/>
          </a:prstGeom>
        </p:spPr>
      </p:pic>
      <p:sp>
        <p:nvSpPr>
          <p:cNvPr id="2" name="Title 1">
            <a:extLst>
              <a:ext uri="{FF2B5EF4-FFF2-40B4-BE49-F238E27FC236}">
                <a16:creationId xmlns:a16="http://schemas.microsoft.com/office/drawing/2014/main" id="{7545F99F-E543-4384-6948-C7525E7CD2FC}"/>
              </a:ext>
            </a:extLst>
          </p:cNvPr>
          <p:cNvSpPr txBox="1">
            <a:spLocks noGrp="1"/>
          </p:cNvSpPr>
          <p:nvPr>
            <p:ph type="title" idx="4294967295"/>
          </p:nvPr>
        </p:nvSpPr>
        <p:spPr>
          <a:xfrm>
            <a:off x="113731" y="6197850"/>
            <a:ext cx="5646420" cy="400110"/>
          </a:xfrm>
          <a:prstGeom prst="rect">
            <a:avLst/>
          </a:prstGeom>
          <a:solidFill>
            <a:srgbClr val="3E2B56">
              <a:alpha val="50000"/>
            </a:srgbClr>
          </a:solid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2000" dirty="0">
                <a:solidFill>
                  <a:schemeClr val="bg1"/>
                </a:solidFill>
                <a:latin typeface="+mn-lt"/>
                <a:ea typeface="+mn-ea"/>
                <a:cs typeface="+mn-cs"/>
              </a:rPr>
              <a:t>Challenges to implementing </a:t>
            </a:r>
            <a:r>
              <a:rPr kumimoji="0" lang="en-GB" sz="2000" b="0" i="0" u="none" strike="noStrike" kern="1200" cap="none" spc="0" normalizeH="0" baseline="0" noProof="0" dirty="0">
                <a:ln>
                  <a:noFill/>
                </a:ln>
                <a:solidFill>
                  <a:schemeClr val="bg1"/>
                </a:solidFill>
                <a:effectLst/>
                <a:uLnTx/>
                <a:uFillTx/>
                <a:latin typeface="+mn-lt"/>
                <a:ea typeface="+mn-ea"/>
                <a:cs typeface="+mn-cs"/>
              </a:rPr>
              <a:t>an ISMS at Jisc</a:t>
            </a:r>
          </a:p>
        </p:txBody>
      </p:sp>
    </p:spTree>
    <p:extLst>
      <p:ext uri="{BB962C8B-B14F-4D97-AF65-F5344CB8AC3E}">
        <p14:creationId xmlns:p14="http://schemas.microsoft.com/office/powerpoint/2010/main" val="744799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B30D7FF-F644-4A5F-DDD2-71CF9A825FD0}"/>
              </a:ext>
              <a:ext uri="{C183D7F6-B498-43B3-948B-1728B52AA6E4}">
                <adec:decorative xmlns:adec="http://schemas.microsoft.com/office/drawing/2017/decorative" val="0"/>
              </a:ext>
            </a:extLst>
          </p:cNvPr>
          <p:cNvSpPr>
            <a:spLocks noGrp="1"/>
          </p:cNvSpPr>
          <p:nvPr>
            <p:ph type="title"/>
          </p:nvPr>
        </p:nvSpPr>
        <p:spPr>
          <a:xfrm>
            <a:off x="478366" y="452967"/>
            <a:ext cx="8691036" cy="455429"/>
          </a:xfrm>
        </p:spPr>
        <p:txBody>
          <a:bodyPr/>
          <a:lstStyle/>
          <a:p>
            <a:r>
              <a:rPr lang="en-US" dirty="0"/>
              <a:t>About Jisc</a:t>
            </a:r>
          </a:p>
        </p:txBody>
      </p:sp>
      <p:pic>
        <p:nvPicPr>
          <p:cNvPr id="13" name="Picture 12" descr="We provide the Janet Network - the UK's national research and education network (NREN)&#10;It is used by18 million people&#10;It has built in, world class cybersecurity protection, utilising sector specific intelligence&#10;Help the sector save time and money&#10;Through our sector wide deals and shared services alon ewe save the sector around: £220.2m (2020-2021)&#10;We provide trusted expert advice and practical assistance&#10;• Providing insight, guidance and leadership&#10;• Delivering training and events&#10;• Building communities&#10;We provide critical services in Cloud, &#10;Connectivity and cybersecurity, &#10;Content and discovery, Data analytics&#10;Verification services, Student experience">
            <a:extLst>
              <a:ext uri="{FF2B5EF4-FFF2-40B4-BE49-F238E27FC236}">
                <a16:creationId xmlns:a16="http://schemas.microsoft.com/office/drawing/2014/main" id="{892E22D5-A835-1EC9-E648-C8D4BA7200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90030" y="-69639"/>
            <a:ext cx="6910317" cy="6927639"/>
          </a:xfrm>
          <a:prstGeom prst="rect">
            <a:avLst/>
          </a:prstGeom>
          <a:noFill/>
        </p:spPr>
      </p:pic>
      <p:pic>
        <p:nvPicPr>
          <p:cNvPr id="23" name="Picture 22">
            <a:extLst>
              <a:ext uri="{FF2B5EF4-FFF2-40B4-BE49-F238E27FC236}">
                <a16:creationId xmlns:a16="http://schemas.microsoft.com/office/drawing/2014/main" id="{C6F2B478-789E-4D99-AF2C-7AACADB2912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573" y="1431002"/>
            <a:ext cx="4047699" cy="4047699"/>
          </a:xfrm>
          <a:prstGeom prst="rect">
            <a:avLst/>
          </a:prstGeom>
        </p:spPr>
      </p:pic>
      <p:sp>
        <p:nvSpPr>
          <p:cNvPr id="24" name="Slide Number Placeholder 5">
            <a:extLst>
              <a:ext uri="{FF2B5EF4-FFF2-40B4-BE49-F238E27FC236}">
                <a16:creationId xmlns:a16="http://schemas.microsoft.com/office/drawing/2014/main" id="{5C3A5706-2738-10DC-E80F-D33F00169D41}"/>
              </a:ext>
            </a:extLst>
          </p:cNvPr>
          <p:cNvSpPr>
            <a:spLocks noGrp="1"/>
          </p:cNvSpPr>
          <p:nvPr>
            <p:ph type="sldNum" sz="quarter" idx="12"/>
          </p:nvPr>
        </p:nvSpPr>
        <p:spPr>
          <a:xfrm>
            <a:off x="478368" y="6165035"/>
            <a:ext cx="264145" cy="480000"/>
          </a:xfrm>
        </p:spPr>
        <p:txBody>
          <a:bodyPr/>
          <a:lstStyle/>
          <a:p>
            <a:pPr marL="0" marR="0" lvl="0" indent="0" algn="l" defTabSz="914377" rtl="0" eaLnBrk="1" fontAlgn="auto" latinLnBrk="0" hangingPunct="1">
              <a:lnSpc>
                <a:spcPct val="100000"/>
              </a:lnSpc>
              <a:spcBef>
                <a:spcPts val="0"/>
              </a:spcBef>
              <a:spcAft>
                <a:spcPts val="600"/>
              </a:spcAft>
              <a:buClrTx/>
              <a:buSzTx/>
              <a:buFontTx/>
              <a:buNone/>
              <a:tabLst/>
              <a:defRPr/>
            </a:pPr>
            <a:fld id="{0BD7AF65-ABD8-9745-9161-1D3466EAFE0E}" type="slidenum">
              <a:rPr kumimoji="0" lang="en-GB" sz="1000" b="0" i="0" u="none" strike="noStrike" kern="1200" cap="none" spc="0" normalizeH="0" baseline="0" noProof="0" smtClean="0">
                <a:ln>
                  <a:noFill/>
                </a:ln>
                <a:solidFill>
                  <a:srgbClr val="000000"/>
                </a:solidFill>
                <a:effectLst/>
                <a:uLnTx/>
                <a:uFillTx/>
                <a:latin typeface="Arial" panose="020B0604020202020204"/>
                <a:ea typeface="Roboto Light" panose="02000000000000000000" pitchFamily="2" charset="0"/>
                <a:cs typeface="+mn-cs"/>
              </a:rPr>
              <a:pPr marL="0" marR="0" lvl="0" indent="0" algn="l" defTabSz="914377" rtl="0" eaLnBrk="1" fontAlgn="auto" latinLnBrk="0" hangingPunct="1">
                <a:lnSpc>
                  <a:spcPct val="100000"/>
                </a:lnSpc>
                <a:spcBef>
                  <a:spcPts val="0"/>
                </a:spcBef>
                <a:spcAft>
                  <a:spcPts val="600"/>
                </a:spcAft>
                <a:buClrTx/>
                <a:buSzTx/>
                <a:buFontTx/>
                <a:buNone/>
                <a:tabLst/>
                <a:defRPr/>
              </a:pPr>
              <a:t>2</a:t>
            </a:fld>
            <a:endParaRPr kumimoji="0" lang="en-GB" sz="1000" b="0" i="0" u="none" strike="noStrike" kern="1200" cap="none" spc="0" normalizeH="0" baseline="0" noProof="0" dirty="0">
              <a:ln>
                <a:noFill/>
              </a:ln>
              <a:solidFill>
                <a:srgbClr val="000000"/>
              </a:solidFill>
              <a:effectLst/>
              <a:uLnTx/>
              <a:uFillTx/>
              <a:latin typeface="Arial" panose="020B0604020202020204"/>
              <a:ea typeface="Roboto Light" panose="02000000000000000000" pitchFamily="2" charset="0"/>
              <a:cs typeface="+mn-cs"/>
            </a:endParaRPr>
          </a:p>
        </p:txBody>
      </p:sp>
    </p:spTree>
    <p:extLst>
      <p:ext uri="{BB962C8B-B14F-4D97-AF65-F5344CB8AC3E}">
        <p14:creationId xmlns:p14="http://schemas.microsoft.com/office/powerpoint/2010/main" val="2086597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7CF89-B7FE-4DFD-A645-8816D4C6AFC5}"/>
              </a:ext>
            </a:extLst>
          </p:cNvPr>
          <p:cNvSpPr>
            <a:spLocks noGrp="1"/>
          </p:cNvSpPr>
          <p:nvPr>
            <p:ph type="title"/>
          </p:nvPr>
        </p:nvSpPr>
        <p:spPr/>
        <p:txBody>
          <a:bodyPr/>
          <a:lstStyle/>
          <a:p>
            <a:r>
              <a:rPr lang="en-GB" sz="2800" dirty="0"/>
              <a:t>Standards &amp; certifications</a:t>
            </a:r>
            <a:endParaRPr lang="en-GB" dirty="0"/>
          </a:p>
        </p:txBody>
      </p:sp>
      <p:sp>
        <p:nvSpPr>
          <p:cNvPr id="3" name="Content Placeholder 2">
            <a:extLst>
              <a:ext uri="{FF2B5EF4-FFF2-40B4-BE49-F238E27FC236}">
                <a16:creationId xmlns:a16="http://schemas.microsoft.com/office/drawing/2014/main" id="{B82772F2-4FA3-44E4-985B-55A77ED3A731}"/>
              </a:ext>
            </a:extLst>
          </p:cNvPr>
          <p:cNvSpPr>
            <a:spLocks noGrp="1"/>
          </p:cNvSpPr>
          <p:nvPr>
            <p:ph idx="1"/>
          </p:nvPr>
        </p:nvSpPr>
        <p:spPr>
          <a:xfrm>
            <a:off x="478368" y="1164547"/>
            <a:ext cx="4821514" cy="5441993"/>
          </a:xfrm>
        </p:spPr>
        <p:txBody>
          <a:bodyPr>
            <a:normAutofit fontScale="77500" lnSpcReduction="20000"/>
          </a:bodyPr>
          <a:lstStyle/>
          <a:p>
            <a:r>
              <a:rPr lang="en-GB" dirty="0"/>
              <a:t>ISO 9001 - Quality Management </a:t>
            </a:r>
          </a:p>
          <a:p>
            <a:pPr lvl="1"/>
            <a:r>
              <a:rPr lang="en-GB" dirty="0"/>
              <a:t>Providing products/services that meet customer requirements and delivery satisfaction.</a:t>
            </a:r>
          </a:p>
          <a:p>
            <a:r>
              <a:rPr lang="en-GB" dirty="0"/>
              <a:t>ISO 27001 - Information Security</a:t>
            </a:r>
          </a:p>
          <a:p>
            <a:pPr lvl="1"/>
            <a:r>
              <a:rPr lang="en-GB" dirty="0"/>
              <a:t>Protecting the confidentiality, integrity and availability of information. </a:t>
            </a:r>
          </a:p>
          <a:p>
            <a:r>
              <a:rPr lang="en-GB" dirty="0"/>
              <a:t>Cyber Essentials – protection against a wide variety of the most common cyber attacks. </a:t>
            </a:r>
          </a:p>
          <a:p>
            <a:endParaRPr lang="en-GB" dirty="0"/>
          </a:p>
          <a:p>
            <a:r>
              <a:rPr lang="en-GB" dirty="0"/>
              <a:t>(ISO 14001 – environmental management)</a:t>
            </a:r>
            <a:br>
              <a:rPr lang="en-GB" dirty="0"/>
            </a:br>
            <a:r>
              <a:rPr lang="en-GB" dirty="0"/>
              <a:t>(ISO 22301 – Business continuity management) </a:t>
            </a:r>
          </a:p>
          <a:p>
            <a:pPr marL="0" indent="0">
              <a:buNone/>
            </a:pPr>
            <a:r>
              <a:rPr lang="en-GB" dirty="0"/>
              <a:t>…</a:t>
            </a:r>
          </a:p>
          <a:p>
            <a:r>
              <a:rPr lang="en-GB" dirty="0"/>
              <a:t> Cyber Assessment Framework - high level framework developed by NCSC. Used by operators of essential services under the Network and Information Systems regulations as well as more widely across the private sector, including Critical National Infrastructure (CNI) sectors.</a:t>
            </a:r>
          </a:p>
          <a:p>
            <a:r>
              <a:rPr lang="en-GB" dirty="0"/>
              <a:t>Telecoms Security Act security requirements - places strengthened telecoms security duties on public telecoms providers, providing new powers for the government to set out specific security requirements and issue codes of practice, and giving Ofcom new tools and responsibilities to ensure industry compliance.</a:t>
            </a:r>
          </a:p>
        </p:txBody>
      </p:sp>
      <p:sp>
        <p:nvSpPr>
          <p:cNvPr id="5" name="Slide Number Placeholder 4">
            <a:extLst>
              <a:ext uri="{FF2B5EF4-FFF2-40B4-BE49-F238E27FC236}">
                <a16:creationId xmlns:a16="http://schemas.microsoft.com/office/drawing/2014/main" id="{124E3324-BCC9-4FB9-8D6D-980319C2C69B}"/>
              </a:ext>
            </a:extLst>
          </p:cNvPr>
          <p:cNvSpPr>
            <a:spLocks noGrp="1"/>
          </p:cNvSpPr>
          <p:nvPr>
            <p:ph type="sldNum" sz="quarter" idx="12"/>
          </p:nvPr>
        </p:nvSpPr>
        <p:spPr/>
        <p:txBody>
          <a:bodyPr/>
          <a:lstStyle/>
          <a:p>
            <a:fld id="{0BD7AF65-ABD8-9745-9161-1D3466EAFE0E}" type="slidenum">
              <a:rPr lang="en-GB" smtClean="0"/>
              <a:t>3</a:t>
            </a:fld>
            <a:endParaRPr lang="en-GB"/>
          </a:p>
        </p:txBody>
      </p:sp>
      <p:pic>
        <p:nvPicPr>
          <p:cNvPr id="16" name="Picture 15" descr="A person with a helmet and a computer">
            <a:extLst>
              <a:ext uri="{FF2B5EF4-FFF2-40B4-BE49-F238E27FC236}">
                <a16:creationId xmlns:a16="http://schemas.microsoft.com/office/drawing/2014/main" id="{88C63D78-45D9-C83A-8D9D-4448E1801D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9257" y="-1604"/>
            <a:ext cx="6858000" cy="6858000"/>
          </a:xfrm>
          <a:prstGeom prst="rect">
            <a:avLst/>
          </a:prstGeom>
        </p:spPr>
      </p:pic>
    </p:spTree>
    <p:extLst>
      <p:ext uri="{BB962C8B-B14F-4D97-AF65-F5344CB8AC3E}">
        <p14:creationId xmlns:p14="http://schemas.microsoft.com/office/powerpoint/2010/main" val="2666663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14C59661-E280-43E4-0D10-0C8342DD18B9}"/>
              </a:ext>
            </a:extLst>
          </p:cNvPr>
          <p:cNvSpPr txBox="1"/>
          <p:nvPr/>
        </p:nvSpPr>
        <p:spPr>
          <a:xfrm>
            <a:off x="6606540" y="1264259"/>
            <a:ext cx="5352097" cy="2291701"/>
          </a:xfrm>
          <a:prstGeom prst="rect">
            <a:avLst/>
          </a:prstGeom>
          <a:solidFill>
            <a:schemeClr val="bg1"/>
          </a:solid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 name="Title 6">
            <a:extLst>
              <a:ext uri="{FF2B5EF4-FFF2-40B4-BE49-F238E27FC236}">
                <a16:creationId xmlns:a16="http://schemas.microsoft.com/office/drawing/2014/main" id="{034A04C5-CF20-48E7-A219-18CA723925DA}"/>
              </a:ext>
            </a:extLst>
          </p:cNvPr>
          <p:cNvSpPr>
            <a:spLocks noGrp="1"/>
          </p:cNvSpPr>
          <p:nvPr>
            <p:ph type="title"/>
          </p:nvPr>
        </p:nvSpPr>
        <p:spPr/>
        <p:txBody>
          <a:bodyPr/>
          <a:lstStyle/>
          <a:p>
            <a:r>
              <a:rPr lang="en-GB"/>
              <a:t>Why achieve Jisc-wide ISO certification?</a:t>
            </a:r>
          </a:p>
        </p:txBody>
      </p:sp>
      <p:sp>
        <p:nvSpPr>
          <p:cNvPr id="5" name="Slide Number Placeholder 4">
            <a:extLst>
              <a:ext uri="{FF2B5EF4-FFF2-40B4-BE49-F238E27FC236}">
                <a16:creationId xmlns:a16="http://schemas.microsoft.com/office/drawing/2014/main" id="{7B86A976-84CC-4DE0-8098-F4376D79702F}"/>
              </a:ext>
            </a:extLst>
          </p:cNvPr>
          <p:cNvSpPr>
            <a:spLocks noGrp="1"/>
          </p:cNvSpPr>
          <p:nvPr>
            <p:ph type="sldNum" sz="quarter" idx="12"/>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0BD7AF65-ABD8-9745-9161-1D3466EAFE0E}" type="slidenum">
              <a:rPr kumimoji="0" lang="en-GB" sz="1000" b="0" i="0" u="none" strike="noStrike" kern="1200" cap="none" spc="0" normalizeH="0" baseline="0" noProof="0" smtClean="0">
                <a:ln>
                  <a:noFill/>
                </a:ln>
                <a:solidFill>
                  <a:prstClr val="white"/>
                </a:solidFill>
                <a:effectLst/>
                <a:uLnTx/>
                <a:uFillTx/>
                <a:latin typeface="Arial" panose="020B0604020202020204"/>
                <a:ea typeface="Roboto Light" panose="02000000000000000000" pitchFamily="2" charset="0"/>
                <a:cs typeface="+mn-cs"/>
              </a:rPr>
              <a:pPr marL="0" marR="0" lvl="0" indent="0" algn="l" defTabSz="914377" rtl="0" eaLnBrk="1" fontAlgn="auto" latinLnBrk="0" hangingPunct="1">
                <a:lnSpc>
                  <a:spcPct val="100000"/>
                </a:lnSpc>
                <a:spcBef>
                  <a:spcPts val="0"/>
                </a:spcBef>
                <a:spcAft>
                  <a:spcPts val="0"/>
                </a:spcAft>
                <a:buClrTx/>
                <a:buSzTx/>
                <a:buFontTx/>
                <a:buNone/>
                <a:tabLst/>
                <a:defRPr/>
              </a:pPr>
              <a:t>4</a:t>
            </a:fld>
            <a:endParaRPr kumimoji="0" lang="en-GB" sz="1000" b="0" i="0" u="none" strike="noStrike" kern="1200" cap="none" spc="0" normalizeH="0" baseline="0" noProof="0">
              <a:ln>
                <a:noFill/>
              </a:ln>
              <a:solidFill>
                <a:prstClr val="white"/>
              </a:solidFill>
              <a:effectLst/>
              <a:uLnTx/>
              <a:uFillTx/>
              <a:latin typeface="Arial" panose="020B0604020202020204"/>
              <a:ea typeface="Roboto Light" panose="02000000000000000000" pitchFamily="2" charset="0"/>
              <a:cs typeface="+mn-cs"/>
            </a:endParaRPr>
          </a:p>
        </p:txBody>
      </p:sp>
      <p:sp>
        <p:nvSpPr>
          <p:cNvPr id="3" name="TextBox 2">
            <a:extLst>
              <a:ext uri="{FF2B5EF4-FFF2-40B4-BE49-F238E27FC236}">
                <a16:creationId xmlns:a16="http://schemas.microsoft.com/office/drawing/2014/main" id="{3069618F-6B5F-B015-D70C-5642561C82F3}"/>
              </a:ext>
            </a:extLst>
          </p:cNvPr>
          <p:cNvSpPr txBox="1"/>
          <p:nvPr/>
        </p:nvSpPr>
        <p:spPr>
          <a:xfrm>
            <a:off x="6838927" y="1255947"/>
            <a:ext cx="5392908" cy="2308324"/>
          </a:xfrm>
          <a:prstGeom prst="rect">
            <a:avLst/>
          </a:prstGeom>
          <a:noFill/>
        </p:spPr>
        <p:txBody>
          <a:bodyPr wrap="square">
            <a:spAutoFit/>
          </a:bodyPr>
          <a:lstStyle/>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Improved information security</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Consistency and increased efficiency</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Competitiveness</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Increased staff awareness</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Risk mitigation &amp; identification</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Meeting statutory &amp; regulatory requirements</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Continual improvement</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Streamlining of external audit activities</a:t>
            </a:r>
          </a:p>
        </p:txBody>
      </p:sp>
      <p:graphicFrame>
        <p:nvGraphicFramePr>
          <p:cNvPr id="18" name="Diagram 17">
            <a:extLst>
              <a:ext uri="{FF2B5EF4-FFF2-40B4-BE49-F238E27FC236}">
                <a16:creationId xmlns:a16="http://schemas.microsoft.com/office/drawing/2014/main" id="{8B335400-F40E-990D-3DFD-770B19A6DE94}"/>
              </a:ext>
            </a:extLst>
          </p:cNvPr>
          <p:cNvGraphicFramePr/>
          <p:nvPr/>
        </p:nvGraphicFramePr>
        <p:xfrm>
          <a:off x="375496" y="1167003"/>
          <a:ext cx="3945044" cy="25020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Arrow: Right 18">
            <a:extLst>
              <a:ext uri="{FF2B5EF4-FFF2-40B4-BE49-F238E27FC236}">
                <a16:creationId xmlns:a16="http://schemas.microsoft.com/office/drawing/2014/main" id="{ECDD3527-541E-800D-915B-D90281D3D2E9}"/>
              </a:ext>
            </a:extLst>
          </p:cNvPr>
          <p:cNvSpPr/>
          <p:nvPr/>
        </p:nvSpPr>
        <p:spPr>
          <a:xfrm>
            <a:off x="4640579" y="1508710"/>
            <a:ext cx="1692763" cy="705145"/>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0D224C"/>
              </a:solidFill>
              <a:effectLst/>
              <a:uLnTx/>
              <a:uFillTx/>
              <a:latin typeface="Arial" panose="020B0604020202020204"/>
              <a:ea typeface="+mn-ea"/>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D224C"/>
                </a:solidFill>
                <a:effectLst/>
                <a:uLnTx/>
                <a:uFillTx/>
                <a:latin typeface="Arial" panose="020B0604020202020204"/>
                <a:ea typeface="+mn-ea"/>
                <a:cs typeface="+mn-cs"/>
              </a:rPr>
              <a:t>Satisfaction</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0D224C"/>
              </a:solidFill>
              <a:effectLst/>
              <a:uLnTx/>
              <a:uFillTx/>
              <a:latin typeface="Arial" panose="020B0604020202020204"/>
              <a:ea typeface="+mn-ea"/>
              <a:cs typeface="+mn-cs"/>
            </a:endParaRPr>
          </a:p>
        </p:txBody>
      </p:sp>
      <p:sp>
        <p:nvSpPr>
          <p:cNvPr id="20" name="Arrow: Right 19">
            <a:extLst>
              <a:ext uri="{FF2B5EF4-FFF2-40B4-BE49-F238E27FC236}">
                <a16:creationId xmlns:a16="http://schemas.microsoft.com/office/drawing/2014/main" id="{3199834A-FBB7-544E-5F4E-7AFDC74369F2}"/>
              </a:ext>
            </a:extLst>
          </p:cNvPr>
          <p:cNvSpPr/>
          <p:nvPr/>
        </p:nvSpPr>
        <p:spPr>
          <a:xfrm>
            <a:off x="4611132" y="2850814"/>
            <a:ext cx="1736861" cy="705146"/>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0D224C"/>
              </a:solidFill>
              <a:effectLst/>
              <a:uLnTx/>
              <a:uFillTx/>
              <a:latin typeface="Arial" panose="020B0604020202020204"/>
              <a:ea typeface="+mn-ea"/>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D224C"/>
                </a:solidFill>
                <a:effectLst/>
                <a:uLnTx/>
                <a:uFillTx/>
                <a:latin typeface="Arial" panose="020B0604020202020204"/>
                <a:ea typeface="+mn-ea"/>
                <a:cs typeface="+mn-cs"/>
              </a:rPr>
              <a:t>Information protected</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0D224C"/>
              </a:solidFill>
              <a:effectLst/>
              <a:uLnTx/>
              <a:uFillTx/>
              <a:latin typeface="Arial" panose="020B0604020202020204"/>
              <a:ea typeface="+mn-ea"/>
              <a:cs typeface="+mn-cs"/>
            </a:endParaRPr>
          </a:p>
        </p:txBody>
      </p:sp>
      <p:sp>
        <p:nvSpPr>
          <p:cNvPr id="21" name="TextBox 1">
            <a:extLst>
              <a:ext uri="{FF2B5EF4-FFF2-40B4-BE49-F238E27FC236}">
                <a16:creationId xmlns:a16="http://schemas.microsoft.com/office/drawing/2014/main" id="{CCC01ABC-CDF4-4453-62F6-5130F49814C4}"/>
              </a:ext>
            </a:extLst>
          </p:cNvPr>
          <p:cNvSpPr txBox="1"/>
          <p:nvPr/>
        </p:nvSpPr>
        <p:spPr>
          <a:xfrm>
            <a:off x="4718271" y="1264259"/>
            <a:ext cx="1186830" cy="338554"/>
          </a:xfrm>
          <a:prstGeom prst="rect">
            <a:avLst/>
          </a:prstGeom>
          <a:solidFill>
            <a:schemeClr val="accent6">
              <a:lumMod val="20000"/>
              <a:lumOff val="80000"/>
            </a:schemeClr>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Arial" panose="020B0604020202020204"/>
                <a:ea typeface="+mn-ea"/>
                <a:cs typeface="+mn-cs"/>
              </a:rPr>
              <a:t>ISO 9001</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Arial" panose="020B0604020202020204"/>
                <a:ea typeface="+mn-ea"/>
                <a:cs typeface="+mn-cs"/>
              </a:rPr>
              <a:t>Quality management</a:t>
            </a:r>
          </a:p>
        </p:txBody>
      </p:sp>
      <p:sp>
        <p:nvSpPr>
          <p:cNvPr id="22" name="TextBox 1">
            <a:extLst>
              <a:ext uri="{FF2B5EF4-FFF2-40B4-BE49-F238E27FC236}">
                <a16:creationId xmlns:a16="http://schemas.microsoft.com/office/drawing/2014/main" id="{C30ED089-E9CD-4719-D386-7701A56A94F2}"/>
              </a:ext>
            </a:extLst>
          </p:cNvPr>
          <p:cNvSpPr txBox="1"/>
          <p:nvPr/>
        </p:nvSpPr>
        <p:spPr>
          <a:xfrm>
            <a:off x="4738541" y="2474480"/>
            <a:ext cx="1214890" cy="461665"/>
          </a:xfrm>
          <a:prstGeom prst="rect">
            <a:avLst/>
          </a:prstGeom>
          <a:solidFill>
            <a:schemeClr val="accent6">
              <a:lumMod val="20000"/>
              <a:lumOff val="80000"/>
            </a:schemeClr>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Arial" panose="020B0604020202020204"/>
                <a:ea typeface="+mn-ea"/>
                <a:cs typeface="+mn-cs"/>
              </a:rPr>
              <a:t>ISO 27001</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Arial" panose="020B0604020202020204"/>
                <a:ea typeface="+mn-ea"/>
                <a:cs typeface="+mn-cs"/>
              </a:rPr>
              <a:t>Information security management</a:t>
            </a:r>
          </a:p>
        </p:txBody>
      </p:sp>
      <p:sp>
        <p:nvSpPr>
          <p:cNvPr id="27" name="TextBox 26">
            <a:extLst>
              <a:ext uri="{FF2B5EF4-FFF2-40B4-BE49-F238E27FC236}">
                <a16:creationId xmlns:a16="http://schemas.microsoft.com/office/drawing/2014/main" id="{BF357460-3A66-E10F-9C9C-A0D06984A732}"/>
              </a:ext>
            </a:extLst>
          </p:cNvPr>
          <p:cNvSpPr txBox="1"/>
          <p:nvPr/>
        </p:nvSpPr>
        <p:spPr>
          <a:xfrm>
            <a:off x="348227" y="4984852"/>
            <a:ext cx="4120903" cy="1200329"/>
          </a:xfrm>
          <a:prstGeom prst="rect">
            <a:avLst/>
          </a:prstGeom>
          <a:noFill/>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a:ln>
                  <a:noFill/>
                </a:ln>
                <a:solidFill>
                  <a:prstClr val="white"/>
                </a:solidFill>
                <a:effectLst/>
                <a:uLnTx/>
                <a:uFillTx/>
                <a:latin typeface="Candara" panose="020E0502030303020204" pitchFamily="34" charset="0"/>
                <a:ea typeface="Calibri" panose="020F0502020204030204" pitchFamily="34" charset="0"/>
                <a:cs typeface="Times New Roman" panose="02020603050405020304" pitchFamily="18" charset="0"/>
              </a:rPr>
              <a:t>“It gets everyone thinking about information security, how we implement and maintain it - especially people managers.”</a:t>
            </a:r>
          </a:p>
        </p:txBody>
      </p:sp>
      <p:sp>
        <p:nvSpPr>
          <p:cNvPr id="30" name="TextBox 29">
            <a:extLst>
              <a:ext uri="{FF2B5EF4-FFF2-40B4-BE49-F238E27FC236}">
                <a16:creationId xmlns:a16="http://schemas.microsoft.com/office/drawing/2014/main" id="{5FBB874C-423B-89C3-6842-FB0C56FC1AE2}"/>
              </a:ext>
            </a:extLst>
          </p:cNvPr>
          <p:cNvSpPr txBox="1"/>
          <p:nvPr/>
        </p:nvSpPr>
        <p:spPr>
          <a:xfrm>
            <a:off x="4680809" y="4995750"/>
            <a:ext cx="3006091" cy="1200329"/>
          </a:xfrm>
          <a:prstGeom prst="rect">
            <a:avLst/>
          </a:prstGeom>
          <a:noFill/>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a:ln>
                  <a:noFill/>
                </a:ln>
                <a:solidFill>
                  <a:prstClr val="white"/>
                </a:solidFill>
                <a:effectLst/>
                <a:uLnTx/>
                <a:uFillTx/>
                <a:latin typeface="Candara" panose="020E0502030303020204" pitchFamily="34" charset="0"/>
                <a:ea typeface="Calibri" panose="020F0502020204030204" pitchFamily="34" charset="0"/>
                <a:cs typeface="Times New Roman" panose="02020603050405020304" pitchFamily="18" charset="0"/>
              </a:rPr>
              <a:t>”Identifying and addressing areas of improvement as a result of ISO expansion activities”</a:t>
            </a:r>
            <a:endParaRPr kumimoji="0" lang="en-GB" sz="1800" b="0" i="1"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32" name="TextBox 31">
            <a:extLst>
              <a:ext uri="{FF2B5EF4-FFF2-40B4-BE49-F238E27FC236}">
                <a16:creationId xmlns:a16="http://schemas.microsoft.com/office/drawing/2014/main" id="{D8FFE33D-26D1-B055-E054-C5A87C7948A2}"/>
              </a:ext>
            </a:extLst>
          </p:cNvPr>
          <p:cNvSpPr txBox="1"/>
          <p:nvPr/>
        </p:nvSpPr>
        <p:spPr>
          <a:xfrm>
            <a:off x="8532530" y="4855077"/>
            <a:ext cx="2846070" cy="1477328"/>
          </a:xfrm>
          <a:prstGeom prst="rect">
            <a:avLst/>
          </a:prstGeom>
          <a:noFill/>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a:ln>
                  <a:noFill/>
                </a:ln>
                <a:solidFill>
                  <a:prstClr val="white"/>
                </a:solidFill>
                <a:effectLst/>
                <a:uLnTx/>
                <a:uFillTx/>
                <a:latin typeface="Candara" panose="020E0502030303020204" pitchFamily="34" charset="0"/>
                <a:ea typeface="Calibri" panose="020F0502020204030204" pitchFamily="34" charset="0"/>
                <a:cs typeface="Times New Roman" panose="02020603050405020304" pitchFamily="18" charset="0"/>
              </a:rPr>
              <a:t>“ISO </a:t>
            </a:r>
            <a:r>
              <a:rPr kumimoji="0" lang="en-GB" sz="1800" b="0" i="1" u="none" strike="noStrike" kern="1200" cap="none" spc="0" normalizeH="0" baseline="0" noProof="0">
                <a:ln>
                  <a:noFill/>
                </a:ln>
                <a:solidFill>
                  <a:prstClr val="white"/>
                </a:solidFill>
                <a:effectLst/>
                <a:uLnTx/>
                <a:uFillTx/>
                <a:latin typeface="Candara" panose="020E0502030303020204" pitchFamily="34" charset="0"/>
                <a:ea typeface="Calibri" panose="020F0502020204030204" pitchFamily="34" charset="0"/>
                <a:cs typeface="+mn-cs"/>
              </a:rPr>
              <a:t>is a good lens through which to examine existing processes and procedures, to identify where action may be required”</a:t>
            </a:r>
            <a:endParaRPr kumimoji="0" lang="en-GB" sz="1800" b="0" i="1" u="none" strike="noStrike" kern="1200" cap="none" spc="0" normalizeH="0" baseline="0" noProof="0">
              <a:ln>
                <a:noFill/>
              </a:ln>
              <a:solidFill>
                <a:prstClr val="white"/>
              </a:solidFill>
              <a:effectLst/>
              <a:uLnTx/>
              <a:uFillTx/>
              <a:latin typeface="Candara" panose="020E0502030303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60056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7CF89-B7FE-4DFD-A645-8816D4C6AFC5}"/>
              </a:ext>
            </a:extLst>
          </p:cNvPr>
          <p:cNvSpPr>
            <a:spLocks noGrp="1"/>
          </p:cNvSpPr>
          <p:nvPr>
            <p:ph type="title"/>
          </p:nvPr>
        </p:nvSpPr>
        <p:spPr/>
        <p:txBody>
          <a:bodyPr/>
          <a:lstStyle/>
          <a:p>
            <a:r>
              <a:rPr lang="en-GB" dirty="0"/>
              <a:t>Processes</a:t>
            </a:r>
          </a:p>
        </p:txBody>
      </p:sp>
      <p:pic>
        <p:nvPicPr>
          <p:cNvPr id="10" name="Picture 9">
            <a:extLst>
              <a:ext uri="{FF2B5EF4-FFF2-40B4-BE49-F238E27FC236}">
                <a16:creationId xmlns:a16="http://schemas.microsoft.com/office/drawing/2014/main" id="{A71A5627-A7A6-7F37-9636-5DB9C1C6207E}"/>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69252" y="0"/>
            <a:ext cx="6858000" cy="6858000"/>
          </a:xfrm>
          <a:prstGeom prst="rect">
            <a:avLst/>
          </a:prstGeom>
        </p:spPr>
      </p:pic>
      <p:sp>
        <p:nvSpPr>
          <p:cNvPr id="5" name="Slide Number Placeholder 4">
            <a:extLst>
              <a:ext uri="{FF2B5EF4-FFF2-40B4-BE49-F238E27FC236}">
                <a16:creationId xmlns:a16="http://schemas.microsoft.com/office/drawing/2014/main" id="{124E3324-BCC9-4FB9-8D6D-980319C2C69B}"/>
              </a:ext>
            </a:extLst>
          </p:cNvPr>
          <p:cNvSpPr>
            <a:spLocks noGrp="1"/>
          </p:cNvSpPr>
          <p:nvPr>
            <p:ph type="sldNum" sz="quarter" idx="12"/>
          </p:nvPr>
        </p:nvSpPr>
        <p:spPr/>
        <p:txBody>
          <a:bodyPr/>
          <a:lstStyle/>
          <a:p>
            <a:fld id="{0BD7AF65-ABD8-9745-9161-1D3466EAFE0E}" type="slidenum">
              <a:rPr lang="en-GB" smtClean="0"/>
              <a:t>5</a:t>
            </a:fld>
            <a:endParaRPr lang="en-GB"/>
          </a:p>
        </p:txBody>
      </p:sp>
      <p:graphicFrame>
        <p:nvGraphicFramePr>
          <p:cNvPr id="9" name="Diagram 8">
            <a:extLst>
              <a:ext uri="{FF2B5EF4-FFF2-40B4-BE49-F238E27FC236}">
                <a16:creationId xmlns:a16="http://schemas.microsoft.com/office/drawing/2014/main" id="{6037A893-CEFD-F61C-E7C1-0C9818D22927}"/>
              </a:ext>
            </a:extLst>
          </p:cNvPr>
          <p:cNvGraphicFramePr/>
          <p:nvPr>
            <p:extLst>
              <p:ext uri="{D42A27DB-BD31-4B8C-83A1-F6EECF244321}">
                <p14:modId xmlns:p14="http://schemas.microsoft.com/office/powerpoint/2010/main" val="2140928357"/>
              </p:ext>
            </p:extLst>
          </p:nvPr>
        </p:nvGraphicFramePr>
        <p:xfrm>
          <a:off x="66040" y="1173864"/>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99319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50288FA-54CC-26C2-98B7-6DB84D25DDF5}"/>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6893"/>
            <a:ext cx="12141118" cy="11670193"/>
          </a:xfrm>
          <a:prstGeom prst="rect">
            <a:avLst/>
          </a:prstGeom>
        </p:spPr>
      </p:pic>
      <p:sp>
        <p:nvSpPr>
          <p:cNvPr id="2" name="Title 1">
            <a:extLst>
              <a:ext uri="{FF2B5EF4-FFF2-40B4-BE49-F238E27FC236}">
                <a16:creationId xmlns:a16="http://schemas.microsoft.com/office/drawing/2014/main" id="{CF37CF89-B7FE-4DFD-A645-8816D4C6AFC5}"/>
              </a:ext>
            </a:extLst>
          </p:cNvPr>
          <p:cNvSpPr>
            <a:spLocks noGrp="1"/>
          </p:cNvSpPr>
          <p:nvPr>
            <p:ph type="title"/>
          </p:nvPr>
        </p:nvSpPr>
        <p:spPr>
          <a:xfrm>
            <a:off x="296396" y="264046"/>
            <a:ext cx="2318788" cy="455429"/>
          </a:xfrm>
          <a:solidFill>
            <a:srgbClr val="D2ADD2"/>
          </a:solidFill>
        </p:spPr>
        <p:txBody>
          <a:bodyPr/>
          <a:lstStyle/>
          <a:p>
            <a:r>
              <a:rPr lang="en-GB" dirty="0">
                <a:solidFill>
                  <a:schemeClr val="tx1"/>
                </a:solidFill>
              </a:rPr>
              <a:t>Challenges</a:t>
            </a:r>
          </a:p>
        </p:txBody>
      </p:sp>
      <p:sp>
        <p:nvSpPr>
          <p:cNvPr id="5" name="Slide Number Placeholder 4">
            <a:extLst>
              <a:ext uri="{FF2B5EF4-FFF2-40B4-BE49-F238E27FC236}">
                <a16:creationId xmlns:a16="http://schemas.microsoft.com/office/drawing/2014/main" id="{124E3324-BCC9-4FB9-8D6D-980319C2C69B}"/>
              </a:ext>
            </a:extLst>
          </p:cNvPr>
          <p:cNvSpPr>
            <a:spLocks noGrp="1"/>
          </p:cNvSpPr>
          <p:nvPr>
            <p:ph type="sldNum" sz="quarter" idx="12"/>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0BD7AF65-ABD8-9745-9161-1D3466EAFE0E}" type="slidenum">
              <a:rPr kumimoji="0" lang="en-GB" sz="1000" b="0" i="0" u="none" strike="noStrike" kern="1200" cap="none" spc="0" normalizeH="0" baseline="0" noProof="0" smtClean="0">
                <a:ln>
                  <a:noFill/>
                </a:ln>
                <a:solidFill>
                  <a:prstClr val="white"/>
                </a:solidFill>
                <a:effectLst/>
                <a:uLnTx/>
                <a:uFillTx/>
                <a:latin typeface="Arial" panose="020B0604020202020204"/>
                <a:ea typeface="Roboto Light" panose="02000000000000000000" pitchFamily="2" charset="0"/>
                <a:cs typeface="+mn-cs"/>
              </a:rPr>
              <a:pPr marL="0" marR="0" lvl="0" indent="0" algn="l" defTabSz="914377" rtl="0" eaLnBrk="1" fontAlgn="auto" latinLnBrk="0" hangingPunct="1">
                <a:lnSpc>
                  <a:spcPct val="100000"/>
                </a:lnSpc>
                <a:spcBef>
                  <a:spcPts val="0"/>
                </a:spcBef>
                <a:spcAft>
                  <a:spcPts val="0"/>
                </a:spcAft>
                <a:buClrTx/>
                <a:buSzTx/>
                <a:buFontTx/>
                <a:buNone/>
                <a:tabLst/>
                <a:defRPr/>
              </a:pPr>
              <a:t>6</a:t>
            </a:fld>
            <a:endParaRPr kumimoji="0" lang="en-GB" sz="1000" b="0" i="0" u="none" strike="noStrike" kern="1200" cap="none" spc="0" normalizeH="0" baseline="0" noProof="0">
              <a:ln>
                <a:noFill/>
              </a:ln>
              <a:solidFill>
                <a:prstClr val="white"/>
              </a:solidFill>
              <a:effectLst/>
              <a:uLnTx/>
              <a:uFillTx/>
              <a:latin typeface="Arial" panose="020B0604020202020204"/>
              <a:ea typeface="Roboto Light" panose="02000000000000000000" pitchFamily="2" charset="0"/>
              <a:cs typeface="+mn-cs"/>
            </a:endParaRPr>
          </a:p>
        </p:txBody>
      </p:sp>
      <p:graphicFrame>
        <p:nvGraphicFramePr>
          <p:cNvPr id="3" name="Diagram 2">
            <a:extLst>
              <a:ext uri="{FF2B5EF4-FFF2-40B4-BE49-F238E27FC236}">
                <a16:creationId xmlns:a16="http://schemas.microsoft.com/office/drawing/2014/main" id="{FC63C1D2-900D-9372-205E-E913BBB6DE67}"/>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107060261"/>
              </p:ext>
            </p:extLst>
          </p:nvPr>
        </p:nvGraphicFramePr>
        <p:xfrm>
          <a:off x="1435100" y="813499"/>
          <a:ext cx="9321800" cy="461128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Rectangle 3">
            <a:extLst>
              <a:ext uri="{FF2B5EF4-FFF2-40B4-BE49-F238E27FC236}">
                <a16:creationId xmlns:a16="http://schemas.microsoft.com/office/drawing/2014/main" id="{2D43F862-0D36-386B-C1F6-259B10C725FD}"/>
              </a:ext>
            </a:extLst>
          </p:cNvPr>
          <p:cNvSpPr/>
          <p:nvPr/>
        </p:nvSpPr>
        <p:spPr>
          <a:xfrm>
            <a:off x="1099225" y="4421222"/>
            <a:ext cx="1989307" cy="136187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14 days of external audit starting on Monday 😬</a:t>
            </a:r>
          </a:p>
        </p:txBody>
      </p:sp>
      <p:cxnSp>
        <p:nvCxnSpPr>
          <p:cNvPr id="7" name="Straight Arrow Connector 6">
            <a:extLst>
              <a:ext uri="{FF2B5EF4-FFF2-40B4-BE49-F238E27FC236}">
                <a16:creationId xmlns:a16="http://schemas.microsoft.com/office/drawing/2014/main" id="{DDEDADD3-8F4B-3F6E-BE93-F0DE68A3A637}"/>
              </a:ext>
            </a:extLst>
          </p:cNvPr>
          <p:cNvCxnSpPr/>
          <p:nvPr/>
        </p:nvCxnSpPr>
        <p:spPr>
          <a:xfrm flipV="1">
            <a:off x="2976664" y="3487366"/>
            <a:ext cx="1259732" cy="103113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0161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F79630B-0F0B-446E-A637-38FA8F61D1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3437C99-FC8E-4311-B48A-F0C4C329B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28" y="-1"/>
            <a:ext cx="1219200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124828-C7B2-4F7C-E840-6CF2E969582E}"/>
              </a:ext>
            </a:extLst>
          </p:cNvPr>
          <p:cNvSpPr>
            <a:spLocks noGrp="1"/>
          </p:cNvSpPr>
          <p:nvPr>
            <p:ph type="title"/>
          </p:nvPr>
        </p:nvSpPr>
        <p:spPr>
          <a:xfrm>
            <a:off x="1137035" y="609600"/>
            <a:ext cx="3595678" cy="1330839"/>
          </a:xfrm>
        </p:spPr>
        <p:txBody>
          <a:bodyPr>
            <a:normAutofit/>
          </a:bodyPr>
          <a:lstStyle/>
          <a:p>
            <a:r>
              <a:rPr lang="en-GB" dirty="0"/>
              <a:t>Benefits</a:t>
            </a:r>
          </a:p>
        </p:txBody>
      </p:sp>
      <p:sp>
        <p:nvSpPr>
          <p:cNvPr id="3" name="Content Placeholder 2">
            <a:extLst>
              <a:ext uri="{FF2B5EF4-FFF2-40B4-BE49-F238E27FC236}">
                <a16:creationId xmlns:a16="http://schemas.microsoft.com/office/drawing/2014/main" id="{77351B1C-DC27-DD67-49DC-44F900086E59}"/>
              </a:ext>
            </a:extLst>
          </p:cNvPr>
          <p:cNvSpPr>
            <a:spLocks noGrp="1"/>
          </p:cNvSpPr>
          <p:nvPr>
            <p:ph idx="1"/>
          </p:nvPr>
        </p:nvSpPr>
        <p:spPr>
          <a:xfrm>
            <a:off x="342768" y="1848661"/>
            <a:ext cx="4666111" cy="4520597"/>
          </a:xfrm>
        </p:spPr>
        <p:txBody>
          <a:bodyPr>
            <a:normAutofit/>
          </a:bodyPr>
          <a:lstStyle/>
          <a:p>
            <a:pPr defTabSz="914377">
              <a:lnSpc>
                <a:spcPct val="100000"/>
              </a:lnSpc>
              <a:spcBef>
                <a:spcPts val="0"/>
              </a:spcBef>
              <a:defRPr/>
            </a:pPr>
            <a:r>
              <a:rPr lang="en-GB" sz="1800" dirty="0">
                <a:solidFill>
                  <a:srgbClr val="000000"/>
                </a:solidFill>
                <a:latin typeface="Arial" panose="020B0604020202020204"/>
              </a:rPr>
              <a:t>Company-wide mechanism to pick up areas of concern or system failures</a:t>
            </a:r>
          </a:p>
          <a:p>
            <a:pPr defTabSz="914377">
              <a:lnSpc>
                <a:spcPct val="100000"/>
              </a:lnSpc>
              <a:spcBef>
                <a:spcPts val="0"/>
              </a:spcBef>
              <a:defRPr/>
            </a:pPr>
            <a:r>
              <a:rPr lang="en-GB" sz="1800" dirty="0">
                <a:solidFill>
                  <a:srgbClr val="000000"/>
                </a:solidFill>
                <a:latin typeface="Arial" panose="020B0604020202020204"/>
              </a:rPr>
              <a:t>Systematically identify risks</a:t>
            </a:r>
          </a:p>
          <a:p>
            <a:pPr defTabSz="914377">
              <a:lnSpc>
                <a:spcPct val="100000"/>
              </a:lnSpc>
              <a:spcBef>
                <a:spcPts val="0"/>
              </a:spcBef>
              <a:defRPr/>
            </a:pPr>
            <a:r>
              <a:rPr lang="en-GB" sz="1800" dirty="0">
                <a:solidFill>
                  <a:srgbClr val="000000"/>
                </a:solidFill>
                <a:latin typeface="Arial" panose="020B0604020202020204"/>
              </a:rPr>
              <a:t>Mitigate against potential regulatory breaches and incidents</a:t>
            </a:r>
          </a:p>
          <a:p>
            <a:pPr defTabSz="914377">
              <a:lnSpc>
                <a:spcPct val="100000"/>
              </a:lnSpc>
              <a:spcBef>
                <a:spcPts val="0"/>
              </a:spcBef>
              <a:defRPr/>
            </a:pPr>
            <a:r>
              <a:rPr lang="en-GB" sz="1800" dirty="0">
                <a:solidFill>
                  <a:srgbClr val="000000"/>
                </a:solidFill>
                <a:latin typeface="Arial" panose="020B0604020202020204"/>
                <a:sym typeface="Wingdings" panose="05000000000000000000" pitchFamily="2" charset="2"/>
              </a:rPr>
              <a:t>Increased adherence to key internal policies and processes</a:t>
            </a:r>
            <a:endParaRPr lang="en-GB" sz="1800" dirty="0">
              <a:solidFill>
                <a:srgbClr val="000000"/>
              </a:solidFill>
              <a:latin typeface="Arial" panose="020B0604020202020204"/>
            </a:endParaRPr>
          </a:p>
          <a:p>
            <a:pPr defTabSz="914377">
              <a:lnSpc>
                <a:spcPct val="100000"/>
              </a:lnSpc>
              <a:spcBef>
                <a:spcPts val="0"/>
              </a:spcBef>
              <a:defRPr/>
            </a:pPr>
            <a:r>
              <a:rPr lang="en-GB" sz="1800" dirty="0">
                <a:solidFill>
                  <a:srgbClr val="000000"/>
                </a:solidFill>
                <a:latin typeface="Arial" panose="020B0604020202020204"/>
              </a:rPr>
              <a:t>Reduces poor practice, duplication and inefficiencies</a:t>
            </a:r>
          </a:p>
          <a:p>
            <a:pPr defTabSz="914377">
              <a:lnSpc>
                <a:spcPct val="100000"/>
              </a:lnSpc>
              <a:spcBef>
                <a:spcPts val="0"/>
              </a:spcBef>
              <a:defRPr/>
            </a:pPr>
            <a:r>
              <a:rPr lang="en-GB" sz="1800" dirty="0">
                <a:solidFill>
                  <a:srgbClr val="000000"/>
                </a:solidFill>
                <a:latin typeface="Arial" panose="020B0604020202020204"/>
              </a:rPr>
              <a:t>Increases engagement and awareness of information security and quality</a:t>
            </a:r>
          </a:p>
          <a:p>
            <a:pPr defTabSz="914377">
              <a:lnSpc>
                <a:spcPct val="100000"/>
              </a:lnSpc>
              <a:spcBef>
                <a:spcPts val="0"/>
              </a:spcBef>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sym typeface="Wingdings" panose="05000000000000000000" pitchFamily="2" charset="2"/>
              </a:rPr>
              <a:t>External audit </a:t>
            </a:r>
            <a:r>
              <a:rPr lang="en-GB" sz="1800" dirty="0">
                <a:solidFill>
                  <a:srgbClr val="000000"/>
                </a:solidFill>
                <a:latin typeface="Arial" panose="020B0604020202020204"/>
                <a:sym typeface="Wingdings" panose="05000000000000000000" pitchFamily="2" charset="2"/>
              </a:rPr>
              <a:t>findings help deliver change</a:t>
            </a:r>
          </a:p>
          <a:p>
            <a:pPr defTabSz="914377">
              <a:lnSpc>
                <a:spcPct val="100000"/>
              </a:lnSpc>
              <a:spcBef>
                <a:spcPts val="0"/>
              </a:spcBef>
              <a:defRPr/>
            </a:pPr>
            <a:r>
              <a:rPr lang="en-GB" sz="1800" dirty="0">
                <a:solidFill>
                  <a:srgbClr val="000000"/>
                </a:solidFill>
                <a:latin typeface="Arial" panose="020B0604020202020204"/>
              </a:rPr>
              <a:t>Ability to bid for work requiring ISO9001/27001/CE</a:t>
            </a:r>
          </a:p>
          <a:p>
            <a:pPr defTabSz="914377">
              <a:lnSpc>
                <a:spcPct val="100000"/>
              </a:lnSpc>
              <a:spcBef>
                <a:spcPts val="0"/>
              </a:spcBef>
              <a:defRPr/>
            </a:pPr>
            <a:r>
              <a:rPr lang="en-GB" sz="1800" dirty="0">
                <a:solidFill>
                  <a:srgbClr val="000000"/>
                </a:solidFill>
                <a:latin typeface="Arial" panose="020B0604020202020204"/>
              </a:rPr>
              <a:t>On the front foot for legislative changes</a:t>
            </a:r>
          </a:p>
          <a:p>
            <a:pPr defTabSz="914377">
              <a:lnSpc>
                <a:spcPct val="100000"/>
              </a:lnSpc>
              <a:spcBef>
                <a:spcPts val="0"/>
              </a:spcBef>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sym typeface="Wingdings" panose="05000000000000000000" pitchFamily="2" charset="2"/>
            </a:endParaRPr>
          </a:p>
          <a:p>
            <a:pPr marL="285750" marR="0" lvl="0" indent="-285750" algn="l" defTabSz="914377"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1200" b="0" i="0" u="none" strike="noStrike" kern="1200" cap="none" spc="0" normalizeH="0" baseline="0" noProof="0" dirty="0">
              <a:ln>
                <a:noFill/>
              </a:ln>
              <a:solidFill>
                <a:srgbClr val="000000"/>
              </a:solidFill>
              <a:effectLst/>
              <a:uLnTx/>
              <a:uFillTx/>
              <a:latin typeface="Arial" panose="020B0604020202020204"/>
              <a:ea typeface="+mn-ea"/>
              <a:cs typeface="+mn-cs"/>
            </a:endParaRP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rgbClr val="000000"/>
              </a:solidFill>
              <a:effectLst/>
              <a:uLnTx/>
              <a:uFillTx/>
              <a:latin typeface="Arial" panose="020B0604020202020204"/>
              <a:ea typeface="+mn-ea"/>
              <a:cs typeface="Arial"/>
            </a:endParaRPr>
          </a:p>
          <a:p>
            <a:endParaRPr lang="en-GB" sz="1700" dirty="0"/>
          </a:p>
          <a:p>
            <a:endParaRPr lang="en-GB" sz="1700" dirty="0"/>
          </a:p>
          <a:p>
            <a:pPr marL="0" indent="0">
              <a:buNone/>
            </a:pPr>
            <a:endParaRPr lang="en-GB" sz="1700" dirty="0"/>
          </a:p>
        </p:txBody>
      </p:sp>
      <p:pic>
        <p:nvPicPr>
          <p:cNvPr id="7" name="Picture 6">
            <a:extLst>
              <a:ext uri="{FF2B5EF4-FFF2-40B4-BE49-F238E27FC236}">
                <a16:creationId xmlns:a16="http://schemas.microsoft.com/office/drawing/2014/main" id="{A6DF45B5-B746-9768-BF16-D5B34E7AA98E}"/>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48188" y="1"/>
            <a:ext cx="7243812" cy="6857999"/>
          </a:xfrm>
          <a:custGeom>
            <a:avLst/>
            <a:gdLst/>
            <a:ahLst/>
            <a:cxnLst/>
            <a:rect l="l" t="t" r="r" b="b"/>
            <a:pathLst>
              <a:path w="7243812" h="6857999">
                <a:moveTo>
                  <a:pt x="609803" y="0"/>
                </a:moveTo>
                <a:lnTo>
                  <a:pt x="1222601" y="0"/>
                </a:lnTo>
                <a:lnTo>
                  <a:pt x="1223032" y="1645"/>
                </a:lnTo>
                <a:lnTo>
                  <a:pt x="1343371" y="1645"/>
                </a:lnTo>
                <a:lnTo>
                  <a:pt x="1343665" y="0"/>
                </a:lnTo>
                <a:lnTo>
                  <a:pt x="1884172" y="0"/>
                </a:lnTo>
                <a:lnTo>
                  <a:pt x="1884280" y="1645"/>
                </a:lnTo>
                <a:lnTo>
                  <a:pt x="7243812" y="1645"/>
                </a:lnTo>
                <a:lnTo>
                  <a:pt x="7243812" y="6857999"/>
                </a:lnTo>
                <a:lnTo>
                  <a:pt x="133676" y="6857999"/>
                </a:lnTo>
                <a:lnTo>
                  <a:pt x="114609" y="6843646"/>
                </a:lnTo>
                <a:cubicBezTo>
                  <a:pt x="106811" y="6836369"/>
                  <a:pt x="103243" y="6828354"/>
                  <a:pt x="111459" y="6817746"/>
                </a:cubicBezTo>
                <a:cubicBezTo>
                  <a:pt x="93943" y="6769544"/>
                  <a:pt x="97901" y="6796071"/>
                  <a:pt x="113412" y="6759582"/>
                </a:cubicBezTo>
                <a:cubicBezTo>
                  <a:pt x="110188" y="6732087"/>
                  <a:pt x="99653" y="6727133"/>
                  <a:pt x="100729" y="6705297"/>
                </a:cubicBezTo>
                <a:cubicBezTo>
                  <a:pt x="94563" y="6675394"/>
                  <a:pt x="99792" y="6669536"/>
                  <a:pt x="87662" y="6640957"/>
                </a:cubicBezTo>
                <a:cubicBezTo>
                  <a:pt x="74199" y="6591883"/>
                  <a:pt x="82185" y="6576319"/>
                  <a:pt x="83084" y="6541313"/>
                </a:cubicBezTo>
                <a:cubicBezTo>
                  <a:pt x="82225" y="6490855"/>
                  <a:pt x="67640" y="6422980"/>
                  <a:pt x="59444" y="6370251"/>
                </a:cubicBezTo>
                <a:cubicBezTo>
                  <a:pt x="51248" y="6317522"/>
                  <a:pt x="30729" y="6270972"/>
                  <a:pt x="33908" y="6224938"/>
                </a:cubicBezTo>
                <a:lnTo>
                  <a:pt x="30063" y="6089693"/>
                </a:lnTo>
                <a:cubicBezTo>
                  <a:pt x="25730" y="6032039"/>
                  <a:pt x="3474" y="5997051"/>
                  <a:pt x="29101" y="5973994"/>
                </a:cubicBezTo>
                <a:cubicBezTo>
                  <a:pt x="17018" y="5940131"/>
                  <a:pt x="41135" y="5955713"/>
                  <a:pt x="33855" y="5939847"/>
                </a:cubicBezTo>
                <a:lnTo>
                  <a:pt x="12982" y="5906467"/>
                </a:lnTo>
                <a:lnTo>
                  <a:pt x="8416" y="5862699"/>
                </a:lnTo>
                <a:cubicBezTo>
                  <a:pt x="7895" y="5838948"/>
                  <a:pt x="8409" y="5853058"/>
                  <a:pt x="12052" y="5823324"/>
                </a:cubicBezTo>
                <a:cubicBezTo>
                  <a:pt x="11631" y="5805291"/>
                  <a:pt x="11213" y="5787258"/>
                  <a:pt x="10793" y="5769225"/>
                </a:cubicBezTo>
                <a:cubicBezTo>
                  <a:pt x="17866" y="5738356"/>
                  <a:pt x="19121" y="5696311"/>
                  <a:pt x="25986" y="5667896"/>
                </a:cubicBezTo>
                <a:cubicBezTo>
                  <a:pt x="16329" y="5647975"/>
                  <a:pt x="42195" y="5619318"/>
                  <a:pt x="43687" y="5594585"/>
                </a:cubicBezTo>
                <a:cubicBezTo>
                  <a:pt x="32512" y="5517959"/>
                  <a:pt x="44052" y="5536542"/>
                  <a:pt x="40019" y="5464225"/>
                </a:cubicBezTo>
                <a:cubicBezTo>
                  <a:pt x="32676" y="5400671"/>
                  <a:pt x="26469" y="5311951"/>
                  <a:pt x="22904" y="5269726"/>
                </a:cubicBezTo>
                <a:cubicBezTo>
                  <a:pt x="19341" y="5227501"/>
                  <a:pt x="14742" y="5212581"/>
                  <a:pt x="18628" y="5210876"/>
                </a:cubicBezTo>
                <a:cubicBezTo>
                  <a:pt x="-20300" y="5161742"/>
                  <a:pt x="15511" y="5141336"/>
                  <a:pt x="5392" y="5111369"/>
                </a:cubicBezTo>
                <a:cubicBezTo>
                  <a:pt x="10662" y="5053859"/>
                  <a:pt x="15546" y="5034036"/>
                  <a:pt x="13324" y="5009272"/>
                </a:cubicBezTo>
                <a:cubicBezTo>
                  <a:pt x="25126" y="4982633"/>
                  <a:pt x="74251" y="4956261"/>
                  <a:pt x="48699" y="4925805"/>
                </a:cubicBezTo>
                <a:cubicBezTo>
                  <a:pt x="76704" y="4931200"/>
                  <a:pt x="39437" y="4888353"/>
                  <a:pt x="62925" y="4877992"/>
                </a:cubicBezTo>
                <a:cubicBezTo>
                  <a:pt x="82480" y="4871554"/>
                  <a:pt x="75731" y="4857054"/>
                  <a:pt x="79496" y="4844323"/>
                </a:cubicBezTo>
                <a:cubicBezTo>
                  <a:pt x="97657" y="4832308"/>
                  <a:pt x="110974" y="4752352"/>
                  <a:pt x="101400" y="4733115"/>
                </a:cubicBezTo>
                <a:cubicBezTo>
                  <a:pt x="108185" y="4679357"/>
                  <a:pt x="119720" y="4662889"/>
                  <a:pt x="111223" y="4625153"/>
                </a:cubicBezTo>
                <a:cubicBezTo>
                  <a:pt x="106592" y="4588197"/>
                  <a:pt x="114401" y="4567830"/>
                  <a:pt x="126359" y="4539168"/>
                </a:cubicBezTo>
                <a:cubicBezTo>
                  <a:pt x="126535" y="4522289"/>
                  <a:pt x="126710" y="4505410"/>
                  <a:pt x="126886" y="4488531"/>
                </a:cubicBezTo>
                <a:cubicBezTo>
                  <a:pt x="126165" y="4473140"/>
                  <a:pt x="132917" y="4437329"/>
                  <a:pt x="135099" y="4411258"/>
                </a:cubicBezTo>
                <a:cubicBezTo>
                  <a:pt x="107667" y="4345686"/>
                  <a:pt x="146840" y="4280033"/>
                  <a:pt x="132327" y="4219510"/>
                </a:cubicBezTo>
                <a:cubicBezTo>
                  <a:pt x="138549" y="4158987"/>
                  <a:pt x="124091" y="4192084"/>
                  <a:pt x="172424" y="4048117"/>
                </a:cubicBezTo>
                <a:cubicBezTo>
                  <a:pt x="167703" y="4015047"/>
                  <a:pt x="203806" y="3905047"/>
                  <a:pt x="177666" y="3878222"/>
                </a:cubicBezTo>
                <a:cubicBezTo>
                  <a:pt x="167714" y="3821305"/>
                  <a:pt x="183914" y="3845122"/>
                  <a:pt x="156982" y="3778166"/>
                </a:cubicBezTo>
                <a:cubicBezTo>
                  <a:pt x="160365" y="3760234"/>
                  <a:pt x="142791" y="3724716"/>
                  <a:pt x="142115" y="3707357"/>
                </a:cubicBezTo>
                <a:cubicBezTo>
                  <a:pt x="139253" y="3688591"/>
                  <a:pt x="140202" y="3672776"/>
                  <a:pt x="139805" y="3665569"/>
                </a:cubicBezTo>
                <a:cubicBezTo>
                  <a:pt x="139778" y="3665084"/>
                  <a:pt x="139750" y="3664599"/>
                  <a:pt x="139723" y="3664114"/>
                </a:cubicBezTo>
                <a:lnTo>
                  <a:pt x="134134" y="3653088"/>
                </a:lnTo>
                <a:lnTo>
                  <a:pt x="126568" y="3641228"/>
                </a:lnTo>
                <a:cubicBezTo>
                  <a:pt x="126560" y="3629488"/>
                  <a:pt x="126549" y="3617747"/>
                  <a:pt x="126540" y="3606007"/>
                </a:cubicBezTo>
                <a:lnTo>
                  <a:pt x="134645" y="3597336"/>
                </a:lnTo>
                <a:lnTo>
                  <a:pt x="131649" y="3586412"/>
                </a:lnTo>
                <a:lnTo>
                  <a:pt x="134221" y="3569719"/>
                </a:lnTo>
                <a:lnTo>
                  <a:pt x="133795" y="3568021"/>
                </a:lnTo>
                <a:lnTo>
                  <a:pt x="130189" y="3553678"/>
                </a:lnTo>
                <a:lnTo>
                  <a:pt x="129827" y="3552249"/>
                </a:lnTo>
                <a:lnTo>
                  <a:pt x="122183" y="3542019"/>
                </a:lnTo>
                <a:lnTo>
                  <a:pt x="112426" y="3531201"/>
                </a:lnTo>
                <a:lnTo>
                  <a:pt x="105626" y="3496391"/>
                </a:lnTo>
                <a:lnTo>
                  <a:pt x="111971" y="3486850"/>
                </a:lnTo>
                <a:lnTo>
                  <a:pt x="106910" y="3476412"/>
                </a:lnTo>
                <a:cubicBezTo>
                  <a:pt x="105781" y="3466028"/>
                  <a:pt x="105824" y="3433967"/>
                  <a:pt x="105209" y="3424545"/>
                </a:cubicBezTo>
                <a:lnTo>
                  <a:pt x="103215" y="3419880"/>
                </a:lnTo>
                <a:lnTo>
                  <a:pt x="104953" y="3415218"/>
                </a:lnTo>
                <a:lnTo>
                  <a:pt x="101255" y="3409825"/>
                </a:lnTo>
                <a:lnTo>
                  <a:pt x="103044" y="3407057"/>
                </a:lnTo>
                <a:lnTo>
                  <a:pt x="89764" y="3378959"/>
                </a:lnTo>
                <a:lnTo>
                  <a:pt x="83991" y="3362948"/>
                </a:lnTo>
                <a:lnTo>
                  <a:pt x="66858" y="3332072"/>
                </a:lnTo>
                <a:lnTo>
                  <a:pt x="69057" y="3325671"/>
                </a:lnTo>
                <a:lnTo>
                  <a:pt x="51631" y="3278130"/>
                </a:lnTo>
                <a:lnTo>
                  <a:pt x="53959" y="3277179"/>
                </a:lnTo>
                <a:lnTo>
                  <a:pt x="60205" y="3262610"/>
                </a:lnTo>
                <a:lnTo>
                  <a:pt x="58998" y="3258677"/>
                </a:lnTo>
                <a:cubicBezTo>
                  <a:pt x="46010" y="3210316"/>
                  <a:pt x="80872" y="3236545"/>
                  <a:pt x="45170" y="3180546"/>
                </a:cubicBezTo>
                <a:cubicBezTo>
                  <a:pt x="53643" y="3171780"/>
                  <a:pt x="52550" y="3163902"/>
                  <a:pt x="45228" y="3151828"/>
                </a:cubicBezTo>
                <a:cubicBezTo>
                  <a:pt x="39651" y="3128169"/>
                  <a:pt x="64667" y="3124610"/>
                  <a:pt x="45020" y="3103777"/>
                </a:cubicBezTo>
                <a:cubicBezTo>
                  <a:pt x="59127" y="3105196"/>
                  <a:pt x="41123" y="3057428"/>
                  <a:pt x="57092" y="3065434"/>
                </a:cubicBezTo>
                <a:cubicBezTo>
                  <a:pt x="55435" y="3051512"/>
                  <a:pt x="40803" y="3032637"/>
                  <a:pt x="35088" y="3020247"/>
                </a:cubicBezTo>
                <a:cubicBezTo>
                  <a:pt x="32503" y="3002537"/>
                  <a:pt x="18197" y="3001119"/>
                  <a:pt x="22803" y="2991092"/>
                </a:cubicBezTo>
                <a:cubicBezTo>
                  <a:pt x="24338" y="2987749"/>
                  <a:pt x="27975" y="2983455"/>
                  <a:pt x="34850" y="2977278"/>
                </a:cubicBezTo>
                <a:cubicBezTo>
                  <a:pt x="22587" y="2954448"/>
                  <a:pt x="35600" y="2946689"/>
                  <a:pt x="36223" y="2911749"/>
                </a:cubicBezTo>
                <a:cubicBezTo>
                  <a:pt x="35158" y="2886513"/>
                  <a:pt x="29761" y="2843788"/>
                  <a:pt x="28462" y="2825860"/>
                </a:cubicBezTo>
                <a:cubicBezTo>
                  <a:pt x="28449" y="2818634"/>
                  <a:pt x="28437" y="2811409"/>
                  <a:pt x="28424" y="2804183"/>
                </a:cubicBezTo>
                <a:lnTo>
                  <a:pt x="21292" y="2790136"/>
                </a:lnTo>
                <a:lnTo>
                  <a:pt x="16179" y="2760208"/>
                </a:lnTo>
                <a:lnTo>
                  <a:pt x="22858" y="2751112"/>
                </a:lnTo>
                <a:lnTo>
                  <a:pt x="18505" y="2740278"/>
                </a:lnTo>
                <a:lnTo>
                  <a:pt x="22482" y="2726489"/>
                </a:lnTo>
                <a:lnTo>
                  <a:pt x="18175" y="2725052"/>
                </a:lnTo>
                <a:lnTo>
                  <a:pt x="10521" y="2715895"/>
                </a:lnTo>
                <a:lnTo>
                  <a:pt x="25499" y="2665666"/>
                </a:lnTo>
                <a:lnTo>
                  <a:pt x="30658" y="2635351"/>
                </a:lnTo>
                <a:cubicBezTo>
                  <a:pt x="30723" y="2625597"/>
                  <a:pt x="30791" y="2615842"/>
                  <a:pt x="30857" y="2606088"/>
                </a:cubicBezTo>
                <a:lnTo>
                  <a:pt x="37532" y="2596456"/>
                </a:lnTo>
                <a:cubicBezTo>
                  <a:pt x="41239" y="2582253"/>
                  <a:pt x="34640" y="2564757"/>
                  <a:pt x="36511" y="2549900"/>
                </a:cubicBezTo>
                <a:lnTo>
                  <a:pt x="53712" y="2496499"/>
                </a:lnTo>
                <a:cubicBezTo>
                  <a:pt x="53527" y="2492743"/>
                  <a:pt x="64725" y="2449625"/>
                  <a:pt x="64540" y="2445869"/>
                </a:cubicBezTo>
                <a:cubicBezTo>
                  <a:pt x="61940" y="2441580"/>
                  <a:pt x="65575" y="2413465"/>
                  <a:pt x="64348" y="2408995"/>
                </a:cubicBezTo>
                <a:cubicBezTo>
                  <a:pt x="100333" y="2407546"/>
                  <a:pt x="71752" y="2329020"/>
                  <a:pt x="101725" y="2335735"/>
                </a:cubicBezTo>
                <a:cubicBezTo>
                  <a:pt x="120512" y="2299003"/>
                  <a:pt x="138791" y="2291744"/>
                  <a:pt x="147278" y="2260088"/>
                </a:cubicBezTo>
                <a:cubicBezTo>
                  <a:pt x="152668" y="2224200"/>
                  <a:pt x="143589" y="2220953"/>
                  <a:pt x="152643" y="2193455"/>
                </a:cubicBezTo>
                <a:cubicBezTo>
                  <a:pt x="152701" y="2159228"/>
                  <a:pt x="131577" y="2138038"/>
                  <a:pt x="161815" y="2107942"/>
                </a:cubicBezTo>
                <a:lnTo>
                  <a:pt x="168884" y="2024270"/>
                </a:lnTo>
                <a:lnTo>
                  <a:pt x="210800" y="1969445"/>
                </a:lnTo>
                <a:lnTo>
                  <a:pt x="215063" y="1961162"/>
                </a:lnTo>
                <a:lnTo>
                  <a:pt x="226767" y="1945112"/>
                </a:lnTo>
                <a:lnTo>
                  <a:pt x="225906" y="1942021"/>
                </a:lnTo>
                <a:lnTo>
                  <a:pt x="220555" y="1935584"/>
                </a:lnTo>
                <a:cubicBezTo>
                  <a:pt x="220179" y="1930292"/>
                  <a:pt x="223282" y="1914884"/>
                  <a:pt x="223648" y="1910265"/>
                </a:cubicBezTo>
                <a:cubicBezTo>
                  <a:pt x="221934" y="1909994"/>
                  <a:pt x="221895" y="1909162"/>
                  <a:pt x="222758" y="1907867"/>
                </a:cubicBezTo>
                <a:lnTo>
                  <a:pt x="229387" y="1899379"/>
                </a:lnTo>
                <a:lnTo>
                  <a:pt x="231548" y="1895114"/>
                </a:lnTo>
                <a:lnTo>
                  <a:pt x="216553" y="1892417"/>
                </a:lnTo>
                <a:cubicBezTo>
                  <a:pt x="209075" y="1884999"/>
                  <a:pt x="222114" y="1866643"/>
                  <a:pt x="209739" y="1861483"/>
                </a:cubicBezTo>
                <a:cubicBezTo>
                  <a:pt x="214584" y="1853278"/>
                  <a:pt x="219066" y="1844665"/>
                  <a:pt x="222950" y="1835810"/>
                </a:cubicBezTo>
                <a:lnTo>
                  <a:pt x="224812" y="1830569"/>
                </a:lnTo>
                <a:lnTo>
                  <a:pt x="224522" y="1830429"/>
                </a:lnTo>
                <a:cubicBezTo>
                  <a:pt x="224224" y="1829219"/>
                  <a:pt x="224571" y="1827468"/>
                  <a:pt x="225830" y="1824832"/>
                </a:cubicBezTo>
                <a:lnTo>
                  <a:pt x="228207" y="1821003"/>
                </a:lnTo>
                <a:lnTo>
                  <a:pt x="230878" y="1807109"/>
                </a:lnTo>
                <a:lnTo>
                  <a:pt x="227355" y="1805316"/>
                </a:lnTo>
                <a:lnTo>
                  <a:pt x="228132" y="1804434"/>
                </a:lnTo>
                <a:cubicBezTo>
                  <a:pt x="237533" y="1798221"/>
                  <a:pt x="248274" y="1797417"/>
                  <a:pt x="223762" y="1784314"/>
                </a:cubicBezTo>
                <a:cubicBezTo>
                  <a:pt x="240655" y="1769422"/>
                  <a:pt x="224912" y="1763793"/>
                  <a:pt x="226521" y="1740358"/>
                </a:cubicBezTo>
                <a:cubicBezTo>
                  <a:pt x="240385" y="1732435"/>
                  <a:pt x="239102" y="1724301"/>
                  <a:pt x="233164" y="1715685"/>
                </a:cubicBezTo>
                <a:cubicBezTo>
                  <a:pt x="245499" y="1694404"/>
                  <a:pt x="240415" y="1672675"/>
                  <a:pt x="245819" y="1647555"/>
                </a:cubicBezTo>
                <a:cubicBezTo>
                  <a:pt x="268668" y="1622803"/>
                  <a:pt x="248434" y="1605585"/>
                  <a:pt x="254317" y="1578752"/>
                </a:cubicBezTo>
                <a:lnTo>
                  <a:pt x="249918" y="1546022"/>
                </a:lnTo>
                <a:cubicBezTo>
                  <a:pt x="251996" y="1543635"/>
                  <a:pt x="248777" y="1521210"/>
                  <a:pt x="248927" y="1519929"/>
                </a:cubicBezTo>
                <a:lnTo>
                  <a:pt x="248704" y="1519731"/>
                </a:lnTo>
                <a:lnTo>
                  <a:pt x="252245" y="1514846"/>
                </a:lnTo>
                <a:cubicBezTo>
                  <a:pt x="255314" y="1501295"/>
                  <a:pt x="252199" y="1477394"/>
                  <a:pt x="254681" y="1463304"/>
                </a:cubicBezTo>
                <a:cubicBezTo>
                  <a:pt x="257024" y="1459891"/>
                  <a:pt x="268983" y="1432466"/>
                  <a:pt x="267138" y="1430305"/>
                </a:cubicBezTo>
                <a:lnTo>
                  <a:pt x="266110" y="1429568"/>
                </a:lnTo>
                <a:lnTo>
                  <a:pt x="286784" y="1404045"/>
                </a:lnTo>
                <a:lnTo>
                  <a:pt x="294521" y="1360879"/>
                </a:lnTo>
                <a:lnTo>
                  <a:pt x="324750" y="1301993"/>
                </a:lnTo>
                <a:lnTo>
                  <a:pt x="328780" y="1210776"/>
                </a:lnTo>
                <a:cubicBezTo>
                  <a:pt x="344171" y="1197232"/>
                  <a:pt x="343390" y="1192124"/>
                  <a:pt x="346123" y="1157176"/>
                </a:cubicBezTo>
                <a:cubicBezTo>
                  <a:pt x="359383" y="1110140"/>
                  <a:pt x="355619" y="1111028"/>
                  <a:pt x="349331" y="1063288"/>
                </a:cubicBezTo>
                <a:cubicBezTo>
                  <a:pt x="364194" y="1005331"/>
                  <a:pt x="362778" y="969963"/>
                  <a:pt x="431245" y="889417"/>
                </a:cubicBezTo>
                <a:lnTo>
                  <a:pt x="459477" y="816346"/>
                </a:lnTo>
                <a:cubicBezTo>
                  <a:pt x="465006" y="808083"/>
                  <a:pt x="496978" y="764380"/>
                  <a:pt x="489268" y="752692"/>
                </a:cubicBezTo>
                <a:lnTo>
                  <a:pt x="505368" y="724368"/>
                </a:lnTo>
                <a:lnTo>
                  <a:pt x="511178" y="722494"/>
                </a:lnTo>
                <a:lnTo>
                  <a:pt x="514451" y="717531"/>
                </a:lnTo>
                <a:cubicBezTo>
                  <a:pt x="514171" y="710761"/>
                  <a:pt x="513893" y="703992"/>
                  <a:pt x="513612" y="697222"/>
                </a:cubicBezTo>
                <a:cubicBezTo>
                  <a:pt x="513272" y="693376"/>
                  <a:pt x="513720" y="690905"/>
                  <a:pt x="514772" y="689289"/>
                </a:cubicBezTo>
                <a:lnTo>
                  <a:pt x="515249" y="689151"/>
                </a:lnTo>
                <a:cubicBezTo>
                  <a:pt x="515320" y="686637"/>
                  <a:pt x="515389" y="684122"/>
                  <a:pt x="515461" y="681608"/>
                </a:cubicBezTo>
                <a:cubicBezTo>
                  <a:pt x="522970" y="666964"/>
                  <a:pt x="551123" y="617831"/>
                  <a:pt x="560298" y="601285"/>
                </a:cubicBezTo>
                <a:cubicBezTo>
                  <a:pt x="558549" y="585107"/>
                  <a:pt x="540289" y="573171"/>
                  <a:pt x="570504" y="582332"/>
                </a:cubicBezTo>
                <a:cubicBezTo>
                  <a:pt x="570816" y="577121"/>
                  <a:pt x="573898" y="574271"/>
                  <a:pt x="578347" y="572511"/>
                </a:cubicBezTo>
                <a:lnTo>
                  <a:pt x="580375" y="572092"/>
                </a:lnTo>
                <a:lnTo>
                  <a:pt x="575722" y="536015"/>
                </a:lnTo>
                <a:lnTo>
                  <a:pt x="578705" y="531675"/>
                </a:lnTo>
                <a:lnTo>
                  <a:pt x="564084" y="491380"/>
                </a:lnTo>
                <a:cubicBezTo>
                  <a:pt x="560969" y="487340"/>
                  <a:pt x="560134" y="482008"/>
                  <a:pt x="564457" y="473782"/>
                </a:cubicBezTo>
                <a:lnTo>
                  <a:pt x="566413" y="472000"/>
                </a:lnTo>
                <a:lnTo>
                  <a:pt x="584600" y="354566"/>
                </a:lnTo>
                <a:cubicBezTo>
                  <a:pt x="586100" y="325288"/>
                  <a:pt x="584583" y="317533"/>
                  <a:pt x="588077" y="265704"/>
                </a:cubicBezTo>
                <a:cubicBezTo>
                  <a:pt x="588008" y="205530"/>
                  <a:pt x="578491" y="226511"/>
                  <a:pt x="580576" y="187093"/>
                </a:cubicBezTo>
                <a:cubicBezTo>
                  <a:pt x="579265" y="162458"/>
                  <a:pt x="569240" y="117589"/>
                  <a:pt x="587928" y="130336"/>
                </a:cubicBezTo>
                <a:cubicBezTo>
                  <a:pt x="552635" y="69804"/>
                  <a:pt x="604651" y="82036"/>
                  <a:pt x="593881" y="17287"/>
                </a:cubicBezTo>
                <a:cubicBezTo>
                  <a:pt x="600399" y="13784"/>
                  <a:pt x="605413" y="8440"/>
                  <a:pt x="609224" y="1705"/>
                </a:cubicBezTo>
                <a:close/>
              </a:path>
            </a:pathLst>
          </a:custGeom>
        </p:spPr>
      </p:pic>
    </p:spTree>
    <p:extLst>
      <p:ext uri="{BB962C8B-B14F-4D97-AF65-F5344CB8AC3E}">
        <p14:creationId xmlns:p14="http://schemas.microsoft.com/office/powerpoint/2010/main" val="2434278727"/>
      </p:ext>
    </p:extLst>
  </p:cSld>
  <p:clrMapOvr>
    <a:masterClrMapping/>
  </p:clrMapOvr>
</p:sld>
</file>

<file path=ppt/theme/theme1.xml><?xml version="1.0" encoding="utf-8"?>
<a:theme xmlns:a="http://schemas.openxmlformats.org/drawingml/2006/main" name="COV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49FB5738-078A-428D-8E65-411DB74FEA6D}"/>
    </a:ext>
  </a:extLst>
</a:theme>
</file>

<file path=ppt/theme/theme10.xml><?xml version="1.0" encoding="utf-8"?>
<a:theme xmlns:a="http://schemas.openxmlformats.org/drawingml/2006/main" name="1_NAVY">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BBAB9A4C-228C-469D-A139-84EE17A4A53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LAIN">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FB1644FF-D291-40BD-BA74-5EE3B0F8BCC7}"/>
    </a:ext>
  </a:extLst>
</a:theme>
</file>

<file path=ppt/theme/theme3.xml><?xml version="1.0" encoding="utf-8"?>
<a:theme xmlns:a="http://schemas.openxmlformats.org/drawingml/2006/main" name="NAVY">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BBAB9A4C-228C-469D-A139-84EE17A4A53A}"/>
    </a:ext>
  </a:extLst>
</a:theme>
</file>

<file path=ppt/theme/theme4.xml><?xml version="1.0" encoding="utf-8"?>
<a:theme xmlns:a="http://schemas.openxmlformats.org/drawingml/2006/main" name="JADE">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A19B55CA-B068-40CC-8E52-3AF6D1A60C8D}"/>
    </a:ext>
  </a:extLst>
</a:theme>
</file>

<file path=ppt/theme/theme5.xml><?xml version="1.0" encoding="utf-8"?>
<a:theme xmlns:a="http://schemas.openxmlformats.org/drawingml/2006/main" name="PURPLE">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547973C1-2CD6-4070-B9DD-672EA3F34DE6}"/>
    </a:ext>
  </a:extLst>
</a:theme>
</file>

<file path=ppt/theme/theme6.xml><?xml version="1.0" encoding="utf-8"?>
<a:theme xmlns:a="http://schemas.openxmlformats.org/drawingml/2006/main" name="GRAPE">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9E39C85D-F23C-4DB6-96DE-17779D83D688}"/>
    </a:ext>
  </a:extLst>
</a:theme>
</file>

<file path=ppt/theme/theme7.xml><?xml version="1.0" encoding="utf-8"?>
<a:theme xmlns:a="http://schemas.openxmlformats.org/drawingml/2006/main" name="PALE YELLOW">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75B9A09F-667A-479D-BF7E-4ABF9832E9A7}"/>
    </a:ext>
  </a:extLst>
</a:theme>
</file>

<file path=ppt/theme/theme8.xml><?xml version="1.0" encoding="utf-8"?>
<a:theme xmlns:a="http://schemas.openxmlformats.org/drawingml/2006/main" name="BLACK">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DEC2018_v2" id="{44523D53-DEA1-4D03-8469-B2AD049BD86C}" vid="{BBAB9A4C-228C-469D-A139-84EE17A4A53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79c6cfb5-50bc-4fca-81ee-f60fcea9a646"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9B67649F69F6224C82106570F667D8B1" ma:contentTypeVersion="21" ma:contentTypeDescription="Create a new document." ma:contentTypeScope="" ma:versionID="f566b10009c32632e09b14ac1f4febb0">
  <xsd:schema xmlns:xsd="http://www.w3.org/2001/XMLSchema" xmlns:xs="http://www.w3.org/2001/XMLSchema" xmlns:p="http://schemas.microsoft.com/office/2006/metadata/properties" xmlns:ns1="http://schemas.microsoft.com/sharepoint/v3" xmlns:ns3="dca5ba9e-3432-48bb-b239-0176ef76bc7f" xmlns:ns4="9b69a299-b717-4ddf-8336-7a11ad60110d" targetNamespace="http://schemas.microsoft.com/office/2006/metadata/properties" ma:root="true" ma:fieldsID="5aac9a6e6c29111cbbcfabdc036fab8b" ns1:_="" ns3:_="" ns4:_="">
    <xsd:import namespace="http://schemas.microsoft.com/sharepoint/v3"/>
    <xsd:import namespace="dca5ba9e-3432-48bb-b239-0176ef76bc7f"/>
    <xsd:import namespace="9b69a299-b717-4ddf-8336-7a11ad60110d"/>
    <xsd:element name="properties">
      <xsd:complexType>
        <xsd:sequence>
          <xsd:element name="documentManagement">
            <xsd:complexType>
              <xsd:all>
                <xsd:element ref="ns1:_ip_UnifiedCompliancePolicyProperties" minOccurs="0"/>
                <xsd:element ref="ns1:_ip_UnifiedCompliancePolicyUIAction" minOccurs="0"/>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Unified Compliance Policy Properties" ma:description="" ma:hidden="true" ma:internalName="_ip_UnifiedCompliancePolicyProperties">
      <xsd:simpleType>
        <xsd:restriction base="dms:Note"/>
      </xsd:simpleType>
    </xsd:element>
    <xsd:element name="_ip_UnifiedCompliancePolicyUIAction" ma:index="9"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a5ba9e-3432-48bb-b239-0176ef76bc7f"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Location" ma:index="18" nillable="true" ma:displayName="MediaServiceLocation" ma:internalName="MediaServiceLocatio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MediaLengthInSeconds" ma:hidden="true" ma:internalName="MediaLengthInSeconds" ma:readOnly="true">
      <xsd:simpleType>
        <xsd:restriction base="dms:Unknown"/>
      </xsd:simpleType>
    </xsd:element>
    <xsd:element name="_activity" ma:index="24" nillable="true" ma:displayName="_activity" ma:hidden="true" ma:internalName="_activity">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ystemTags" ma:index="26" nillable="true" ma:displayName="MediaServiceSystemTags" ma:hidden="true" ma:internalName="MediaServiceSystemTags" ma:readOnly="true">
      <xsd:simpleType>
        <xsd:restriction base="dms:Note"/>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b69a299-b717-4ddf-8336-7a11ad6011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_activity xmlns="dca5ba9e-3432-48bb-b239-0176ef76bc7f"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1FA2E2-E82C-41D0-8B73-8CC3E8EA448B}">
  <ds:schemaRefs>
    <ds:schemaRef ds:uri="Microsoft.SharePoint.Taxonomy.ContentTypeSync"/>
  </ds:schemaRefs>
</ds:datastoreItem>
</file>

<file path=customXml/itemProps2.xml><?xml version="1.0" encoding="utf-8"?>
<ds:datastoreItem xmlns:ds="http://schemas.openxmlformats.org/officeDocument/2006/customXml" ds:itemID="{9EA6F35D-DF49-4D04-98D1-6AB0D723DD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ca5ba9e-3432-48bb-b239-0176ef76bc7f"/>
    <ds:schemaRef ds:uri="9b69a299-b717-4ddf-8336-7a11ad6011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1052A8A-A9B9-4615-A210-875F7B52D13F}">
  <ds:schemaRef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9b69a299-b717-4ddf-8336-7a11ad60110d"/>
    <ds:schemaRef ds:uri="dca5ba9e-3432-48bb-b239-0176ef76bc7f"/>
    <ds:schemaRef ds:uri="http://schemas.microsoft.com/sharepoint/v3"/>
    <ds:schemaRef ds:uri="http://purl.org/dc/dcmitype/"/>
  </ds:schemaRefs>
</ds:datastoreItem>
</file>

<file path=customXml/itemProps4.xml><?xml version="1.0" encoding="utf-8"?>
<ds:datastoreItem xmlns:ds="http://schemas.openxmlformats.org/officeDocument/2006/customXml" ds:itemID="{683CC31C-F89E-4105-9E8A-C3A7710F300C}">
  <ds:schemaRefs>
    <ds:schemaRef ds:uri="http://schemas.microsoft.com/sharepoint/v3/contenttype/forms"/>
  </ds:schemaRefs>
</ds:datastoreItem>
</file>

<file path=docMetadata/LabelInfo.xml><?xml version="1.0" encoding="utf-8"?>
<clbl:labelList xmlns:clbl="http://schemas.microsoft.com/office/2020/mipLabelMetadata">
  <clbl:label id="{190374fc-c2b5-4c8e-bee8-6305ebc1550a}" enabled="1" method="Privileged" siteId="{48f9394d-8a14-4d27-82a6-f35f12361205}" removed="0"/>
</clbl:labelList>
</file>

<file path=docProps/app.xml><?xml version="1.0" encoding="utf-8"?>
<Properties xmlns="http://schemas.openxmlformats.org/officeDocument/2006/extended-properties" xmlns:vt="http://schemas.openxmlformats.org/officeDocument/2006/docPropsVTypes">
  <Template>JP0199_FE VALUE CASE STUDY_AUG18</Template>
  <TotalTime>0</TotalTime>
  <Words>662</Words>
  <Application>Microsoft Office PowerPoint</Application>
  <PresentationFormat>Widescreen</PresentationFormat>
  <Paragraphs>109</Paragraphs>
  <Slides>7</Slides>
  <Notes>6</Notes>
  <HiddenSlides>0</HiddenSlides>
  <MMClips>0</MMClips>
  <ScaleCrop>false</ScaleCrop>
  <HeadingPairs>
    <vt:vector size="6" baseType="variant">
      <vt:variant>
        <vt:lpstr>Fonts Used</vt:lpstr>
      </vt:variant>
      <vt:variant>
        <vt:i4>8</vt:i4>
      </vt:variant>
      <vt:variant>
        <vt:lpstr>Theme</vt:lpstr>
      </vt:variant>
      <vt:variant>
        <vt:i4>10</vt:i4>
      </vt:variant>
      <vt:variant>
        <vt:lpstr>Slide Titles</vt:lpstr>
      </vt:variant>
      <vt:variant>
        <vt:i4>7</vt:i4>
      </vt:variant>
    </vt:vector>
  </HeadingPairs>
  <TitlesOfParts>
    <vt:vector size="25" baseType="lpstr">
      <vt:lpstr>-apple-system</vt:lpstr>
      <vt:lpstr>Aptos</vt:lpstr>
      <vt:lpstr>Aptos Display</vt:lpstr>
      <vt:lpstr>Arial</vt:lpstr>
      <vt:lpstr>Calibri</vt:lpstr>
      <vt:lpstr>Candara</vt:lpstr>
      <vt:lpstr>Roboto Medium</vt:lpstr>
      <vt:lpstr>Wingdings</vt:lpstr>
      <vt:lpstr>COVERS</vt:lpstr>
      <vt:lpstr>PLAIN</vt:lpstr>
      <vt:lpstr>NAVY</vt:lpstr>
      <vt:lpstr>JADE</vt:lpstr>
      <vt:lpstr>PURPLE</vt:lpstr>
      <vt:lpstr>GRAPE</vt:lpstr>
      <vt:lpstr>PALE YELLOW</vt:lpstr>
      <vt:lpstr>BLACK</vt:lpstr>
      <vt:lpstr>Office Theme</vt:lpstr>
      <vt:lpstr>1_NAVY</vt:lpstr>
      <vt:lpstr>Challenges to implementing an ISMS at Jisc</vt:lpstr>
      <vt:lpstr>About Jisc</vt:lpstr>
      <vt:lpstr>Standards &amp; certifications</vt:lpstr>
      <vt:lpstr>Why achieve Jisc-wide ISO certification?</vt:lpstr>
      <vt:lpstr>Processes</vt:lpstr>
      <vt:lpstr>Challenges</vt:lpstr>
      <vt:lpstr>Benefits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JISC_PRESENTATION_TEMPLATE_JULY2021_16x9</dc:title>
  <dc:creator>BonnerMcHardy</dc:creator>
  <cp:lastModifiedBy>John Chapman</cp:lastModifiedBy>
  <cp:revision>80</cp:revision>
  <cp:lastPrinted>2018-08-23T11:32:46Z</cp:lastPrinted>
  <dcterms:created xsi:type="dcterms:W3CDTF">2018-09-06T10:10:51Z</dcterms:created>
  <dcterms:modified xsi:type="dcterms:W3CDTF">2025-03-28T17:51:28Z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0x0101009B67649F69F6224C82106570F667D8B1</vt:lpwstr>
  </property>
</Properties>
</file>